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60"/>
  </p:notesMasterIdLst>
  <p:sldIdLst>
    <p:sldId id="256" r:id="rId3"/>
    <p:sldId id="258" r:id="rId4"/>
    <p:sldId id="265" r:id="rId5"/>
    <p:sldId id="309" r:id="rId6"/>
    <p:sldId id="311" r:id="rId7"/>
    <p:sldId id="310" r:id="rId8"/>
    <p:sldId id="307" r:id="rId9"/>
    <p:sldId id="308" r:id="rId10"/>
    <p:sldId id="261" r:id="rId11"/>
    <p:sldId id="264" r:id="rId12"/>
    <p:sldId id="314" r:id="rId13"/>
    <p:sldId id="315" r:id="rId14"/>
    <p:sldId id="316" r:id="rId15"/>
    <p:sldId id="263" r:id="rId16"/>
    <p:sldId id="317" r:id="rId17"/>
    <p:sldId id="312" r:id="rId18"/>
    <p:sldId id="262"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Lst>
  <p:sldSz cx="9144000" cy="5143500" type="screen16x9"/>
  <p:notesSz cx="6858000" cy="9144000"/>
  <p:embeddedFontLst>
    <p:embeddedFont>
      <p:font typeface="Amatic SC" panose="00000500000000000000" pitchFamily="2" charset="-79"/>
      <p:regular r:id="rId61"/>
      <p:bold r:id="rId62"/>
    </p:embeddedFont>
    <p:embeddedFont>
      <p:font typeface="Calibri" panose="020F0502020204030204" pitchFamily="34" charset="0"/>
      <p:regular r:id="rId63"/>
      <p:bold r:id="rId64"/>
      <p:italic r:id="rId65"/>
      <p:boldItalic r:id="rId66"/>
    </p:embeddedFont>
    <p:embeddedFont>
      <p:font typeface="Karla" pitchFamily="2" charset="0"/>
      <p:regular r:id="rId67"/>
      <p:bold r:id="rId68"/>
      <p:italic r:id="rId69"/>
      <p:boldItalic r:id="rId70"/>
    </p:embeddedFont>
    <p:embeddedFont>
      <p:font typeface="Karla SemiBold" panose="020B0604020202020204" charset="0"/>
      <p:regular r:id="rId71"/>
      <p:bold r:id="rId72"/>
      <p:italic r:id="rId73"/>
      <p:boldItalic r:id="rId74"/>
    </p:embeddedFont>
    <p:embeddedFont>
      <p:font typeface="Outfit" panose="020B0604020202020204" charset="0"/>
      <p:regular r:id="rId75"/>
      <p:bold r:id="rId76"/>
    </p:embeddedFont>
    <p:embeddedFont>
      <p:font typeface="Outfit ExtraBold" panose="020B0604020202020204" charset="0"/>
      <p:bold r:id="rId77"/>
    </p:embeddedFont>
    <p:embeddedFont>
      <p:font typeface="Poppins" panose="00000500000000000000" pitchFamily="2" charset="0"/>
      <p:regular r:id="rId78"/>
      <p:bold r:id="rId79"/>
      <p:italic r:id="rId80"/>
      <p:boldItalic r:id="rId81"/>
    </p:embeddedFont>
    <p:embeddedFont>
      <p:font typeface="Proxima Nova" panose="020B0604020202020204" charset="0"/>
      <p:regular r:id="rId82"/>
      <p:bold r:id="rId83"/>
      <p:italic r:id="rId84"/>
      <p:boldItalic r:id="rId85"/>
    </p:embeddedFont>
    <p:embeddedFont>
      <p:font typeface="Roboto Condensed Light" panose="02000000000000000000" pitchFamily="2" charset="0"/>
      <p:regular r:id="rId86"/>
      <p:italic r:id="rId87"/>
    </p:embeddedFont>
    <p:embeddedFont>
      <p:font typeface="Roboto Medium" panose="02000000000000000000" pitchFamily="2" charset="0"/>
      <p:regular r:id="rId88"/>
      <p:bold r:id="rId89"/>
      <p:italic r:id="rId90"/>
      <p:boldItalic r:id="rId9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A9DE3C0-7471-45FC-B94B-BCD42D6BC02F}">
  <a:tblStyle styleId="{FA9DE3C0-7471-45FC-B94B-BCD42D6BC02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4" d="100"/>
          <a:sy n="104" d="100"/>
        </p:scale>
        <p:origin x="87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3.fntdata"/><Relationship Id="rId68" Type="http://schemas.openxmlformats.org/officeDocument/2006/relationships/font" Target="fonts/font8.fntdata"/><Relationship Id="rId76" Type="http://schemas.openxmlformats.org/officeDocument/2006/relationships/font" Target="fonts/font16.fntdata"/><Relationship Id="rId84" Type="http://schemas.openxmlformats.org/officeDocument/2006/relationships/font" Target="fonts/font24.fntdata"/><Relationship Id="rId89" Type="http://schemas.openxmlformats.org/officeDocument/2006/relationships/font" Target="fonts/font29.fntdata"/><Relationship Id="rId7" Type="http://schemas.openxmlformats.org/officeDocument/2006/relationships/slide" Target="slides/slide5.xml"/><Relationship Id="rId71" Type="http://schemas.openxmlformats.org/officeDocument/2006/relationships/font" Target="fonts/font11.fntdata"/><Relationship Id="rId92"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font" Target="fonts/font6.fntdata"/><Relationship Id="rId74" Type="http://schemas.openxmlformats.org/officeDocument/2006/relationships/font" Target="fonts/font14.fntdata"/><Relationship Id="rId79" Type="http://schemas.openxmlformats.org/officeDocument/2006/relationships/font" Target="fonts/font19.fntdata"/><Relationship Id="rId87" Type="http://schemas.openxmlformats.org/officeDocument/2006/relationships/font" Target="fonts/font27.fntdata"/><Relationship Id="rId5" Type="http://schemas.openxmlformats.org/officeDocument/2006/relationships/slide" Target="slides/slide3.xml"/><Relationship Id="rId61" Type="http://schemas.openxmlformats.org/officeDocument/2006/relationships/font" Target="fonts/font1.fntdata"/><Relationship Id="rId82" Type="http://schemas.openxmlformats.org/officeDocument/2006/relationships/font" Target="fonts/font22.fntdata"/><Relationship Id="rId90" Type="http://schemas.openxmlformats.org/officeDocument/2006/relationships/font" Target="fonts/font30.fntdata"/><Relationship Id="rId95"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4.fntdata"/><Relationship Id="rId69" Type="http://schemas.openxmlformats.org/officeDocument/2006/relationships/font" Target="fonts/font9.fntdata"/><Relationship Id="rId77"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2.fntdata"/><Relationship Id="rId80" Type="http://schemas.openxmlformats.org/officeDocument/2006/relationships/font" Target="fonts/font20.fntdata"/><Relationship Id="rId85" Type="http://schemas.openxmlformats.org/officeDocument/2006/relationships/font" Target="fonts/font25.fntdata"/><Relationship Id="rId93"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font" Target="fonts/font23.fntdata"/><Relationship Id="rId88" Type="http://schemas.openxmlformats.org/officeDocument/2006/relationships/font" Target="fonts/font28.fntdata"/><Relationship Id="rId91"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font" Target="fonts/font21.fntdata"/><Relationship Id="rId86" Type="http://schemas.openxmlformats.org/officeDocument/2006/relationships/font" Target="fonts/font26.fntdata"/><Relationship Id="rId9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145c251fee2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145c251fee2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45c251fee2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45c251fee2_0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5101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146c12675b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146c12675b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14884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145c251fee2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145c251fee2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835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145c251fee2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45c251fee2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145c251fee2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145c251fee2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16635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146c12675b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146c12675b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78973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145c251fee2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145c251fee2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
        <p:cNvGrpSpPr/>
        <p:nvPr/>
      </p:nvGrpSpPr>
      <p:grpSpPr>
        <a:xfrm>
          <a:off x="0" y="0"/>
          <a:ext cx="0" cy="0"/>
          <a:chOff x="0" y="0"/>
          <a:chExt cx="0" cy="0"/>
        </a:xfrm>
      </p:grpSpPr>
      <p:sp>
        <p:nvSpPr>
          <p:cNvPr id="939" name="Google Shape;939;g145c251fee2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 name="Google Shape;940;g145c251fee2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145c251fee2_0_4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145c251fee2_0_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
        <p:cNvGrpSpPr/>
        <p:nvPr/>
      </p:nvGrpSpPr>
      <p:grpSpPr>
        <a:xfrm>
          <a:off x="0" y="0"/>
          <a:ext cx="0" cy="0"/>
          <a:chOff x="0" y="0"/>
          <a:chExt cx="0" cy="0"/>
        </a:xfrm>
      </p:grpSpPr>
      <p:sp>
        <p:nvSpPr>
          <p:cNvPr id="783" name="Google Shape;783;g145c2d0eff7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4" name="Google Shape;784;g145c2d0eff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145c251fee2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145c251fee2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145c251fee2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145c251fee2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145c251fee2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 name="Google Shape;987;g145c251fee2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145c251fee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145c251fee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7"/>
        <p:cNvGrpSpPr/>
        <p:nvPr/>
      </p:nvGrpSpPr>
      <p:grpSpPr>
        <a:xfrm>
          <a:off x="0" y="0"/>
          <a:ext cx="0" cy="0"/>
          <a:chOff x="0" y="0"/>
          <a:chExt cx="0" cy="0"/>
        </a:xfrm>
      </p:grpSpPr>
      <p:sp>
        <p:nvSpPr>
          <p:cNvPr id="1098" name="Google Shape;1098;g145c251fee2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9" name="Google Shape;1099;g145c251fee2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145c251fee2_0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145c251fee2_0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145c251fee2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145c251fee2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145c251fee2_0_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145c251fee2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3"/>
        <p:cNvGrpSpPr/>
        <p:nvPr/>
      </p:nvGrpSpPr>
      <p:grpSpPr>
        <a:xfrm>
          <a:off x="0" y="0"/>
          <a:ext cx="0" cy="0"/>
          <a:chOff x="0" y="0"/>
          <a:chExt cx="0" cy="0"/>
        </a:xfrm>
      </p:grpSpPr>
      <p:sp>
        <p:nvSpPr>
          <p:cNvPr id="1174" name="Google Shape;1174;g145c251fee2_0_4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 name="Google Shape;1175;g145c251fee2_0_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
        <p:cNvGrpSpPr/>
        <p:nvPr/>
      </p:nvGrpSpPr>
      <p:grpSpPr>
        <a:xfrm>
          <a:off x="0" y="0"/>
          <a:ext cx="0" cy="0"/>
          <a:chOff x="0" y="0"/>
          <a:chExt cx="0" cy="0"/>
        </a:xfrm>
      </p:grpSpPr>
      <p:sp>
        <p:nvSpPr>
          <p:cNvPr id="1181" name="Google Shape;1181;g145c251fee2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2" name="Google Shape;1182;g145c251fee2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145c251fee2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145c251fee2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145c251fee2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145c251fee2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
        <p:cNvGrpSpPr/>
        <p:nvPr/>
      </p:nvGrpSpPr>
      <p:grpSpPr>
        <a:xfrm>
          <a:off x="0" y="0"/>
          <a:ext cx="0" cy="0"/>
          <a:chOff x="0" y="0"/>
          <a:chExt cx="0" cy="0"/>
        </a:xfrm>
      </p:grpSpPr>
      <p:sp>
        <p:nvSpPr>
          <p:cNvPr id="1198" name="Google Shape;1198;g145c251fee2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9" name="Google Shape;1199;g145c251fee2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145c251fee2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 name="Google Shape;1264;g145c251fee2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
        <p:cNvGrpSpPr/>
        <p:nvPr/>
      </p:nvGrpSpPr>
      <p:grpSpPr>
        <a:xfrm>
          <a:off x="0" y="0"/>
          <a:ext cx="0" cy="0"/>
          <a:chOff x="0" y="0"/>
          <a:chExt cx="0" cy="0"/>
        </a:xfrm>
      </p:grpSpPr>
      <p:sp>
        <p:nvSpPr>
          <p:cNvPr id="1269" name="Google Shape;1269;g145c251fee2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 name="Google Shape;1270;g145c251fee2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145c251fee2_0_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145c251fee2_0_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
        <p:cNvGrpSpPr/>
        <p:nvPr/>
      </p:nvGrpSpPr>
      <p:grpSpPr>
        <a:xfrm>
          <a:off x="0" y="0"/>
          <a:ext cx="0" cy="0"/>
          <a:chOff x="0" y="0"/>
          <a:chExt cx="0" cy="0"/>
        </a:xfrm>
      </p:grpSpPr>
      <p:sp>
        <p:nvSpPr>
          <p:cNvPr id="1288" name="Google Shape;1288;g145c251fee2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9" name="Google Shape;1289;g145c251fee2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145c251fee2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145c251fee2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45c251fee2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45c251fee2_0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145c251fee2_0_8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145c251fee2_0_8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g145c251fee2_0_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g145c251fee2_0_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45c251fee2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45c251fee2_0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168565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4"/>
        <p:cNvGrpSpPr/>
        <p:nvPr/>
      </p:nvGrpSpPr>
      <p:grpSpPr>
        <a:xfrm>
          <a:off x="0" y="0"/>
          <a:ext cx="0" cy="0"/>
          <a:chOff x="0" y="0"/>
          <a:chExt cx="0" cy="0"/>
        </a:xfrm>
      </p:grpSpPr>
      <p:sp>
        <p:nvSpPr>
          <p:cNvPr id="1695" name="Google Shape;1695;g145c251fee2_0_132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6" name="Google Shape;1696;g145c251fee2_0_13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1"/>
        <p:cNvGrpSpPr/>
        <p:nvPr/>
      </p:nvGrpSpPr>
      <p:grpSpPr>
        <a:xfrm>
          <a:off x="0" y="0"/>
          <a:ext cx="0" cy="0"/>
          <a:chOff x="0" y="0"/>
          <a:chExt cx="0" cy="0"/>
        </a:xfrm>
      </p:grpSpPr>
      <p:sp>
        <p:nvSpPr>
          <p:cNvPr id="1702" name="Google Shape;1702;g145c251fee2_0_13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3" name="Google Shape;1703;g145c251fee2_0_13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8"/>
        <p:cNvGrpSpPr/>
        <p:nvPr/>
      </p:nvGrpSpPr>
      <p:grpSpPr>
        <a:xfrm>
          <a:off x="0" y="0"/>
          <a:ext cx="0" cy="0"/>
          <a:chOff x="0" y="0"/>
          <a:chExt cx="0" cy="0"/>
        </a:xfrm>
      </p:grpSpPr>
      <p:sp>
        <p:nvSpPr>
          <p:cNvPr id="1709" name="Google Shape;1709;g145c251fee2_0_132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 name="Google Shape;1710;g145c251fee2_0_13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7"/>
        <p:cNvGrpSpPr/>
        <p:nvPr/>
      </p:nvGrpSpPr>
      <p:grpSpPr>
        <a:xfrm>
          <a:off x="0" y="0"/>
          <a:ext cx="0" cy="0"/>
          <a:chOff x="0" y="0"/>
          <a:chExt cx="0" cy="0"/>
        </a:xfrm>
      </p:grpSpPr>
      <p:sp>
        <p:nvSpPr>
          <p:cNvPr id="1728" name="Google Shape;1728;g145c251fee2_0_13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9" name="Google Shape;1729;g145c251fee2_0_13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3"/>
        <p:cNvGrpSpPr/>
        <p:nvPr/>
      </p:nvGrpSpPr>
      <p:grpSpPr>
        <a:xfrm>
          <a:off x="0" y="0"/>
          <a:ext cx="0" cy="0"/>
          <a:chOff x="0" y="0"/>
          <a:chExt cx="0" cy="0"/>
        </a:xfrm>
      </p:grpSpPr>
      <p:sp>
        <p:nvSpPr>
          <p:cNvPr id="1744" name="Google Shape;1744;g145c251fee2_0_13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5" name="Google Shape;1745;g145c251fee2_0_13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0"/>
        <p:cNvGrpSpPr/>
        <p:nvPr/>
      </p:nvGrpSpPr>
      <p:grpSpPr>
        <a:xfrm>
          <a:off x="0" y="0"/>
          <a:ext cx="0" cy="0"/>
          <a:chOff x="0" y="0"/>
          <a:chExt cx="0" cy="0"/>
        </a:xfrm>
      </p:grpSpPr>
      <p:sp>
        <p:nvSpPr>
          <p:cNvPr id="2081" name="Google Shape;2081;g145c251fee2_0_136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2" name="Google Shape;2082;g145c251fee2_0_13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4"/>
        <p:cNvGrpSpPr/>
        <p:nvPr/>
      </p:nvGrpSpPr>
      <p:grpSpPr>
        <a:xfrm>
          <a:off x="0" y="0"/>
          <a:ext cx="0" cy="0"/>
          <a:chOff x="0" y="0"/>
          <a:chExt cx="0" cy="0"/>
        </a:xfrm>
      </p:grpSpPr>
      <p:sp>
        <p:nvSpPr>
          <p:cNvPr id="7995" name="Google Shape;7995;g145c251fee2_0_19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6" name="Google Shape;7996;g145c251fee2_0_19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1"/>
        <p:cNvGrpSpPr/>
        <p:nvPr/>
      </p:nvGrpSpPr>
      <p:grpSpPr>
        <a:xfrm>
          <a:off x="0" y="0"/>
          <a:ext cx="0" cy="0"/>
          <a:chOff x="0" y="0"/>
          <a:chExt cx="0" cy="0"/>
        </a:xfrm>
      </p:grpSpPr>
      <p:sp>
        <p:nvSpPr>
          <p:cNvPr id="8422" name="Google Shape;8422;g145c251fee2_0_199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3" name="Google Shape;8423;g145c251fee2_0_19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4"/>
        <p:cNvGrpSpPr/>
        <p:nvPr/>
      </p:nvGrpSpPr>
      <p:grpSpPr>
        <a:xfrm>
          <a:off x="0" y="0"/>
          <a:ext cx="0" cy="0"/>
          <a:chOff x="0" y="0"/>
          <a:chExt cx="0" cy="0"/>
        </a:xfrm>
      </p:grpSpPr>
      <p:sp>
        <p:nvSpPr>
          <p:cNvPr id="8585" name="Google Shape;8585;g145c251fee2_0_20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6" name="Google Shape;8586;g145c251fee2_0_20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6"/>
        <p:cNvGrpSpPr/>
        <p:nvPr/>
      </p:nvGrpSpPr>
      <p:grpSpPr>
        <a:xfrm>
          <a:off x="0" y="0"/>
          <a:ext cx="0" cy="0"/>
          <a:chOff x="0" y="0"/>
          <a:chExt cx="0" cy="0"/>
        </a:xfrm>
      </p:grpSpPr>
      <p:sp>
        <p:nvSpPr>
          <p:cNvPr id="8987" name="Google Shape;8987;g145c251fee2_0_205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8" name="Google Shape;8988;g145c251fee2_0_20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45c251fee2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45c251fee2_0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22412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7"/>
        <p:cNvGrpSpPr/>
        <p:nvPr/>
      </p:nvGrpSpPr>
      <p:grpSpPr>
        <a:xfrm>
          <a:off x="0" y="0"/>
          <a:ext cx="0" cy="0"/>
          <a:chOff x="0" y="0"/>
          <a:chExt cx="0" cy="0"/>
        </a:xfrm>
      </p:grpSpPr>
      <p:sp>
        <p:nvSpPr>
          <p:cNvPr id="9358" name="Google Shape;9358;g145c251fee2_0_209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59" name="Google Shape;9359;g145c251fee2_0_209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9"/>
        <p:cNvGrpSpPr/>
        <p:nvPr/>
      </p:nvGrpSpPr>
      <p:grpSpPr>
        <a:xfrm>
          <a:off x="0" y="0"/>
          <a:ext cx="0" cy="0"/>
          <a:chOff x="0" y="0"/>
          <a:chExt cx="0" cy="0"/>
        </a:xfrm>
      </p:grpSpPr>
      <p:sp>
        <p:nvSpPr>
          <p:cNvPr id="9660" name="Google Shape;9660;g145c251fee2_0_21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1" name="Google Shape;9661;g145c251fee2_0_21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1"/>
        <p:cNvGrpSpPr/>
        <p:nvPr/>
      </p:nvGrpSpPr>
      <p:grpSpPr>
        <a:xfrm>
          <a:off x="0" y="0"/>
          <a:ext cx="0" cy="0"/>
          <a:chOff x="0" y="0"/>
          <a:chExt cx="0" cy="0"/>
        </a:xfrm>
      </p:grpSpPr>
      <p:sp>
        <p:nvSpPr>
          <p:cNvPr id="9952" name="Google Shape;9952;g145c251fee2_0_21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3" name="Google Shape;9953;g145c251fee2_0_21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0"/>
        <p:cNvGrpSpPr/>
        <p:nvPr/>
      </p:nvGrpSpPr>
      <p:grpSpPr>
        <a:xfrm>
          <a:off x="0" y="0"/>
          <a:ext cx="0" cy="0"/>
          <a:chOff x="0" y="0"/>
          <a:chExt cx="0" cy="0"/>
        </a:xfrm>
      </p:grpSpPr>
      <p:sp>
        <p:nvSpPr>
          <p:cNvPr id="10311" name="Google Shape;10311;g145c251fee2_0_218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2" name="Google Shape;10312;g145c251fee2_0_21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7"/>
        <p:cNvGrpSpPr/>
        <p:nvPr/>
      </p:nvGrpSpPr>
      <p:grpSpPr>
        <a:xfrm>
          <a:off x="0" y="0"/>
          <a:ext cx="0" cy="0"/>
          <a:chOff x="0" y="0"/>
          <a:chExt cx="0" cy="0"/>
        </a:xfrm>
      </p:grpSpPr>
      <p:sp>
        <p:nvSpPr>
          <p:cNvPr id="10728" name="Google Shape;10728;g145c251fee2_0_22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9" name="Google Shape;10729;g145c251fee2_0_22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7"/>
        <p:cNvGrpSpPr/>
        <p:nvPr/>
      </p:nvGrpSpPr>
      <p:grpSpPr>
        <a:xfrm>
          <a:off x="0" y="0"/>
          <a:ext cx="0" cy="0"/>
          <a:chOff x="0" y="0"/>
          <a:chExt cx="0" cy="0"/>
        </a:xfrm>
      </p:grpSpPr>
      <p:sp>
        <p:nvSpPr>
          <p:cNvPr id="11068" name="Google Shape;11068;g145c251fee2_0_226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9" name="Google Shape;11069;g145c251fee2_0_22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5"/>
        <p:cNvGrpSpPr/>
        <p:nvPr/>
      </p:nvGrpSpPr>
      <p:grpSpPr>
        <a:xfrm>
          <a:off x="0" y="0"/>
          <a:ext cx="0" cy="0"/>
          <a:chOff x="0" y="0"/>
          <a:chExt cx="0" cy="0"/>
        </a:xfrm>
      </p:grpSpPr>
      <p:sp>
        <p:nvSpPr>
          <p:cNvPr id="11256" name="Google Shape;11256;g145c251fee2_0_228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7" name="Google Shape;11257;g145c251fee2_0_22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1"/>
        <p:cNvGrpSpPr/>
        <p:nvPr/>
      </p:nvGrpSpPr>
      <p:grpSpPr>
        <a:xfrm>
          <a:off x="0" y="0"/>
          <a:ext cx="0" cy="0"/>
          <a:chOff x="0" y="0"/>
          <a:chExt cx="0" cy="0"/>
        </a:xfrm>
      </p:grpSpPr>
      <p:sp>
        <p:nvSpPr>
          <p:cNvPr id="11502" name="Google Shape;11502;g145c251fee2_0_242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3" name="Google Shape;11503;g145c251fee2_0_24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45c251fee2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45c251fee2_0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39529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45c251fee2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45c251fee2_0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1003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45c251fee2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45c251fee2_0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9680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146c12675b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146c12675b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4137655" y="4746980"/>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111830" y="260133"/>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8600371" y="4541375"/>
            <a:ext cx="1305500" cy="1305527"/>
          </a:xfrm>
          <a:custGeom>
            <a:avLst/>
            <a:gdLst/>
            <a:ahLst/>
            <a:cxnLst/>
            <a:rect l="l" t="t" r="r" b="b"/>
            <a:pathLst>
              <a:path w="5403" h="5403" extrusionOk="0">
                <a:moveTo>
                  <a:pt x="2701" y="1"/>
                </a:moveTo>
                <a:cubicBezTo>
                  <a:pt x="1210" y="1"/>
                  <a:pt x="1" y="1210"/>
                  <a:pt x="1" y="2701"/>
                </a:cubicBezTo>
                <a:cubicBezTo>
                  <a:pt x="1" y="4193"/>
                  <a:pt x="1210" y="5402"/>
                  <a:pt x="2701" y="5402"/>
                </a:cubicBezTo>
                <a:cubicBezTo>
                  <a:pt x="4193" y="5402"/>
                  <a:pt x="5402" y="4193"/>
                  <a:pt x="5402" y="2701"/>
                </a:cubicBezTo>
                <a:cubicBezTo>
                  <a:pt x="5402" y="1210"/>
                  <a:pt x="4193" y="1"/>
                  <a:pt x="270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450750" y="1124775"/>
            <a:ext cx="8242500" cy="20757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6000" b="1">
                <a:latin typeface="Outfit"/>
                <a:ea typeface="Outfit"/>
                <a:cs typeface="Outfit"/>
                <a:sym typeface="Outfi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1771050" y="3519225"/>
            <a:ext cx="5601900" cy="499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
          <p:cNvSpPr/>
          <p:nvPr/>
        </p:nvSpPr>
        <p:spPr>
          <a:xfrm>
            <a:off x="8123402" y="-2226216"/>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657881" y="-1691735"/>
            <a:ext cx="2580797" cy="2580608"/>
          </a:xfrm>
          <a:custGeom>
            <a:avLst/>
            <a:gdLst/>
            <a:ahLst/>
            <a:cxnLst/>
            <a:rect l="l" t="t" r="r" b="b"/>
            <a:pathLst>
              <a:path w="10681" h="10680" extrusionOk="0">
                <a:moveTo>
                  <a:pt x="5340" y="1"/>
                </a:moveTo>
                <a:cubicBezTo>
                  <a:pt x="2391" y="1"/>
                  <a:pt x="0" y="2391"/>
                  <a:pt x="0" y="5340"/>
                </a:cubicBezTo>
                <a:cubicBezTo>
                  <a:pt x="0" y="8290"/>
                  <a:pt x="2391" y="10680"/>
                  <a:pt x="5340" y="10680"/>
                </a:cubicBezTo>
                <a:cubicBezTo>
                  <a:pt x="8289" y="10680"/>
                  <a:pt x="10680" y="8290"/>
                  <a:pt x="10680" y="5340"/>
                </a:cubicBezTo>
                <a:cubicBezTo>
                  <a:pt x="10680" y="2391"/>
                  <a:pt x="8289" y="1"/>
                  <a:pt x="53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35719" y="-769590"/>
            <a:ext cx="1798415" cy="1638493"/>
          </a:xfrm>
          <a:custGeom>
            <a:avLst/>
            <a:gdLst/>
            <a:ahLst/>
            <a:cxnLst/>
            <a:rect l="l" t="t" r="r" b="b"/>
            <a:pathLst>
              <a:path w="7443" h="6781" extrusionOk="0">
                <a:moveTo>
                  <a:pt x="3721" y="1"/>
                </a:moveTo>
                <a:cubicBezTo>
                  <a:pt x="2854" y="1"/>
                  <a:pt x="1986" y="332"/>
                  <a:pt x="1325" y="993"/>
                </a:cubicBezTo>
                <a:cubicBezTo>
                  <a:pt x="1" y="2317"/>
                  <a:pt x="1" y="4464"/>
                  <a:pt x="1325" y="5788"/>
                </a:cubicBezTo>
                <a:cubicBezTo>
                  <a:pt x="1986" y="6449"/>
                  <a:pt x="2854" y="6780"/>
                  <a:pt x="3721" y="6780"/>
                </a:cubicBezTo>
                <a:cubicBezTo>
                  <a:pt x="4589" y="6780"/>
                  <a:pt x="5457" y="6449"/>
                  <a:pt x="6119" y="5788"/>
                </a:cubicBezTo>
                <a:cubicBezTo>
                  <a:pt x="7443" y="4464"/>
                  <a:pt x="7443" y="2317"/>
                  <a:pt x="6119" y="993"/>
                </a:cubicBezTo>
                <a:cubicBezTo>
                  <a:pt x="5457" y="332"/>
                  <a:pt x="4589" y="1"/>
                  <a:pt x="372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401498" y="-205396"/>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139208" y="-133862"/>
            <a:ext cx="442899" cy="443149"/>
          </a:xfrm>
          <a:custGeom>
            <a:avLst/>
            <a:gdLst/>
            <a:ahLst/>
            <a:cxnLst/>
            <a:rect l="l" t="t" r="r" b="b"/>
            <a:pathLst>
              <a:path w="1833" h="1834" extrusionOk="0">
                <a:moveTo>
                  <a:pt x="916" y="1"/>
                </a:moveTo>
                <a:cubicBezTo>
                  <a:pt x="410" y="1"/>
                  <a:pt x="1" y="412"/>
                  <a:pt x="1" y="918"/>
                </a:cubicBezTo>
                <a:cubicBezTo>
                  <a:pt x="1" y="1423"/>
                  <a:pt x="410" y="1833"/>
                  <a:pt x="916" y="1833"/>
                </a:cubicBezTo>
                <a:cubicBezTo>
                  <a:pt x="1423" y="1833"/>
                  <a:pt x="1833" y="1423"/>
                  <a:pt x="1833" y="918"/>
                </a:cubicBezTo>
                <a:cubicBezTo>
                  <a:pt x="1833" y="412"/>
                  <a:pt x="1423"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06734" y="-274495"/>
            <a:ext cx="709894" cy="645394"/>
          </a:xfrm>
          <a:custGeom>
            <a:avLst/>
            <a:gdLst/>
            <a:ahLst/>
            <a:cxnLst/>
            <a:rect l="l" t="t" r="r" b="b"/>
            <a:pathLst>
              <a:path w="2938" h="2671" extrusionOk="0">
                <a:moveTo>
                  <a:pt x="1468" y="1"/>
                </a:moveTo>
                <a:cubicBezTo>
                  <a:pt x="863" y="1"/>
                  <a:pt x="315" y="415"/>
                  <a:pt x="170" y="1030"/>
                </a:cubicBezTo>
                <a:cubicBezTo>
                  <a:pt x="1" y="1746"/>
                  <a:pt x="446" y="2465"/>
                  <a:pt x="1163" y="2635"/>
                </a:cubicBezTo>
                <a:cubicBezTo>
                  <a:pt x="1266" y="2659"/>
                  <a:pt x="1370" y="2671"/>
                  <a:pt x="1472" y="2671"/>
                </a:cubicBezTo>
                <a:cubicBezTo>
                  <a:pt x="2076" y="2671"/>
                  <a:pt x="2624" y="2257"/>
                  <a:pt x="2769" y="1643"/>
                </a:cubicBezTo>
                <a:cubicBezTo>
                  <a:pt x="2937" y="925"/>
                  <a:pt x="2494" y="206"/>
                  <a:pt x="1776" y="37"/>
                </a:cubicBezTo>
                <a:cubicBezTo>
                  <a:pt x="1673" y="12"/>
                  <a:pt x="1570"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0" name="Google Shape;20;p2"/>
          <p:cNvSpPr/>
          <p:nvPr/>
        </p:nvSpPr>
        <p:spPr>
          <a:xfrm>
            <a:off x="7223582" y="-250668"/>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535187" y="79637"/>
            <a:ext cx="345282" cy="345289"/>
          </a:xfrm>
          <a:custGeom>
            <a:avLst/>
            <a:gdLst/>
            <a:ahLst/>
            <a:cxnLst/>
            <a:rect l="l" t="t" r="r" b="b"/>
            <a:pathLst>
              <a:path w="1429" h="1429" extrusionOk="0">
                <a:moveTo>
                  <a:pt x="715" y="1"/>
                </a:moveTo>
                <a:cubicBezTo>
                  <a:pt x="320" y="1"/>
                  <a:pt x="1" y="320"/>
                  <a:pt x="1" y="715"/>
                </a:cubicBezTo>
                <a:cubicBezTo>
                  <a:pt x="1" y="1109"/>
                  <a:pt x="320" y="1428"/>
                  <a:pt x="715" y="1428"/>
                </a:cubicBezTo>
                <a:cubicBezTo>
                  <a:pt x="1108" y="1428"/>
                  <a:pt x="1429" y="1109"/>
                  <a:pt x="1429" y="715"/>
                </a:cubicBezTo>
                <a:cubicBezTo>
                  <a:pt x="1429" y="320"/>
                  <a:pt x="1108" y="1"/>
                  <a:pt x="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05274" y="103252"/>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600384" y="1005803"/>
            <a:ext cx="1043095" cy="1042633"/>
          </a:xfrm>
          <a:custGeom>
            <a:avLst/>
            <a:gdLst/>
            <a:ahLst/>
            <a:cxnLst/>
            <a:rect l="l" t="t" r="r" b="b"/>
            <a:pathLst>
              <a:path w="4317" h="4315" extrusionOk="0">
                <a:moveTo>
                  <a:pt x="2159" y="0"/>
                </a:moveTo>
                <a:cubicBezTo>
                  <a:pt x="967" y="0"/>
                  <a:pt x="1" y="966"/>
                  <a:pt x="1" y="2157"/>
                </a:cubicBezTo>
                <a:cubicBezTo>
                  <a:pt x="1" y="3348"/>
                  <a:pt x="967" y="4314"/>
                  <a:pt x="2159" y="4314"/>
                </a:cubicBezTo>
                <a:cubicBezTo>
                  <a:pt x="3350" y="4314"/>
                  <a:pt x="4316" y="3348"/>
                  <a:pt x="4316" y="2157"/>
                </a:cubicBezTo>
                <a:cubicBezTo>
                  <a:pt x="4316" y="966"/>
                  <a:pt x="3350" y="0"/>
                  <a:pt x="2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68185" y="3161119"/>
            <a:ext cx="749038" cy="680672"/>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77263" y="3486824"/>
            <a:ext cx="447489"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019548" y="4190684"/>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451191" y="4455707"/>
            <a:ext cx="437341" cy="406663"/>
          </a:xfrm>
          <a:custGeom>
            <a:avLst/>
            <a:gdLst/>
            <a:ahLst/>
            <a:cxnLst/>
            <a:rect l="l" t="t" r="r" b="b"/>
            <a:pathLst>
              <a:path w="1810" h="1683" extrusionOk="0">
                <a:moveTo>
                  <a:pt x="906" y="0"/>
                </a:moveTo>
                <a:cubicBezTo>
                  <a:pt x="501" y="0"/>
                  <a:pt x="142" y="294"/>
                  <a:pt x="76" y="707"/>
                </a:cubicBezTo>
                <a:cubicBezTo>
                  <a:pt x="1" y="1166"/>
                  <a:pt x="312" y="1598"/>
                  <a:pt x="771" y="1671"/>
                </a:cubicBezTo>
                <a:cubicBezTo>
                  <a:pt x="817" y="1679"/>
                  <a:pt x="863" y="1683"/>
                  <a:pt x="908" y="1683"/>
                </a:cubicBezTo>
                <a:cubicBezTo>
                  <a:pt x="1312" y="1683"/>
                  <a:pt x="1669" y="1389"/>
                  <a:pt x="1736" y="977"/>
                </a:cubicBezTo>
                <a:cubicBezTo>
                  <a:pt x="1810" y="518"/>
                  <a:pt x="1499" y="86"/>
                  <a:pt x="1040" y="11"/>
                </a:cubicBezTo>
                <a:cubicBezTo>
                  <a:pt x="995" y="4"/>
                  <a:pt x="950" y="0"/>
                  <a:pt x="906"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25126" y="4318577"/>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139201" y="4777769"/>
            <a:ext cx="213355" cy="182914"/>
          </a:xfrm>
          <a:custGeom>
            <a:avLst/>
            <a:gdLst/>
            <a:ahLst/>
            <a:cxnLst/>
            <a:rect l="l" t="t" r="r" b="b"/>
            <a:pathLst>
              <a:path w="883" h="757" extrusionOk="0">
                <a:moveTo>
                  <a:pt x="505" y="1"/>
                </a:moveTo>
                <a:cubicBezTo>
                  <a:pt x="169" y="1"/>
                  <a:pt x="1" y="407"/>
                  <a:pt x="239" y="645"/>
                </a:cubicBezTo>
                <a:cubicBezTo>
                  <a:pt x="316" y="722"/>
                  <a:pt x="410" y="756"/>
                  <a:pt x="503" y="756"/>
                </a:cubicBezTo>
                <a:cubicBezTo>
                  <a:pt x="697" y="756"/>
                  <a:pt x="883" y="606"/>
                  <a:pt x="883" y="378"/>
                </a:cubicBezTo>
                <a:cubicBezTo>
                  <a:pt x="883" y="169"/>
                  <a:pt x="715"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704630" y="5014234"/>
            <a:ext cx="491465" cy="491475"/>
          </a:xfrm>
          <a:custGeom>
            <a:avLst/>
            <a:gdLst/>
            <a:ahLst/>
            <a:cxnLst/>
            <a:rect l="l" t="t" r="r" b="b"/>
            <a:pathLst>
              <a:path w="2034" h="2034" extrusionOk="0">
                <a:moveTo>
                  <a:pt x="1017" y="1"/>
                </a:moveTo>
                <a:cubicBezTo>
                  <a:pt x="456" y="1"/>
                  <a:pt x="1" y="456"/>
                  <a:pt x="1" y="1017"/>
                </a:cubicBezTo>
                <a:cubicBezTo>
                  <a:pt x="1" y="1578"/>
                  <a:pt x="456" y="2034"/>
                  <a:pt x="1017" y="2034"/>
                </a:cubicBezTo>
                <a:cubicBezTo>
                  <a:pt x="1578" y="2034"/>
                  <a:pt x="2033" y="1578"/>
                  <a:pt x="2033" y="1017"/>
                </a:cubicBezTo>
                <a:cubicBezTo>
                  <a:pt x="2033" y="456"/>
                  <a:pt x="1578"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45"/>
        <p:cNvGrpSpPr/>
        <p:nvPr/>
      </p:nvGrpSpPr>
      <p:grpSpPr>
        <a:xfrm>
          <a:off x="0" y="0"/>
          <a:ext cx="0" cy="0"/>
          <a:chOff x="0" y="0"/>
          <a:chExt cx="0" cy="0"/>
        </a:xfrm>
      </p:grpSpPr>
      <p:sp>
        <p:nvSpPr>
          <p:cNvPr id="246" name="Google Shape;246;p13"/>
          <p:cNvSpPr txBox="1">
            <a:spLocks noGrp="1"/>
          </p:cNvSpPr>
          <p:nvPr>
            <p:ph type="title"/>
          </p:nvPr>
        </p:nvSpPr>
        <p:spPr>
          <a:xfrm>
            <a:off x="720000" y="1849000"/>
            <a:ext cx="2336400" cy="372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47" name="Google Shape;247;p13"/>
          <p:cNvSpPr txBox="1">
            <a:spLocks noGrp="1"/>
          </p:cNvSpPr>
          <p:nvPr>
            <p:ph type="title" idx="2" hasCustomPrompt="1"/>
          </p:nvPr>
        </p:nvSpPr>
        <p:spPr>
          <a:xfrm>
            <a:off x="1250550" y="1388288"/>
            <a:ext cx="1275300" cy="59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8" name="Google Shape;248;p13"/>
          <p:cNvSpPr txBox="1">
            <a:spLocks noGrp="1"/>
          </p:cNvSpPr>
          <p:nvPr>
            <p:ph type="subTitle" idx="1"/>
          </p:nvPr>
        </p:nvSpPr>
        <p:spPr>
          <a:xfrm>
            <a:off x="720000" y="2186565"/>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9" name="Google Shape;249;p13"/>
          <p:cNvSpPr txBox="1">
            <a:spLocks noGrp="1"/>
          </p:cNvSpPr>
          <p:nvPr>
            <p:ph type="title" idx="3"/>
          </p:nvPr>
        </p:nvSpPr>
        <p:spPr>
          <a:xfrm>
            <a:off x="3403800" y="1849000"/>
            <a:ext cx="2336400" cy="372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50" name="Google Shape;250;p13"/>
          <p:cNvSpPr txBox="1">
            <a:spLocks noGrp="1"/>
          </p:cNvSpPr>
          <p:nvPr>
            <p:ph type="title" idx="4" hasCustomPrompt="1"/>
          </p:nvPr>
        </p:nvSpPr>
        <p:spPr>
          <a:xfrm>
            <a:off x="3934350" y="1388288"/>
            <a:ext cx="1275300" cy="59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1" name="Google Shape;251;p13"/>
          <p:cNvSpPr txBox="1">
            <a:spLocks noGrp="1"/>
          </p:cNvSpPr>
          <p:nvPr>
            <p:ph type="subTitle" idx="5"/>
          </p:nvPr>
        </p:nvSpPr>
        <p:spPr>
          <a:xfrm>
            <a:off x="3403800" y="2186565"/>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2" name="Google Shape;252;p13"/>
          <p:cNvSpPr txBox="1">
            <a:spLocks noGrp="1"/>
          </p:cNvSpPr>
          <p:nvPr>
            <p:ph type="title" idx="6"/>
          </p:nvPr>
        </p:nvSpPr>
        <p:spPr>
          <a:xfrm>
            <a:off x="5965900" y="1849000"/>
            <a:ext cx="2458200" cy="372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53" name="Google Shape;253;p13"/>
          <p:cNvSpPr txBox="1">
            <a:spLocks noGrp="1"/>
          </p:cNvSpPr>
          <p:nvPr>
            <p:ph type="title" idx="7" hasCustomPrompt="1"/>
          </p:nvPr>
        </p:nvSpPr>
        <p:spPr>
          <a:xfrm>
            <a:off x="6524200" y="1388288"/>
            <a:ext cx="1341600" cy="59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4" name="Google Shape;254;p13"/>
          <p:cNvSpPr txBox="1">
            <a:spLocks noGrp="1"/>
          </p:cNvSpPr>
          <p:nvPr>
            <p:ph type="subTitle" idx="8"/>
          </p:nvPr>
        </p:nvSpPr>
        <p:spPr>
          <a:xfrm>
            <a:off x="5965900" y="2186565"/>
            <a:ext cx="2458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5" name="Google Shape;255;p13"/>
          <p:cNvSpPr txBox="1">
            <a:spLocks noGrp="1"/>
          </p:cNvSpPr>
          <p:nvPr>
            <p:ph type="title" idx="9"/>
          </p:nvPr>
        </p:nvSpPr>
        <p:spPr>
          <a:xfrm>
            <a:off x="720000" y="3400479"/>
            <a:ext cx="2336400" cy="372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56" name="Google Shape;256;p13"/>
          <p:cNvSpPr txBox="1">
            <a:spLocks noGrp="1"/>
          </p:cNvSpPr>
          <p:nvPr>
            <p:ph type="title" idx="13" hasCustomPrompt="1"/>
          </p:nvPr>
        </p:nvSpPr>
        <p:spPr>
          <a:xfrm>
            <a:off x="1250550" y="2939767"/>
            <a:ext cx="1275300" cy="59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7" name="Google Shape;257;p13"/>
          <p:cNvSpPr txBox="1">
            <a:spLocks noGrp="1"/>
          </p:cNvSpPr>
          <p:nvPr>
            <p:ph type="subTitle" idx="14"/>
          </p:nvPr>
        </p:nvSpPr>
        <p:spPr>
          <a:xfrm>
            <a:off x="720000" y="3758925"/>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8" name="Google Shape;258;p13"/>
          <p:cNvSpPr txBox="1">
            <a:spLocks noGrp="1"/>
          </p:cNvSpPr>
          <p:nvPr>
            <p:ph type="title" idx="15"/>
          </p:nvPr>
        </p:nvSpPr>
        <p:spPr>
          <a:xfrm>
            <a:off x="3403800" y="3400479"/>
            <a:ext cx="2336400" cy="372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59" name="Google Shape;259;p13"/>
          <p:cNvSpPr txBox="1">
            <a:spLocks noGrp="1"/>
          </p:cNvSpPr>
          <p:nvPr>
            <p:ph type="title" idx="16" hasCustomPrompt="1"/>
          </p:nvPr>
        </p:nvSpPr>
        <p:spPr>
          <a:xfrm>
            <a:off x="3934350" y="2939767"/>
            <a:ext cx="1275300" cy="59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0" name="Google Shape;260;p13"/>
          <p:cNvSpPr txBox="1">
            <a:spLocks noGrp="1"/>
          </p:cNvSpPr>
          <p:nvPr>
            <p:ph type="subTitle" idx="17"/>
          </p:nvPr>
        </p:nvSpPr>
        <p:spPr>
          <a:xfrm>
            <a:off x="3403800" y="3758925"/>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1" name="Google Shape;261;p13"/>
          <p:cNvSpPr txBox="1">
            <a:spLocks noGrp="1"/>
          </p:cNvSpPr>
          <p:nvPr>
            <p:ph type="title" idx="18"/>
          </p:nvPr>
        </p:nvSpPr>
        <p:spPr>
          <a:xfrm>
            <a:off x="5965900" y="3400479"/>
            <a:ext cx="2458200" cy="372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2" name="Google Shape;262;p13"/>
          <p:cNvSpPr txBox="1">
            <a:spLocks noGrp="1"/>
          </p:cNvSpPr>
          <p:nvPr>
            <p:ph type="title" idx="19" hasCustomPrompt="1"/>
          </p:nvPr>
        </p:nvSpPr>
        <p:spPr>
          <a:xfrm>
            <a:off x="6524200" y="2939767"/>
            <a:ext cx="1341600" cy="59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3" name="Google Shape;263;p13"/>
          <p:cNvSpPr txBox="1">
            <a:spLocks noGrp="1"/>
          </p:cNvSpPr>
          <p:nvPr>
            <p:ph type="subTitle" idx="20"/>
          </p:nvPr>
        </p:nvSpPr>
        <p:spPr>
          <a:xfrm>
            <a:off x="5965900" y="3758925"/>
            <a:ext cx="2458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4" name="Google Shape;264;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solidFill>
                  <a:srgbClr val="010440"/>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5" name="Google Shape;265;p13"/>
          <p:cNvSpPr/>
          <p:nvPr/>
        </p:nvSpPr>
        <p:spPr>
          <a:xfrm rot="5400000">
            <a:off x="9658283" y="1539125"/>
            <a:ext cx="50" cy="15452"/>
          </a:xfrm>
          <a:custGeom>
            <a:avLst/>
            <a:gdLst/>
            <a:ahLst/>
            <a:cxnLst/>
            <a:rect l="l" t="t" r="r" b="b"/>
            <a:pathLst>
              <a:path w="1" h="306" extrusionOk="0">
                <a:moveTo>
                  <a:pt x="0" y="0"/>
                </a:moveTo>
                <a:lnTo>
                  <a:pt x="0" y="306"/>
                </a:lnTo>
                <a:lnTo>
                  <a:pt x="0" y="306"/>
                </a:lnTo>
                <a:lnTo>
                  <a:pt x="0" y="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rot="10800000">
            <a:off x="-2436713" y="-2457872"/>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rot="10800000">
            <a:off x="7873497" y="-1311075"/>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p:nvPr/>
        </p:nvSpPr>
        <p:spPr>
          <a:xfrm rot="10800000">
            <a:off x="8114987" y="-1069744"/>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3"/>
          <p:cNvSpPr/>
          <p:nvPr/>
        </p:nvSpPr>
        <p:spPr>
          <a:xfrm rot="10800000">
            <a:off x="41358" y="4802774"/>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3"/>
          <p:cNvSpPr/>
          <p:nvPr/>
        </p:nvSpPr>
        <p:spPr>
          <a:xfrm rot="10800000">
            <a:off x="492395" y="5253811"/>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rot="10800000">
            <a:off x="8183904" y="4964174"/>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rot="10800000">
            <a:off x="118103" y="857869"/>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rot="10800000">
            <a:off x="8880813" y="2248822"/>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rot="10800000">
            <a:off x="8742584" y="3050662"/>
            <a:ext cx="1297365" cy="1182051"/>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rot="10800000">
            <a:off x="8697061" y="4503186"/>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rot="10800000">
            <a:off x="-250748" y="4802775"/>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rot="10800000">
            <a:off x="187580" y="4589907"/>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rot="10800000">
            <a:off x="7679503" y="-102638"/>
            <a:ext cx="256183" cy="224719"/>
          </a:xfrm>
          <a:custGeom>
            <a:avLst/>
            <a:gdLst/>
            <a:ahLst/>
            <a:cxnLst/>
            <a:rect l="l" t="t" r="r" b="b"/>
            <a:pathLst>
              <a:path w="1604" h="1407" extrusionOk="0">
                <a:moveTo>
                  <a:pt x="800" y="0"/>
                </a:moveTo>
                <a:cubicBezTo>
                  <a:pt x="676" y="0"/>
                  <a:pt x="549" y="34"/>
                  <a:pt x="435" y="104"/>
                </a:cubicBezTo>
                <a:cubicBezTo>
                  <a:pt x="104" y="307"/>
                  <a:pt x="0" y="740"/>
                  <a:pt x="203" y="1071"/>
                </a:cubicBezTo>
                <a:cubicBezTo>
                  <a:pt x="336" y="1288"/>
                  <a:pt x="566" y="1407"/>
                  <a:pt x="802" y="1407"/>
                </a:cubicBezTo>
                <a:cubicBezTo>
                  <a:pt x="927" y="1407"/>
                  <a:pt x="1054" y="1373"/>
                  <a:pt x="1169" y="1303"/>
                </a:cubicBezTo>
                <a:cubicBezTo>
                  <a:pt x="1500" y="1100"/>
                  <a:pt x="1604" y="667"/>
                  <a:pt x="1401" y="337"/>
                </a:cubicBezTo>
                <a:cubicBezTo>
                  <a:pt x="1268" y="120"/>
                  <a:pt x="1037" y="0"/>
                  <a:pt x="800"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rot="10800000">
            <a:off x="1322165" y="129271"/>
            <a:ext cx="197727" cy="182714"/>
          </a:xfrm>
          <a:custGeom>
            <a:avLst/>
            <a:gdLst/>
            <a:ahLst/>
            <a:cxnLst/>
            <a:rect l="l" t="t" r="r" b="b"/>
            <a:pathLst>
              <a:path w="1238" h="1144" extrusionOk="0">
                <a:moveTo>
                  <a:pt x="608" y="0"/>
                </a:moveTo>
                <a:cubicBezTo>
                  <a:pt x="428" y="0"/>
                  <a:pt x="255" y="86"/>
                  <a:pt x="146" y="236"/>
                </a:cubicBezTo>
                <a:cubicBezTo>
                  <a:pt x="11" y="424"/>
                  <a:pt x="0" y="673"/>
                  <a:pt x="122" y="871"/>
                </a:cubicBezTo>
                <a:cubicBezTo>
                  <a:pt x="226" y="1042"/>
                  <a:pt x="412" y="1143"/>
                  <a:pt x="609" y="1143"/>
                </a:cubicBezTo>
                <a:cubicBezTo>
                  <a:pt x="638" y="1143"/>
                  <a:pt x="669" y="1141"/>
                  <a:pt x="699" y="1136"/>
                </a:cubicBezTo>
                <a:cubicBezTo>
                  <a:pt x="926" y="1100"/>
                  <a:pt x="1111" y="929"/>
                  <a:pt x="1164" y="706"/>
                </a:cubicBezTo>
                <a:cubicBezTo>
                  <a:pt x="1238" y="398"/>
                  <a:pt x="1049" y="90"/>
                  <a:pt x="743" y="16"/>
                </a:cubicBezTo>
                <a:cubicBezTo>
                  <a:pt x="698" y="6"/>
                  <a:pt x="653" y="0"/>
                  <a:pt x="608"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rot="10800000">
            <a:off x="568550" y="-102654"/>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rot="10800000">
            <a:off x="9143701" y="2317977"/>
            <a:ext cx="495116"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3"/>
          <p:cNvSpPr/>
          <p:nvPr/>
        </p:nvSpPr>
        <p:spPr>
          <a:xfrm>
            <a:off x="7394509" y="-21490"/>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a:off x="-3741816" y="-21490"/>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CUSTOM_9">
    <p:spTree>
      <p:nvGrpSpPr>
        <p:cNvPr id="1" name="Shape 284"/>
        <p:cNvGrpSpPr/>
        <p:nvPr/>
      </p:nvGrpSpPr>
      <p:grpSpPr>
        <a:xfrm>
          <a:off x="0" y="0"/>
          <a:ext cx="0" cy="0"/>
          <a:chOff x="0" y="0"/>
          <a:chExt cx="0" cy="0"/>
        </a:xfrm>
      </p:grpSpPr>
      <p:sp>
        <p:nvSpPr>
          <p:cNvPr id="285" name="Google Shape;285;p14"/>
          <p:cNvSpPr txBox="1">
            <a:spLocks noGrp="1"/>
          </p:cNvSpPr>
          <p:nvPr>
            <p:ph type="title"/>
          </p:nvPr>
        </p:nvSpPr>
        <p:spPr>
          <a:xfrm>
            <a:off x="1658250" y="3010050"/>
            <a:ext cx="58272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86" name="Google Shape;286;p14"/>
          <p:cNvSpPr txBox="1">
            <a:spLocks noGrp="1"/>
          </p:cNvSpPr>
          <p:nvPr>
            <p:ph type="subTitle" idx="1"/>
          </p:nvPr>
        </p:nvSpPr>
        <p:spPr>
          <a:xfrm>
            <a:off x="1658400" y="1601550"/>
            <a:ext cx="5827200" cy="140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7" name="Google Shape;287;p14"/>
          <p:cNvSpPr/>
          <p:nvPr/>
        </p:nvSpPr>
        <p:spPr>
          <a:xfrm rot="10800000">
            <a:off x="7881405" y="-1058254"/>
            <a:ext cx="1798415" cy="1638493"/>
          </a:xfrm>
          <a:custGeom>
            <a:avLst/>
            <a:gdLst/>
            <a:ahLst/>
            <a:cxnLst/>
            <a:rect l="l" t="t" r="r" b="b"/>
            <a:pathLst>
              <a:path w="7443" h="6781" extrusionOk="0">
                <a:moveTo>
                  <a:pt x="3721" y="1"/>
                </a:moveTo>
                <a:cubicBezTo>
                  <a:pt x="2854" y="1"/>
                  <a:pt x="1986" y="332"/>
                  <a:pt x="1325" y="993"/>
                </a:cubicBezTo>
                <a:cubicBezTo>
                  <a:pt x="1" y="2317"/>
                  <a:pt x="1" y="4464"/>
                  <a:pt x="1325" y="5788"/>
                </a:cubicBezTo>
                <a:cubicBezTo>
                  <a:pt x="1986" y="6449"/>
                  <a:pt x="2854" y="6780"/>
                  <a:pt x="3721" y="6780"/>
                </a:cubicBezTo>
                <a:cubicBezTo>
                  <a:pt x="4589" y="6780"/>
                  <a:pt x="5457" y="6449"/>
                  <a:pt x="6119" y="5788"/>
                </a:cubicBezTo>
                <a:cubicBezTo>
                  <a:pt x="7443" y="4464"/>
                  <a:pt x="7443" y="2317"/>
                  <a:pt x="6119" y="993"/>
                </a:cubicBezTo>
                <a:cubicBezTo>
                  <a:pt x="5457" y="332"/>
                  <a:pt x="4589" y="1"/>
                  <a:pt x="37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4"/>
          <p:cNvSpPr/>
          <p:nvPr/>
        </p:nvSpPr>
        <p:spPr>
          <a:xfrm rot="10800000" flipH="1">
            <a:off x="7717820" y="3885268"/>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rot="10800000" flipH="1">
            <a:off x="8252299" y="4420001"/>
            <a:ext cx="2580797" cy="2580608"/>
          </a:xfrm>
          <a:custGeom>
            <a:avLst/>
            <a:gdLst/>
            <a:ahLst/>
            <a:cxnLst/>
            <a:rect l="l" t="t" r="r" b="b"/>
            <a:pathLst>
              <a:path w="10681" h="10680" extrusionOk="0">
                <a:moveTo>
                  <a:pt x="5340" y="1"/>
                </a:moveTo>
                <a:cubicBezTo>
                  <a:pt x="2391" y="1"/>
                  <a:pt x="0" y="2391"/>
                  <a:pt x="0" y="5340"/>
                </a:cubicBezTo>
                <a:cubicBezTo>
                  <a:pt x="0" y="8290"/>
                  <a:pt x="2391" y="10680"/>
                  <a:pt x="5340" y="10680"/>
                </a:cubicBezTo>
                <a:cubicBezTo>
                  <a:pt x="8289" y="10680"/>
                  <a:pt x="10680" y="8290"/>
                  <a:pt x="10680" y="5340"/>
                </a:cubicBezTo>
                <a:cubicBezTo>
                  <a:pt x="10680" y="2391"/>
                  <a:pt x="8289" y="1"/>
                  <a:pt x="5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4"/>
          <p:cNvSpPr/>
          <p:nvPr/>
        </p:nvSpPr>
        <p:spPr>
          <a:xfrm rot="10800000">
            <a:off x="8411852" y="-228884"/>
            <a:ext cx="485425" cy="425027"/>
          </a:xfrm>
          <a:custGeom>
            <a:avLst/>
            <a:gdLst/>
            <a:ahLst/>
            <a:cxnLst/>
            <a:rect l="l" t="t" r="r" b="b"/>
            <a:pathLst>
              <a:path w="2009" h="1759" extrusionOk="0">
                <a:moveTo>
                  <a:pt x="1006" y="0"/>
                </a:moveTo>
                <a:cubicBezTo>
                  <a:pt x="702" y="0"/>
                  <a:pt x="407" y="157"/>
                  <a:pt x="244" y="439"/>
                </a:cubicBezTo>
                <a:cubicBezTo>
                  <a:pt x="1" y="859"/>
                  <a:pt x="144" y="1397"/>
                  <a:pt x="564" y="1640"/>
                </a:cubicBezTo>
                <a:cubicBezTo>
                  <a:pt x="703" y="1721"/>
                  <a:pt x="854" y="1759"/>
                  <a:pt x="1004" y="1759"/>
                </a:cubicBezTo>
                <a:cubicBezTo>
                  <a:pt x="1307" y="1759"/>
                  <a:pt x="1603" y="1602"/>
                  <a:pt x="1766" y="1321"/>
                </a:cubicBezTo>
                <a:cubicBezTo>
                  <a:pt x="2009" y="901"/>
                  <a:pt x="1865" y="363"/>
                  <a:pt x="1445" y="118"/>
                </a:cubicBezTo>
                <a:cubicBezTo>
                  <a:pt x="1306" y="38"/>
                  <a:pt x="1155" y="0"/>
                  <a:pt x="1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rot="10800000">
            <a:off x="6570373" y="6190025"/>
            <a:ext cx="709894" cy="645394"/>
          </a:xfrm>
          <a:custGeom>
            <a:avLst/>
            <a:gdLst/>
            <a:ahLst/>
            <a:cxnLst/>
            <a:rect l="l" t="t" r="r" b="b"/>
            <a:pathLst>
              <a:path w="2938" h="2671" extrusionOk="0">
                <a:moveTo>
                  <a:pt x="1468" y="1"/>
                </a:moveTo>
                <a:cubicBezTo>
                  <a:pt x="863" y="1"/>
                  <a:pt x="315" y="415"/>
                  <a:pt x="170" y="1030"/>
                </a:cubicBezTo>
                <a:cubicBezTo>
                  <a:pt x="1" y="1746"/>
                  <a:pt x="446" y="2465"/>
                  <a:pt x="1163" y="2635"/>
                </a:cubicBezTo>
                <a:cubicBezTo>
                  <a:pt x="1266" y="2659"/>
                  <a:pt x="1370" y="2671"/>
                  <a:pt x="1472" y="2671"/>
                </a:cubicBezTo>
                <a:cubicBezTo>
                  <a:pt x="2076" y="2671"/>
                  <a:pt x="2624" y="2257"/>
                  <a:pt x="2769" y="1643"/>
                </a:cubicBezTo>
                <a:cubicBezTo>
                  <a:pt x="2937" y="925"/>
                  <a:pt x="2494" y="206"/>
                  <a:pt x="1776" y="37"/>
                </a:cubicBezTo>
                <a:cubicBezTo>
                  <a:pt x="1673" y="12"/>
                  <a:pt x="1570" y="1"/>
                  <a:pt x="1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rot="10800000">
            <a:off x="8866120" y="662185"/>
            <a:ext cx="687665" cy="625580"/>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p:nvPr/>
        </p:nvSpPr>
        <p:spPr>
          <a:xfrm rot="10800000">
            <a:off x="5270768" y="110491"/>
            <a:ext cx="437341" cy="406663"/>
          </a:xfrm>
          <a:custGeom>
            <a:avLst/>
            <a:gdLst/>
            <a:ahLst/>
            <a:cxnLst/>
            <a:rect l="l" t="t" r="r" b="b"/>
            <a:pathLst>
              <a:path w="1810" h="1683" extrusionOk="0">
                <a:moveTo>
                  <a:pt x="906" y="0"/>
                </a:moveTo>
                <a:cubicBezTo>
                  <a:pt x="501" y="0"/>
                  <a:pt x="142" y="294"/>
                  <a:pt x="76" y="707"/>
                </a:cubicBezTo>
                <a:cubicBezTo>
                  <a:pt x="1" y="1166"/>
                  <a:pt x="312" y="1598"/>
                  <a:pt x="771" y="1671"/>
                </a:cubicBezTo>
                <a:cubicBezTo>
                  <a:pt x="817" y="1679"/>
                  <a:pt x="863" y="1683"/>
                  <a:pt x="908" y="1683"/>
                </a:cubicBezTo>
                <a:cubicBezTo>
                  <a:pt x="1312" y="1683"/>
                  <a:pt x="1669" y="1389"/>
                  <a:pt x="1736" y="977"/>
                </a:cubicBezTo>
                <a:cubicBezTo>
                  <a:pt x="1810" y="518"/>
                  <a:pt x="1499" y="86"/>
                  <a:pt x="1040" y="11"/>
                </a:cubicBezTo>
                <a:cubicBezTo>
                  <a:pt x="995" y="4"/>
                  <a:pt x="950"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4"/>
          <p:cNvSpPr/>
          <p:nvPr/>
        </p:nvSpPr>
        <p:spPr>
          <a:xfrm rot="10800000">
            <a:off x="9106275" y="1748070"/>
            <a:ext cx="447490"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4"/>
          <p:cNvSpPr/>
          <p:nvPr/>
        </p:nvSpPr>
        <p:spPr>
          <a:xfrm rot="10800000">
            <a:off x="5451038" y="4817960"/>
            <a:ext cx="461745" cy="406905"/>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4"/>
          <p:cNvSpPr/>
          <p:nvPr/>
        </p:nvSpPr>
        <p:spPr>
          <a:xfrm rot="10800000">
            <a:off x="-916426" y="4330237"/>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rot="10800000">
            <a:off x="1121955" y="-434636"/>
            <a:ext cx="491465" cy="491475"/>
          </a:xfrm>
          <a:custGeom>
            <a:avLst/>
            <a:gdLst/>
            <a:ahLst/>
            <a:cxnLst/>
            <a:rect l="l" t="t" r="r" b="b"/>
            <a:pathLst>
              <a:path w="2034" h="2034" extrusionOk="0">
                <a:moveTo>
                  <a:pt x="1017" y="1"/>
                </a:moveTo>
                <a:cubicBezTo>
                  <a:pt x="456" y="1"/>
                  <a:pt x="1" y="456"/>
                  <a:pt x="1" y="1017"/>
                </a:cubicBezTo>
                <a:cubicBezTo>
                  <a:pt x="1" y="1578"/>
                  <a:pt x="456" y="2034"/>
                  <a:pt x="1017" y="2034"/>
                </a:cubicBezTo>
                <a:cubicBezTo>
                  <a:pt x="1578" y="2034"/>
                  <a:pt x="2033" y="1578"/>
                  <a:pt x="2033" y="1017"/>
                </a:cubicBezTo>
                <a:cubicBezTo>
                  <a:pt x="2033" y="456"/>
                  <a:pt x="1578"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rot="10800000">
            <a:off x="-587820" y="-775828"/>
            <a:ext cx="1305500" cy="1305527"/>
          </a:xfrm>
          <a:custGeom>
            <a:avLst/>
            <a:gdLst/>
            <a:ahLst/>
            <a:cxnLst/>
            <a:rect l="l" t="t" r="r" b="b"/>
            <a:pathLst>
              <a:path w="5403" h="5403" extrusionOk="0">
                <a:moveTo>
                  <a:pt x="2701" y="1"/>
                </a:moveTo>
                <a:cubicBezTo>
                  <a:pt x="1210" y="1"/>
                  <a:pt x="1" y="1210"/>
                  <a:pt x="1" y="2701"/>
                </a:cubicBezTo>
                <a:cubicBezTo>
                  <a:pt x="1" y="4193"/>
                  <a:pt x="1210" y="5402"/>
                  <a:pt x="2701" y="5402"/>
                </a:cubicBezTo>
                <a:cubicBezTo>
                  <a:pt x="4193" y="5402"/>
                  <a:pt x="5402" y="4193"/>
                  <a:pt x="5402" y="2701"/>
                </a:cubicBezTo>
                <a:cubicBezTo>
                  <a:pt x="5402" y="1210"/>
                  <a:pt x="4193" y="1"/>
                  <a:pt x="2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4"/>
          <p:cNvSpPr/>
          <p:nvPr/>
        </p:nvSpPr>
        <p:spPr>
          <a:xfrm rot="10800000" flipH="1">
            <a:off x="8215577" y="3322812"/>
            <a:ext cx="1043095" cy="1042633"/>
          </a:xfrm>
          <a:custGeom>
            <a:avLst/>
            <a:gdLst/>
            <a:ahLst/>
            <a:cxnLst/>
            <a:rect l="l" t="t" r="r" b="b"/>
            <a:pathLst>
              <a:path w="4317" h="4315" extrusionOk="0">
                <a:moveTo>
                  <a:pt x="2159" y="0"/>
                </a:moveTo>
                <a:cubicBezTo>
                  <a:pt x="967" y="0"/>
                  <a:pt x="1" y="966"/>
                  <a:pt x="1" y="2157"/>
                </a:cubicBezTo>
                <a:cubicBezTo>
                  <a:pt x="1" y="3348"/>
                  <a:pt x="967" y="4314"/>
                  <a:pt x="2159" y="4314"/>
                </a:cubicBezTo>
                <a:cubicBezTo>
                  <a:pt x="3350" y="4314"/>
                  <a:pt x="4316" y="3348"/>
                  <a:pt x="4316" y="2157"/>
                </a:cubicBezTo>
                <a:cubicBezTo>
                  <a:pt x="4316" y="966"/>
                  <a:pt x="3350" y="0"/>
                  <a:pt x="2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4"/>
          <p:cNvSpPr/>
          <p:nvPr/>
        </p:nvSpPr>
        <p:spPr>
          <a:xfrm rot="10800000">
            <a:off x="5866745" y="4172287"/>
            <a:ext cx="442899" cy="443149"/>
          </a:xfrm>
          <a:custGeom>
            <a:avLst/>
            <a:gdLst/>
            <a:ahLst/>
            <a:cxnLst/>
            <a:rect l="l" t="t" r="r" b="b"/>
            <a:pathLst>
              <a:path w="1833" h="1834" extrusionOk="0">
                <a:moveTo>
                  <a:pt x="916" y="1"/>
                </a:moveTo>
                <a:cubicBezTo>
                  <a:pt x="410" y="1"/>
                  <a:pt x="1" y="412"/>
                  <a:pt x="1" y="918"/>
                </a:cubicBezTo>
                <a:cubicBezTo>
                  <a:pt x="1" y="1423"/>
                  <a:pt x="410" y="1833"/>
                  <a:pt x="916" y="1833"/>
                </a:cubicBezTo>
                <a:cubicBezTo>
                  <a:pt x="1423" y="1833"/>
                  <a:pt x="1833" y="1423"/>
                  <a:pt x="1833" y="918"/>
                </a:cubicBezTo>
                <a:cubicBezTo>
                  <a:pt x="1833" y="412"/>
                  <a:pt x="1423"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4"/>
          <p:cNvSpPr/>
          <p:nvPr/>
        </p:nvSpPr>
        <p:spPr>
          <a:xfrm rot="10800000">
            <a:off x="855531" y="4721062"/>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4"/>
          <p:cNvSpPr/>
          <p:nvPr/>
        </p:nvSpPr>
        <p:spPr>
          <a:xfrm rot="10800000">
            <a:off x="7372532" y="4270147"/>
            <a:ext cx="345282" cy="345289"/>
          </a:xfrm>
          <a:custGeom>
            <a:avLst/>
            <a:gdLst/>
            <a:ahLst/>
            <a:cxnLst/>
            <a:rect l="l" t="t" r="r" b="b"/>
            <a:pathLst>
              <a:path w="1429" h="1429" extrusionOk="0">
                <a:moveTo>
                  <a:pt x="715" y="1"/>
                </a:moveTo>
                <a:cubicBezTo>
                  <a:pt x="320" y="1"/>
                  <a:pt x="1" y="320"/>
                  <a:pt x="1" y="715"/>
                </a:cubicBezTo>
                <a:cubicBezTo>
                  <a:pt x="1" y="1109"/>
                  <a:pt x="320" y="1428"/>
                  <a:pt x="715" y="1428"/>
                </a:cubicBezTo>
                <a:cubicBezTo>
                  <a:pt x="1108" y="1428"/>
                  <a:pt x="1429" y="1109"/>
                  <a:pt x="1429" y="715"/>
                </a:cubicBezTo>
                <a:cubicBezTo>
                  <a:pt x="1429" y="320"/>
                  <a:pt x="1108" y="1"/>
                  <a:pt x="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4"/>
          <p:cNvSpPr/>
          <p:nvPr/>
        </p:nvSpPr>
        <p:spPr>
          <a:xfrm rot="10800000">
            <a:off x="4813367" y="488398"/>
            <a:ext cx="290433" cy="264102"/>
          </a:xfrm>
          <a:custGeom>
            <a:avLst/>
            <a:gdLst/>
            <a:ahLst/>
            <a:cxnLst/>
            <a:rect l="l" t="t" r="r" b="b"/>
            <a:pathLst>
              <a:path w="1202" h="1093" extrusionOk="0">
                <a:moveTo>
                  <a:pt x="602" y="1"/>
                </a:moveTo>
                <a:cubicBezTo>
                  <a:pt x="354" y="1"/>
                  <a:pt x="129" y="170"/>
                  <a:pt x="70" y="421"/>
                </a:cubicBezTo>
                <a:cubicBezTo>
                  <a:pt x="1" y="715"/>
                  <a:pt x="183" y="1010"/>
                  <a:pt x="477" y="1078"/>
                </a:cubicBezTo>
                <a:cubicBezTo>
                  <a:pt x="519" y="1088"/>
                  <a:pt x="561" y="1093"/>
                  <a:pt x="603" y="1093"/>
                </a:cubicBezTo>
                <a:cubicBezTo>
                  <a:pt x="850" y="1093"/>
                  <a:pt x="1074" y="923"/>
                  <a:pt x="1133" y="672"/>
                </a:cubicBezTo>
                <a:cubicBezTo>
                  <a:pt x="1202" y="378"/>
                  <a:pt x="1021" y="85"/>
                  <a:pt x="727" y="15"/>
                </a:cubicBezTo>
                <a:cubicBezTo>
                  <a:pt x="685" y="5"/>
                  <a:pt x="643" y="1"/>
                  <a:pt x="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4"/>
          <p:cNvSpPr/>
          <p:nvPr/>
        </p:nvSpPr>
        <p:spPr>
          <a:xfrm rot="10800000">
            <a:off x="4407679" y="-356820"/>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4"/>
          <p:cNvSpPr/>
          <p:nvPr/>
        </p:nvSpPr>
        <p:spPr>
          <a:xfrm rot="10800000">
            <a:off x="6309657" y="4681072"/>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4"/>
          <p:cNvSpPr/>
          <p:nvPr/>
        </p:nvSpPr>
        <p:spPr>
          <a:xfrm rot="10800000">
            <a:off x="-263021" y="845133"/>
            <a:ext cx="749037" cy="680672"/>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4"/>
          <p:cNvSpPr/>
          <p:nvPr/>
        </p:nvSpPr>
        <p:spPr>
          <a:xfrm rot="-1799986">
            <a:off x="6811453" y="-925174"/>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4"/>
          <p:cNvSpPr/>
          <p:nvPr/>
        </p:nvSpPr>
        <p:spPr>
          <a:xfrm rot="-1799986">
            <a:off x="-2000972" y="21113"/>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4"/>
          <p:cNvSpPr/>
          <p:nvPr/>
        </p:nvSpPr>
        <p:spPr>
          <a:xfrm rot="-1799986">
            <a:off x="4410353" y="3392938"/>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4"/>
          <p:cNvSpPr/>
          <p:nvPr/>
        </p:nvSpPr>
        <p:spPr>
          <a:xfrm rot="-1799986">
            <a:off x="-4001547" y="522232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CUSTOM_7">
    <p:spTree>
      <p:nvGrpSpPr>
        <p:cNvPr id="1" name="Shape 311"/>
        <p:cNvGrpSpPr/>
        <p:nvPr/>
      </p:nvGrpSpPr>
      <p:grpSpPr>
        <a:xfrm>
          <a:off x="0" y="0"/>
          <a:ext cx="0" cy="0"/>
          <a:chOff x="0" y="0"/>
          <a:chExt cx="0" cy="0"/>
        </a:xfrm>
      </p:grpSpPr>
      <p:sp>
        <p:nvSpPr>
          <p:cNvPr id="312" name="Google Shape;312;p15"/>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3" name="Google Shape;313;p15"/>
          <p:cNvSpPr txBox="1">
            <a:spLocks noGrp="1"/>
          </p:cNvSpPr>
          <p:nvPr>
            <p:ph type="subTitle" idx="1"/>
          </p:nvPr>
        </p:nvSpPr>
        <p:spPr>
          <a:xfrm>
            <a:off x="918175" y="1732100"/>
            <a:ext cx="3559200" cy="301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200"/>
              <a:buChar char="●"/>
              <a:defRPr sz="2000">
                <a:latin typeface="Outfit ExtraBold"/>
                <a:ea typeface="Outfit ExtraBold"/>
                <a:cs typeface="Outfit ExtraBold"/>
                <a:sym typeface="Outfit ExtraBold"/>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314" name="Google Shape;314;p15"/>
          <p:cNvSpPr txBox="1">
            <a:spLocks noGrp="1"/>
          </p:cNvSpPr>
          <p:nvPr>
            <p:ph type="subTitle" idx="2"/>
          </p:nvPr>
        </p:nvSpPr>
        <p:spPr>
          <a:xfrm>
            <a:off x="4666650" y="1732100"/>
            <a:ext cx="3559200" cy="3032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Char char="●"/>
              <a:defRPr sz="1200"/>
            </a:lvl1pPr>
            <a:lvl2pPr lvl="1" rtl="0">
              <a:spcBef>
                <a:spcPts val="0"/>
              </a:spcBef>
              <a:spcAft>
                <a:spcPts val="0"/>
              </a:spcAft>
              <a:buClr>
                <a:srgbClr val="000000"/>
              </a:buClr>
              <a:buSzPts val="1400"/>
              <a:buChar char="○"/>
              <a:defRPr/>
            </a:lvl2pPr>
            <a:lvl3pPr lvl="2" rtl="0">
              <a:spcBef>
                <a:spcPts val="0"/>
              </a:spcBef>
              <a:spcAft>
                <a:spcPts val="0"/>
              </a:spcAft>
              <a:buClr>
                <a:srgbClr val="000000"/>
              </a:buClr>
              <a:buSzPts val="1400"/>
              <a:buChar char="■"/>
              <a:defRPr/>
            </a:lvl3pPr>
            <a:lvl4pPr lvl="3" rtl="0">
              <a:spcBef>
                <a:spcPts val="0"/>
              </a:spcBef>
              <a:spcAft>
                <a:spcPts val="0"/>
              </a:spcAft>
              <a:buClr>
                <a:srgbClr val="000000"/>
              </a:buClr>
              <a:buSzPts val="1400"/>
              <a:buChar char="●"/>
              <a:defRPr/>
            </a:lvl4pPr>
            <a:lvl5pPr lvl="4" rtl="0">
              <a:spcBef>
                <a:spcPts val="0"/>
              </a:spcBef>
              <a:spcAft>
                <a:spcPts val="0"/>
              </a:spcAft>
              <a:buClr>
                <a:srgbClr val="000000"/>
              </a:buClr>
              <a:buSzPts val="1400"/>
              <a:buChar char="○"/>
              <a:defRPr/>
            </a:lvl5pPr>
            <a:lvl6pPr lvl="5" rtl="0">
              <a:spcBef>
                <a:spcPts val="0"/>
              </a:spcBef>
              <a:spcAft>
                <a:spcPts val="0"/>
              </a:spcAft>
              <a:buClr>
                <a:srgbClr val="000000"/>
              </a:buClr>
              <a:buSzPts val="1400"/>
              <a:buChar char="■"/>
              <a:defRPr/>
            </a:lvl6pPr>
            <a:lvl7pPr lvl="6" rtl="0">
              <a:spcBef>
                <a:spcPts val="0"/>
              </a:spcBef>
              <a:spcAft>
                <a:spcPts val="0"/>
              </a:spcAft>
              <a:buClr>
                <a:srgbClr val="000000"/>
              </a:buClr>
              <a:buSzPts val="1400"/>
              <a:buChar char="●"/>
              <a:defRPr/>
            </a:lvl7pPr>
            <a:lvl8pPr lvl="7" rtl="0">
              <a:spcBef>
                <a:spcPts val="0"/>
              </a:spcBef>
              <a:spcAft>
                <a:spcPts val="0"/>
              </a:spcAft>
              <a:buClr>
                <a:srgbClr val="000000"/>
              </a:buClr>
              <a:buSzPts val="1400"/>
              <a:buChar char="○"/>
              <a:defRPr/>
            </a:lvl8pPr>
            <a:lvl9pPr lvl="8" rtl="0">
              <a:spcBef>
                <a:spcPts val="0"/>
              </a:spcBef>
              <a:spcAft>
                <a:spcPts val="0"/>
              </a:spcAft>
              <a:buClr>
                <a:srgbClr val="000000"/>
              </a:buClr>
              <a:buSzPts val="1400"/>
              <a:buChar char="■"/>
              <a:defRPr/>
            </a:lvl9pPr>
          </a:lstStyle>
          <a:p>
            <a:endParaRPr/>
          </a:p>
        </p:txBody>
      </p:sp>
      <p:sp>
        <p:nvSpPr>
          <p:cNvPr id="315" name="Google Shape;315;p15"/>
          <p:cNvSpPr/>
          <p:nvPr/>
        </p:nvSpPr>
        <p:spPr>
          <a:xfrm flipH="1">
            <a:off x="-2248105" y="4152893"/>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5"/>
          <p:cNvSpPr/>
          <p:nvPr/>
        </p:nvSpPr>
        <p:spPr>
          <a:xfrm flipH="1">
            <a:off x="8009067" y="4716060"/>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5"/>
          <p:cNvSpPr/>
          <p:nvPr/>
        </p:nvSpPr>
        <p:spPr>
          <a:xfrm flipH="1">
            <a:off x="8303595" y="5147873"/>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5"/>
          <p:cNvSpPr/>
          <p:nvPr/>
        </p:nvSpPr>
        <p:spPr>
          <a:xfrm flipH="1">
            <a:off x="-258197" y="-1098080"/>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5"/>
          <p:cNvSpPr/>
          <p:nvPr/>
        </p:nvSpPr>
        <p:spPr>
          <a:xfrm flipH="1">
            <a:off x="525529" y="-195863"/>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5"/>
          <p:cNvSpPr/>
          <p:nvPr/>
        </p:nvSpPr>
        <p:spPr>
          <a:xfrm flipH="1">
            <a:off x="8372512" y="-132989"/>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5"/>
          <p:cNvSpPr/>
          <p:nvPr/>
        </p:nvSpPr>
        <p:spPr>
          <a:xfrm flipH="1">
            <a:off x="-118919" y="4040307"/>
            <a:ext cx="295792" cy="268960"/>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5"/>
          <p:cNvSpPr/>
          <p:nvPr/>
        </p:nvSpPr>
        <p:spPr>
          <a:xfrm flipH="1">
            <a:off x="306711" y="4285233"/>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5"/>
          <p:cNvSpPr/>
          <p:nvPr/>
        </p:nvSpPr>
        <p:spPr>
          <a:xfrm flipH="1">
            <a:off x="8273796" y="395982"/>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5"/>
          <p:cNvSpPr/>
          <p:nvPr/>
        </p:nvSpPr>
        <p:spPr>
          <a:xfrm flipH="1">
            <a:off x="8885669" y="416641"/>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5"/>
          <p:cNvSpPr/>
          <p:nvPr/>
        </p:nvSpPr>
        <p:spPr>
          <a:xfrm flipH="1">
            <a:off x="-358914" y="-85348"/>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5"/>
          <p:cNvSpPr/>
          <p:nvPr/>
        </p:nvSpPr>
        <p:spPr>
          <a:xfrm flipH="1">
            <a:off x="376189" y="503371"/>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5"/>
          <p:cNvSpPr/>
          <p:nvPr/>
        </p:nvSpPr>
        <p:spPr>
          <a:xfrm flipH="1">
            <a:off x="8031695" y="4596855"/>
            <a:ext cx="179839" cy="151570"/>
          </a:xfrm>
          <a:custGeom>
            <a:avLst/>
            <a:gdLst/>
            <a:ahLst/>
            <a:cxnLst/>
            <a:rect l="l" t="t" r="r" b="b"/>
            <a:pathLst>
              <a:path w="1126" h="949" extrusionOk="0">
                <a:moveTo>
                  <a:pt x="598" y="0"/>
                </a:moveTo>
                <a:cubicBezTo>
                  <a:pt x="246" y="0"/>
                  <a:pt x="0" y="397"/>
                  <a:pt x="200" y="723"/>
                </a:cubicBezTo>
                <a:cubicBezTo>
                  <a:pt x="286" y="864"/>
                  <a:pt x="439" y="949"/>
                  <a:pt x="602" y="949"/>
                </a:cubicBezTo>
                <a:cubicBezTo>
                  <a:pt x="627" y="949"/>
                  <a:pt x="653" y="947"/>
                  <a:pt x="678" y="943"/>
                </a:cubicBezTo>
                <a:cubicBezTo>
                  <a:pt x="867" y="913"/>
                  <a:pt x="1020" y="772"/>
                  <a:pt x="1065" y="586"/>
                </a:cubicBezTo>
                <a:cubicBezTo>
                  <a:pt x="1126" y="331"/>
                  <a:pt x="969" y="75"/>
                  <a:pt x="715" y="14"/>
                </a:cubicBezTo>
                <a:cubicBezTo>
                  <a:pt x="675" y="5"/>
                  <a:pt x="63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5"/>
          <p:cNvSpPr/>
          <p:nvPr/>
        </p:nvSpPr>
        <p:spPr>
          <a:xfrm flipH="1">
            <a:off x="8743755" y="4040320"/>
            <a:ext cx="179999" cy="151889"/>
          </a:xfrm>
          <a:custGeom>
            <a:avLst/>
            <a:gdLst/>
            <a:ahLst/>
            <a:cxnLst/>
            <a:rect l="l" t="t" r="r" b="b"/>
            <a:pathLst>
              <a:path w="1127" h="951" extrusionOk="0">
                <a:moveTo>
                  <a:pt x="600" y="1"/>
                </a:moveTo>
                <a:cubicBezTo>
                  <a:pt x="247" y="1"/>
                  <a:pt x="0" y="398"/>
                  <a:pt x="201" y="723"/>
                </a:cubicBezTo>
                <a:cubicBezTo>
                  <a:pt x="288" y="866"/>
                  <a:pt x="442" y="950"/>
                  <a:pt x="605" y="950"/>
                </a:cubicBezTo>
                <a:cubicBezTo>
                  <a:pt x="630" y="950"/>
                  <a:pt x="654" y="948"/>
                  <a:pt x="679" y="944"/>
                </a:cubicBezTo>
                <a:cubicBezTo>
                  <a:pt x="869" y="915"/>
                  <a:pt x="1022" y="772"/>
                  <a:pt x="1066" y="586"/>
                </a:cubicBezTo>
                <a:cubicBezTo>
                  <a:pt x="1126" y="331"/>
                  <a:pt x="970" y="75"/>
                  <a:pt x="715" y="14"/>
                </a:cubicBezTo>
                <a:cubicBezTo>
                  <a:pt x="676" y="5"/>
                  <a:pt x="638"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5"/>
          <p:cNvSpPr/>
          <p:nvPr/>
        </p:nvSpPr>
        <p:spPr>
          <a:xfrm flipH="1">
            <a:off x="8536453" y="4646987"/>
            <a:ext cx="207310" cy="191658"/>
          </a:xfrm>
          <a:custGeom>
            <a:avLst/>
            <a:gdLst/>
            <a:ahLst/>
            <a:cxnLst/>
            <a:rect l="l" t="t" r="r" b="b"/>
            <a:pathLst>
              <a:path w="1298" h="1200" extrusionOk="0">
                <a:moveTo>
                  <a:pt x="639" y="1"/>
                </a:moveTo>
                <a:cubicBezTo>
                  <a:pt x="449" y="1"/>
                  <a:pt x="267" y="90"/>
                  <a:pt x="153" y="248"/>
                </a:cubicBezTo>
                <a:cubicBezTo>
                  <a:pt x="11" y="444"/>
                  <a:pt x="0" y="707"/>
                  <a:pt x="127" y="913"/>
                </a:cubicBezTo>
                <a:cubicBezTo>
                  <a:pt x="237" y="1093"/>
                  <a:pt x="432" y="1200"/>
                  <a:pt x="639" y="1200"/>
                </a:cubicBezTo>
                <a:cubicBezTo>
                  <a:pt x="670" y="1200"/>
                  <a:pt x="701" y="1197"/>
                  <a:pt x="732" y="1192"/>
                </a:cubicBezTo>
                <a:cubicBezTo>
                  <a:pt x="971" y="1154"/>
                  <a:pt x="1164" y="975"/>
                  <a:pt x="1221" y="740"/>
                </a:cubicBezTo>
                <a:cubicBezTo>
                  <a:pt x="1297" y="418"/>
                  <a:pt x="1099" y="95"/>
                  <a:pt x="777" y="17"/>
                </a:cubicBezTo>
                <a:cubicBezTo>
                  <a:pt x="731" y="6"/>
                  <a:pt x="68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5"/>
          <p:cNvSpPr/>
          <p:nvPr/>
        </p:nvSpPr>
        <p:spPr>
          <a:xfrm flipH="1">
            <a:off x="770933" y="4748412"/>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5"/>
          <p:cNvSpPr/>
          <p:nvPr/>
        </p:nvSpPr>
        <p:spPr>
          <a:xfrm flipH="1">
            <a:off x="-308766" y="654780"/>
            <a:ext cx="495117"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5"/>
          <p:cNvSpPr/>
          <p:nvPr/>
        </p:nvSpPr>
        <p:spPr>
          <a:xfrm rot="-1799986">
            <a:off x="7762062" y="-1042309"/>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5"/>
          <p:cNvSpPr/>
          <p:nvPr/>
        </p:nvSpPr>
        <p:spPr>
          <a:xfrm rot="-1799986">
            <a:off x="-2204888" y="36291"/>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5"/>
          <p:cNvSpPr/>
          <p:nvPr/>
        </p:nvSpPr>
        <p:spPr>
          <a:xfrm rot="-1799986">
            <a:off x="6069412" y="3770304"/>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5"/>
          <p:cNvSpPr/>
          <p:nvPr/>
        </p:nvSpPr>
        <p:spPr>
          <a:xfrm rot="1799986" flipH="1">
            <a:off x="-2116413" y="4255741"/>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CUSTOM_7_1">
    <p:spTree>
      <p:nvGrpSpPr>
        <p:cNvPr id="1" name="Shape 336"/>
        <p:cNvGrpSpPr/>
        <p:nvPr/>
      </p:nvGrpSpPr>
      <p:grpSpPr>
        <a:xfrm>
          <a:off x="0" y="0"/>
          <a:ext cx="0" cy="0"/>
          <a:chOff x="0" y="0"/>
          <a:chExt cx="0" cy="0"/>
        </a:xfrm>
      </p:grpSpPr>
      <p:sp>
        <p:nvSpPr>
          <p:cNvPr id="337" name="Google Shape;337;p16"/>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8" name="Google Shape;338;p16"/>
          <p:cNvSpPr txBox="1">
            <a:spLocks noGrp="1"/>
          </p:cNvSpPr>
          <p:nvPr>
            <p:ph type="title" idx="2"/>
          </p:nvPr>
        </p:nvSpPr>
        <p:spPr>
          <a:xfrm>
            <a:off x="5070754" y="2412300"/>
            <a:ext cx="2431800" cy="4740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39" name="Google Shape;339;p16"/>
          <p:cNvSpPr txBox="1">
            <a:spLocks noGrp="1"/>
          </p:cNvSpPr>
          <p:nvPr>
            <p:ph type="subTitle" idx="1"/>
          </p:nvPr>
        </p:nvSpPr>
        <p:spPr>
          <a:xfrm>
            <a:off x="5070738" y="2886350"/>
            <a:ext cx="2431800" cy="8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0" name="Google Shape;340;p16"/>
          <p:cNvSpPr txBox="1">
            <a:spLocks noGrp="1"/>
          </p:cNvSpPr>
          <p:nvPr>
            <p:ph type="title" idx="3"/>
          </p:nvPr>
        </p:nvSpPr>
        <p:spPr>
          <a:xfrm>
            <a:off x="1641475" y="2412300"/>
            <a:ext cx="2431800" cy="4740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1" name="Google Shape;341;p16"/>
          <p:cNvSpPr txBox="1">
            <a:spLocks noGrp="1"/>
          </p:cNvSpPr>
          <p:nvPr>
            <p:ph type="subTitle" idx="4"/>
          </p:nvPr>
        </p:nvSpPr>
        <p:spPr>
          <a:xfrm>
            <a:off x="1641463" y="2886350"/>
            <a:ext cx="2431800" cy="8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2" name="Google Shape;342;p16"/>
          <p:cNvSpPr/>
          <p:nvPr/>
        </p:nvSpPr>
        <p:spPr>
          <a:xfrm flipH="1">
            <a:off x="-1892028" y="3859901"/>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6"/>
          <p:cNvSpPr/>
          <p:nvPr/>
        </p:nvSpPr>
        <p:spPr>
          <a:xfrm flipH="1">
            <a:off x="7826394" y="4354256"/>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6"/>
          <p:cNvSpPr/>
          <p:nvPr/>
        </p:nvSpPr>
        <p:spPr>
          <a:xfrm flipH="1">
            <a:off x="8605505" y="3564378"/>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flipH="1">
            <a:off x="886955" y="258183"/>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flipH="1">
            <a:off x="8150951" y="-220930"/>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6"/>
          <p:cNvSpPr/>
          <p:nvPr/>
        </p:nvSpPr>
        <p:spPr>
          <a:xfrm flipH="1">
            <a:off x="436507" y="3559191"/>
            <a:ext cx="295792" cy="268960"/>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6"/>
          <p:cNvSpPr/>
          <p:nvPr/>
        </p:nvSpPr>
        <p:spPr>
          <a:xfrm flipH="1">
            <a:off x="662788" y="3992242"/>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6"/>
          <p:cNvSpPr/>
          <p:nvPr/>
        </p:nvSpPr>
        <p:spPr>
          <a:xfrm flipH="1">
            <a:off x="8052236" y="308041"/>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flipH="1">
            <a:off x="7969213" y="4352486"/>
            <a:ext cx="141028" cy="120904"/>
          </a:xfrm>
          <a:custGeom>
            <a:avLst/>
            <a:gdLst/>
            <a:ahLst/>
            <a:cxnLst/>
            <a:rect l="l" t="t" r="r" b="b"/>
            <a:pathLst>
              <a:path w="883" h="757" extrusionOk="0">
                <a:moveTo>
                  <a:pt x="505" y="1"/>
                </a:moveTo>
                <a:cubicBezTo>
                  <a:pt x="169" y="1"/>
                  <a:pt x="1" y="407"/>
                  <a:pt x="239" y="645"/>
                </a:cubicBezTo>
                <a:cubicBezTo>
                  <a:pt x="316" y="722"/>
                  <a:pt x="410" y="756"/>
                  <a:pt x="503" y="756"/>
                </a:cubicBezTo>
                <a:cubicBezTo>
                  <a:pt x="697" y="756"/>
                  <a:pt x="883" y="606"/>
                  <a:pt x="883" y="378"/>
                </a:cubicBezTo>
                <a:cubicBezTo>
                  <a:pt x="883" y="169"/>
                  <a:pt x="715"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flipH="1">
            <a:off x="8344357" y="902596"/>
            <a:ext cx="1297365" cy="1182051"/>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6"/>
          <p:cNvSpPr/>
          <p:nvPr/>
        </p:nvSpPr>
        <p:spPr>
          <a:xfrm flipH="1">
            <a:off x="8664108" y="328700"/>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6"/>
          <p:cNvSpPr/>
          <p:nvPr/>
        </p:nvSpPr>
        <p:spPr>
          <a:xfrm flipH="1">
            <a:off x="-182913" y="359036"/>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p:nvPr/>
        </p:nvSpPr>
        <p:spPr>
          <a:xfrm flipH="1">
            <a:off x="552190" y="947754"/>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6"/>
          <p:cNvSpPr/>
          <p:nvPr/>
        </p:nvSpPr>
        <p:spPr>
          <a:xfrm flipH="1">
            <a:off x="239556" y="1076000"/>
            <a:ext cx="130168" cy="109884"/>
          </a:xfrm>
          <a:custGeom>
            <a:avLst/>
            <a:gdLst/>
            <a:ahLst/>
            <a:cxnLst/>
            <a:rect l="l" t="t" r="r" b="b"/>
            <a:pathLst>
              <a:path w="815" h="688" extrusionOk="0">
                <a:moveTo>
                  <a:pt x="434" y="0"/>
                </a:moveTo>
                <a:cubicBezTo>
                  <a:pt x="179" y="0"/>
                  <a:pt x="1" y="287"/>
                  <a:pt x="144" y="524"/>
                </a:cubicBezTo>
                <a:cubicBezTo>
                  <a:pt x="213" y="635"/>
                  <a:pt x="325" y="687"/>
                  <a:pt x="435" y="687"/>
                </a:cubicBezTo>
                <a:cubicBezTo>
                  <a:pt x="583" y="687"/>
                  <a:pt x="730" y="594"/>
                  <a:pt x="770" y="424"/>
                </a:cubicBezTo>
                <a:cubicBezTo>
                  <a:pt x="814" y="241"/>
                  <a:pt x="702" y="56"/>
                  <a:pt x="517" y="10"/>
                </a:cubicBezTo>
                <a:cubicBezTo>
                  <a:pt x="489" y="4"/>
                  <a:pt x="461"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6"/>
          <p:cNvSpPr/>
          <p:nvPr/>
        </p:nvSpPr>
        <p:spPr>
          <a:xfrm flipH="1">
            <a:off x="1013510" y="4187983"/>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6"/>
          <p:cNvSpPr/>
          <p:nvPr/>
        </p:nvSpPr>
        <p:spPr>
          <a:xfrm flipH="1">
            <a:off x="-89164" y="1434914"/>
            <a:ext cx="495117"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6"/>
          <p:cNvSpPr/>
          <p:nvPr/>
        </p:nvSpPr>
        <p:spPr>
          <a:xfrm flipH="1">
            <a:off x="-182923" y="3080743"/>
            <a:ext cx="485425" cy="425027"/>
          </a:xfrm>
          <a:custGeom>
            <a:avLst/>
            <a:gdLst/>
            <a:ahLst/>
            <a:cxnLst/>
            <a:rect l="l" t="t" r="r" b="b"/>
            <a:pathLst>
              <a:path w="2009" h="1759" extrusionOk="0">
                <a:moveTo>
                  <a:pt x="1006" y="0"/>
                </a:moveTo>
                <a:cubicBezTo>
                  <a:pt x="702" y="0"/>
                  <a:pt x="407" y="157"/>
                  <a:pt x="244" y="439"/>
                </a:cubicBezTo>
                <a:cubicBezTo>
                  <a:pt x="1" y="859"/>
                  <a:pt x="144" y="1397"/>
                  <a:pt x="564" y="1640"/>
                </a:cubicBezTo>
                <a:cubicBezTo>
                  <a:pt x="703" y="1721"/>
                  <a:pt x="854" y="1759"/>
                  <a:pt x="1004" y="1759"/>
                </a:cubicBezTo>
                <a:cubicBezTo>
                  <a:pt x="1307" y="1759"/>
                  <a:pt x="1603" y="1602"/>
                  <a:pt x="1766" y="1321"/>
                </a:cubicBezTo>
                <a:cubicBezTo>
                  <a:pt x="2009" y="901"/>
                  <a:pt x="1865" y="363"/>
                  <a:pt x="1445" y="118"/>
                </a:cubicBezTo>
                <a:cubicBezTo>
                  <a:pt x="1306" y="38"/>
                  <a:pt x="1155" y="0"/>
                  <a:pt x="1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6"/>
          <p:cNvSpPr/>
          <p:nvPr/>
        </p:nvSpPr>
        <p:spPr>
          <a:xfrm flipH="1">
            <a:off x="1650368" y="-220918"/>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6"/>
          <p:cNvSpPr/>
          <p:nvPr/>
        </p:nvSpPr>
        <p:spPr>
          <a:xfrm flipH="1">
            <a:off x="6956357" y="-260908"/>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6"/>
          <p:cNvSpPr/>
          <p:nvPr/>
        </p:nvSpPr>
        <p:spPr>
          <a:xfrm>
            <a:off x="7204684" y="93472"/>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6"/>
          <p:cNvSpPr/>
          <p:nvPr/>
        </p:nvSpPr>
        <p:spPr>
          <a:xfrm>
            <a:off x="-3922466" y="93472"/>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6"/>
          <p:cNvSpPr/>
          <p:nvPr/>
        </p:nvSpPr>
        <p:spPr>
          <a:xfrm flipH="1">
            <a:off x="-1457241" y="4163735"/>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6"/>
          <p:cNvSpPr/>
          <p:nvPr/>
        </p:nvSpPr>
        <p:spPr>
          <a:xfrm flipH="1">
            <a:off x="4909484" y="4163735"/>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21">
    <p:spTree>
      <p:nvGrpSpPr>
        <p:cNvPr id="1" name="Shape 365"/>
        <p:cNvGrpSpPr/>
        <p:nvPr/>
      </p:nvGrpSpPr>
      <p:grpSpPr>
        <a:xfrm>
          <a:off x="0" y="0"/>
          <a:ext cx="0" cy="0"/>
          <a:chOff x="0" y="0"/>
          <a:chExt cx="0" cy="0"/>
        </a:xfrm>
      </p:grpSpPr>
      <p:sp>
        <p:nvSpPr>
          <p:cNvPr id="366" name="Google Shape;366;p17"/>
          <p:cNvSpPr txBox="1">
            <a:spLocks noGrp="1"/>
          </p:cNvSpPr>
          <p:nvPr>
            <p:ph type="title"/>
          </p:nvPr>
        </p:nvSpPr>
        <p:spPr>
          <a:xfrm>
            <a:off x="3386150" y="2545763"/>
            <a:ext cx="3651600" cy="836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40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367" name="Google Shape;367;p17"/>
          <p:cNvSpPr txBox="1">
            <a:spLocks noGrp="1"/>
          </p:cNvSpPr>
          <p:nvPr>
            <p:ph type="title" idx="2" hasCustomPrompt="1"/>
          </p:nvPr>
        </p:nvSpPr>
        <p:spPr>
          <a:xfrm>
            <a:off x="5762450" y="1631644"/>
            <a:ext cx="1275300" cy="906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6100">
                <a:solidFill>
                  <a:schemeClr val="accent1"/>
                </a:solidFill>
              </a:defRPr>
            </a:lvl1pPr>
            <a:lvl2pPr lvl="1" algn="r" rtl="0">
              <a:spcBef>
                <a:spcPts val="0"/>
              </a:spcBef>
              <a:spcAft>
                <a:spcPts val="0"/>
              </a:spcAft>
              <a:buSzPts val="3000"/>
              <a:buNone/>
              <a:defRPr sz="3000"/>
            </a:lvl2pPr>
            <a:lvl3pPr lvl="2" algn="r" rtl="0">
              <a:spcBef>
                <a:spcPts val="0"/>
              </a:spcBef>
              <a:spcAft>
                <a:spcPts val="0"/>
              </a:spcAft>
              <a:buSzPts val="3000"/>
              <a:buNone/>
              <a:defRPr sz="3000"/>
            </a:lvl3pPr>
            <a:lvl4pPr lvl="3" algn="r" rtl="0">
              <a:spcBef>
                <a:spcPts val="0"/>
              </a:spcBef>
              <a:spcAft>
                <a:spcPts val="0"/>
              </a:spcAft>
              <a:buSzPts val="3000"/>
              <a:buNone/>
              <a:defRPr sz="3000"/>
            </a:lvl4pPr>
            <a:lvl5pPr lvl="4" algn="r" rtl="0">
              <a:spcBef>
                <a:spcPts val="0"/>
              </a:spcBef>
              <a:spcAft>
                <a:spcPts val="0"/>
              </a:spcAft>
              <a:buSzPts val="3000"/>
              <a:buNone/>
              <a:defRPr sz="3000"/>
            </a:lvl5pPr>
            <a:lvl6pPr lvl="5" algn="r" rtl="0">
              <a:spcBef>
                <a:spcPts val="0"/>
              </a:spcBef>
              <a:spcAft>
                <a:spcPts val="0"/>
              </a:spcAft>
              <a:buSzPts val="3000"/>
              <a:buNone/>
              <a:defRPr sz="3000"/>
            </a:lvl6pPr>
            <a:lvl7pPr lvl="6" algn="r" rtl="0">
              <a:spcBef>
                <a:spcPts val="0"/>
              </a:spcBef>
              <a:spcAft>
                <a:spcPts val="0"/>
              </a:spcAft>
              <a:buSzPts val="3000"/>
              <a:buNone/>
              <a:defRPr sz="3000"/>
            </a:lvl7pPr>
            <a:lvl8pPr lvl="7" algn="r" rtl="0">
              <a:spcBef>
                <a:spcPts val="0"/>
              </a:spcBef>
              <a:spcAft>
                <a:spcPts val="0"/>
              </a:spcAft>
              <a:buSzPts val="3000"/>
              <a:buNone/>
              <a:defRPr sz="3000"/>
            </a:lvl8pPr>
            <a:lvl9pPr lvl="8" algn="r" rtl="0">
              <a:spcBef>
                <a:spcPts val="0"/>
              </a:spcBef>
              <a:spcAft>
                <a:spcPts val="0"/>
              </a:spcAft>
              <a:buSzPts val="3000"/>
              <a:buNone/>
              <a:defRPr sz="3000"/>
            </a:lvl9pPr>
          </a:lstStyle>
          <a:p>
            <a:r>
              <a:t>xx%</a:t>
            </a:r>
          </a:p>
        </p:txBody>
      </p:sp>
      <p:sp>
        <p:nvSpPr>
          <p:cNvPr id="368" name="Google Shape;368;p17"/>
          <p:cNvSpPr txBox="1">
            <a:spLocks noGrp="1"/>
          </p:cNvSpPr>
          <p:nvPr>
            <p:ph type="subTitle" idx="1"/>
          </p:nvPr>
        </p:nvSpPr>
        <p:spPr>
          <a:xfrm>
            <a:off x="4701350" y="3382178"/>
            <a:ext cx="2336400" cy="60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369" name="Google Shape;369;p17"/>
          <p:cNvSpPr/>
          <p:nvPr/>
        </p:nvSpPr>
        <p:spPr>
          <a:xfrm rot="10800000">
            <a:off x="4499826" y="5328815"/>
            <a:ext cx="442899" cy="443149"/>
          </a:xfrm>
          <a:custGeom>
            <a:avLst/>
            <a:gdLst/>
            <a:ahLst/>
            <a:cxnLst/>
            <a:rect l="l" t="t" r="r" b="b"/>
            <a:pathLst>
              <a:path w="1833" h="1834" extrusionOk="0">
                <a:moveTo>
                  <a:pt x="916" y="1"/>
                </a:moveTo>
                <a:cubicBezTo>
                  <a:pt x="410" y="1"/>
                  <a:pt x="1" y="412"/>
                  <a:pt x="1" y="918"/>
                </a:cubicBezTo>
                <a:cubicBezTo>
                  <a:pt x="1" y="1423"/>
                  <a:pt x="410" y="1833"/>
                  <a:pt x="916" y="1833"/>
                </a:cubicBezTo>
                <a:cubicBezTo>
                  <a:pt x="1423" y="1833"/>
                  <a:pt x="1833" y="1423"/>
                  <a:pt x="1833" y="918"/>
                </a:cubicBezTo>
                <a:cubicBezTo>
                  <a:pt x="1833" y="412"/>
                  <a:pt x="1423"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7"/>
          <p:cNvSpPr/>
          <p:nvPr/>
        </p:nvSpPr>
        <p:spPr>
          <a:xfrm rot="10800000">
            <a:off x="1443962" y="4934603"/>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7"/>
          <p:cNvSpPr/>
          <p:nvPr/>
        </p:nvSpPr>
        <p:spPr>
          <a:xfrm rot="10800000">
            <a:off x="2479339" y="5062300"/>
            <a:ext cx="345282" cy="345289"/>
          </a:xfrm>
          <a:custGeom>
            <a:avLst/>
            <a:gdLst/>
            <a:ahLst/>
            <a:cxnLst/>
            <a:rect l="l" t="t" r="r" b="b"/>
            <a:pathLst>
              <a:path w="1429" h="1429" extrusionOk="0">
                <a:moveTo>
                  <a:pt x="715" y="1"/>
                </a:moveTo>
                <a:cubicBezTo>
                  <a:pt x="320" y="1"/>
                  <a:pt x="1" y="320"/>
                  <a:pt x="1" y="715"/>
                </a:cubicBezTo>
                <a:cubicBezTo>
                  <a:pt x="1" y="1109"/>
                  <a:pt x="320" y="1428"/>
                  <a:pt x="715" y="1428"/>
                </a:cubicBezTo>
                <a:cubicBezTo>
                  <a:pt x="1108" y="1428"/>
                  <a:pt x="1429" y="1109"/>
                  <a:pt x="1429" y="715"/>
                </a:cubicBezTo>
                <a:cubicBezTo>
                  <a:pt x="1429" y="320"/>
                  <a:pt x="1108" y="1"/>
                  <a:pt x="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7"/>
          <p:cNvSpPr/>
          <p:nvPr/>
        </p:nvSpPr>
        <p:spPr>
          <a:xfrm rot="10800000">
            <a:off x="6351414" y="5097226"/>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7"/>
          <p:cNvSpPr/>
          <p:nvPr/>
        </p:nvSpPr>
        <p:spPr>
          <a:xfrm rot="10800000">
            <a:off x="-2413098" y="4063622"/>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7"/>
          <p:cNvSpPr/>
          <p:nvPr/>
        </p:nvSpPr>
        <p:spPr>
          <a:xfrm rot="10800000">
            <a:off x="-1878870" y="4598354"/>
            <a:ext cx="2580797" cy="2580608"/>
          </a:xfrm>
          <a:custGeom>
            <a:avLst/>
            <a:gdLst/>
            <a:ahLst/>
            <a:cxnLst/>
            <a:rect l="l" t="t" r="r" b="b"/>
            <a:pathLst>
              <a:path w="10681" h="10680" extrusionOk="0">
                <a:moveTo>
                  <a:pt x="5340" y="1"/>
                </a:moveTo>
                <a:cubicBezTo>
                  <a:pt x="2391" y="1"/>
                  <a:pt x="0" y="2391"/>
                  <a:pt x="0" y="5340"/>
                </a:cubicBezTo>
                <a:cubicBezTo>
                  <a:pt x="0" y="8290"/>
                  <a:pt x="2391" y="10680"/>
                  <a:pt x="5340" y="10680"/>
                </a:cubicBezTo>
                <a:cubicBezTo>
                  <a:pt x="8289" y="10680"/>
                  <a:pt x="10680" y="8290"/>
                  <a:pt x="10680" y="5340"/>
                </a:cubicBezTo>
                <a:cubicBezTo>
                  <a:pt x="10680" y="2391"/>
                  <a:pt x="8289" y="1"/>
                  <a:pt x="53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7"/>
          <p:cNvSpPr/>
          <p:nvPr/>
        </p:nvSpPr>
        <p:spPr>
          <a:xfrm rot="10800000">
            <a:off x="7797112" y="4618324"/>
            <a:ext cx="1798415" cy="1638493"/>
          </a:xfrm>
          <a:custGeom>
            <a:avLst/>
            <a:gdLst/>
            <a:ahLst/>
            <a:cxnLst/>
            <a:rect l="l" t="t" r="r" b="b"/>
            <a:pathLst>
              <a:path w="7443" h="6781" extrusionOk="0">
                <a:moveTo>
                  <a:pt x="3721" y="1"/>
                </a:moveTo>
                <a:cubicBezTo>
                  <a:pt x="2854" y="1"/>
                  <a:pt x="1986" y="332"/>
                  <a:pt x="1325" y="993"/>
                </a:cubicBezTo>
                <a:cubicBezTo>
                  <a:pt x="1" y="2317"/>
                  <a:pt x="1" y="4464"/>
                  <a:pt x="1325" y="5788"/>
                </a:cubicBezTo>
                <a:cubicBezTo>
                  <a:pt x="1986" y="6449"/>
                  <a:pt x="2854" y="6780"/>
                  <a:pt x="3721" y="6780"/>
                </a:cubicBezTo>
                <a:cubicBezTo>
                  <a:pt x="4589" y="6780"/>
                  <a:pt x="5457" y="6449"/>
                  <a:pt x="6119" y="5788"/>
                </a:cubicBezTo>
                <a:cubicBezTo>
                  <a:pt x="7443" y="4464"/>
                  <a:pt x="7443" y="2317"/>
                  <a:pt x="6119" y="993"/>
                </a:cubicBezTo>
                <a:cubicBezTo>
                  <a:pt x="5457" y="332"/>
                  <a:pt x="4589" y="1"/>
                  <a:pt x="372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7"/>
          <p:cNvSpPr/>
          <p:nvPr/>
        </p:nvSpPr>
        <p:spPr>
          <a:xfrm rot="10800000">
            <a:off x="8343179" y="5116328"/>
            <a:ext cx="709894" cy="645394"/>
          </a:xfrm>
          <a:custGeom>
            <a:avLst/>
            <a:gdLst/>
            <a:ahLst/>
            <a:cxnLst/>
            <a:rect l="l" t="t" r="r" b="b"/>
            <a:pathLst>
              <a:path w="2938" h="2671" extrusionOk="0">
                <a:moveTo>
                  <a:pt x="1468" y="1"/>
                </a:moveTo>
                <a:cubicBezTo>
                  <a:pt x="863" y="1"/>
                  <a:pt x="315" y="415"/>
                  <a:pt x="170" y="1030"/>
                </a:cubicBezTo>
                <a:cubicBezTo>
                  <a:pt x="1" y="1746"/>
                  <a:pt x="446" y="2465"/>
                  <a:pt x="1163" y="2635"/>
                </a:cubicBezTo>
                <a:cubicBezTo>
                  <a:pt x="1266" y="2659"/>
                  <a:pt x="1370" y="2671"/>
                  <a:pt x="1472" y="2671"/>
                </a:cubicBezTo>
                <a:cubicBezTo>
                  <a:pt x="2076" y="2671"/>
                  <a:pt x="2624" y="2257"/>
                  <a:pt x="2769" y="1643"/>
                </a:cubicBezTo>
                <a:cubicBezTo>
                  <a:pt x="2937" y="925"/>
                  <a:pt x="2494" y="206"/>
                  <a:pt x="1776" y="37"/>
                </a:cubicBezTo>
                <a:cubicBezTo>
                  <a:pt x="1673" y="12"/>
                  <a:pt x="1570"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77" name="Google Shape;377;p17"/>
          <p:cNvSpPr/>
          <p:nvPr/>
        </p:nvSpPr>
        <p:spPr>
          <a:xfrm rot="10800000">
            <a:off x="7274475" y="833269"/>
            <a:ext cx="437341" cy="406663"/>
          </a:xfrm>
          <a:custGeom>
            <a:avLst/>
            <a:gdLst/>
            <a:ahLst/>
            <a:cxnLst/>
            <a:rect l="l" t="t" r="r" b="b"/>
            <a:pathLst>
              <a:path w="1810" h="1683" extrusionOk="0">
                <a:moveTo>
                  <a:pt x="906" y="0"/>
                </a:moveTo>
                <a:cubicBezTo>
                  <a:pt x="501" y="0"/>
                  <a:pt x="142" y="294"/>
                  <a:pt x="76" y="707"/>
                </a:cubicBezTo>
                <a:cubicBezTo>
                  <a:pt x="1" y="1166"/>
                  <a:pt x="312" y="1598"/>
                  <a:pt x="771" y="1671"/>
                </a:cubicBezTo>
                <a:cubicBezTo>
                  <a:pt x="817" y="1679"/>
                  <a:pt x="863" y="1683"/>
                  <a:pt x="908" y="1683"/>
                </a:cubicBezTo>
                <a:cubicBezTo>
                  <a:pt x="1312" y="1683"/>
                  <a:pt x="1669" y="1389"/>
                  <a:pt x="1736" y="977"/>
                </a:cubicBezTo>
                <a:cubicBezTo>
                  <a:pt x="1810" y="518"/>
                  <a:pt x="1499" y="86"/>
                  <a:pt x="1040" y="11"/>
                </a:cubicBezTo>
                <a:cubicBezTo>
                  <a:pt x="995" y="4"/>
                  <a:pt x="950" y="0"/>
                  <a:pt x="906"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7"/>
          <p:cNvSpPr/>
          <p:nvPr/>
        </p:nvSpPr>
        <p:spPr>
          <a:xfrm rot="10800000">
            <a:off x="9089582" y="1593498"/>
            <a:ext cx="447490"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7"/>
          <p:cNvSpPr/>
          <p:nvPr/>
        </p:nvSpPr>
        <p:spPr>
          <a:xfrm rot="10800000">
            <a:off x="7007252" y="526544"/>
            <a:ext cx="213355" cy="182914"/>
          </a:xfrm>
          <a:custGeom>
            <a:avLst/>
            <a:gdLst/>
            <a:ahLst/>
            <a:cxnLst/>
            <a:rect l="l" t="t" r="r" b="b"/>
            <a:pathLst>
              <a:path w="883" h="757" extrusionOk="0">
                <a:moveTo>
                  <a:pt x="505" y="1"/>
                </a:moveTo>
                <a:cubicBezTo>
                  <a:pt x="169" y="1"/>
                  <a:pt x="1" y="407"/>
                  <a:pt x="239" y="645"/>
                </a:cubicBezTo>
                <a:cubicBezTo>
                  <a:pt x="316" y="722"/>
                  <a:pt x="410" y="756"/>
                  <a:pt x="503" y="756"/>
                </a:cubicBezTo>
                <a:cubicBezTo>
                  <a:pt x="697" y="756"/>
                  <a:pt x="883" y="606"/>
                  <a:pt x="883" y="378"/>
                </a:cubicBezTo>
                <a:cubicBezTo>
                  <a:pt x="883" y="169"/>
                  <a:pt x="715"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7"/>
          <p:cNvSpPr/>
          <p:nvPr/>
        </p:nvSpPr>
        <p:spPr>
          <a:xfrm rot="10800000">
            <a:off x="8508918" y="3438790"/>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7"/>
          <p:cNvSpPr/>
          <p:nvPr/>
        </p:nvSpPr>
        <p:spPr>
          <a:xfrm rot="10800000">
            <a:off x="1163712" y="-18482"/>
            <a:ext cx="491465" cy="491475"/>
          </a:xfrm>
          <a:custGeom>
            <a:avLst/>
            <a:gdLst/>
            <a:ahLst/>
            <a:cxnLst/>
            <a:rect l="l" t="t" r="r" b="b"/>
            <a:pathLst>
              <a:path w="2034" h="2034" extrusionOk="0">
                <a:moveTo>
                  <a:pt x="1017" y="1"/>
                </a:moveTo>
                <a:cubicBezTo>
                  <a:pt x="456" y="1"/>
                  <a:pt x="1" y="456"/>
                  <a:pt x="1" y="1017"/>
                </a:cubicBezTo>
                <a:cubicBezTo>
                  <a:pt x="1" y="1578"/>
                  <a:pt x="456" y="2034"/>
                  <a:pt x="1017" y="2034"/>
                </a:cubicBezTo>
                <a:cubicBezTo>
                  <a:pt x="1578" y="2034"/>
                  <a:pt x="2033" y="1578"/>
                  <a:pt x="2033" y="1017"/>
                </a:cubicBezTo>
                <a:cubicBezTo>
                  <a:pt x="2033" y="456"/>
                  <a:pt x="1578"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7"/>
          <p:cNvSpPr/>
          <p:nvPr/>
        </p:nvSpPr>
        <p:spPr>
          <a:xfrm rot="10800000">
            <a:off x="-546063" y="-359675"/>
            <a:ext cx="1305500" cy="1305527"/>
          </a:xfrm>
          <a:custGeom>
            <a:avLst/>
            <a:gdLst/>
            <a:ahLst/>
            <a:cxnLst/>
            <a:rect l="l" t="t" r="r" b="b"/>
            <a:pathLst>
              <a:path w="5403" h="5403" extrusionOk="0">
                <a:moveTo>
                  <a:pt x="2701" y="1"/>
                </a:moveTo>
                <a:cubicBezTo>
                  <a:pt x="1210" y="1"/>
                  <a:pt x="1" y="1210"/>
                  <a:pt x="1" y="2701"/>
                </a:cubicBezTo>
                <a:cubicBezTo>
                  <a:pt x="1" y="4193"/>
                  <a:pt x="1210" y="5402"/>
                  <a:pt x="2701" y="5402"/>
                </a:cubicBezTo>
                <a:cubicBezTo>
                  <a:pt x="4193" y="5402"/>
                  <a:pt x="5402" y="4193"/>
                  <a:pt x="5402" y="2701"/>
                </a:cubicBezTo>
                <a:cubicBezTo>
                  <a:pt x="5402" y="1210"/>
                  <a:pt x="4193" y="1"/>
                  <a:pt x="270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7"/>
          <p:cNvSpPr/>
          <p:nvPr/>
        </p:nvSpPr>
        <p:spPr>
          <a:xfrm rot="10800000">
            <a:off x="-283671" y="3438790"/>
            <a:ext cx="1043095" cy="1042633"/>
          </a:xfrm>
          <a:custGeom>
            <a:avLst/>
            <a:gdLst/>
            <a:ahLst/>
            <a:cxnLst/>
            <a:rect l="l" t="t" r="r" b="b"/>
            <a:pathLst>
              <a:path w="4317" h="4315" extrusionOk="0">
                <a:moveTo>
                  <a:pt x="2159" y="0"/>
                </a:moveTo>
                <a:cubicBezTo>
                  <a:pt x="967" y="0"/>
                  <a:pt x="1" y="966"/>
                  <a:pt x="1" y="2157"/>
                </a:cubicBezTo>
                <a:cubicBezTo>
                  <a:pt x="1" y="3348"/>
                  <a:pt x="967" y="4314"/>
                  <a:pt x="2159" y="4314"/>
                </a:cubicBezTo>
                <a:cubicBezTo>
                  <a:pt x="3350" y="4314"/>
                  <a:pt x="4316" y="3348"/>
                  <a:pt x="4316" y="2157"/>
                </a:cubicBezTo>
                <a:cubicBezTo>
                  <a:pt x="4316" y="966"/>
                  <a:pt x="3350" y="0"/>
                  <a:pt x="2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7"/>
          <p:cNvSpPr/>
          <p:nvPr/>
        </p:nvSpPr>
        <p:spPr>
          <a:xfrm rot="10800000">
            <a:off x="4449436" y="59333"/>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7"/>
          <p:cNvSpPr/>
          <p:nvPr/>
        </p:nvSpPr>
        <p:spPr>
          <a:xfrm rot="10800000">
            <a:off x="-157415" y="1645436"/>
            <a:ext cx="749037" cy="680672"/>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7"/>
          <p:cNvSpPr/>
          <p:nvPr/>
        </p:nvSpPr>
        <p:spPr>
          <a:xfrm flipH="1">
            <a:off x="4469625" y="59326"/>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flipH="1">
            <a:off x="-460775" y="4274651"/>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rot="10800000">
            <a:off x="7729852" y="-2353278"/>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389"/>
        <p:cNvGrpSpPr/>
        <p:nvPr/>
      </p:nvGrpSpPr>
      <p:grpSpPr>
        <a:xfrm>
          <a:off x="0" y="0"/>
          <a:ext cx="0" cy="0"/>
          <a:chOff x="0" y="0"/>
          <a:chExt cx="0" cy="0"/>
        </a:xfrm>
      </p:grpSpPr>
      <p:sp>
        <p:nvSpPr>
          <p:cNvPr id="390" name="Google Shape;390;p18"/>
          <p:cNvSpPr txBox="1">
            <a:spLocks noGrp="1"/>
          </p:cNvSpPr>
          <p:nvPr>
            <p:ph type="title"/>
          </p:nvPr>
        </p:nvSpPr>
        <p:spPr>
          <a:xfrm>
            <a:off x="3403800" y="2381144"/>
            <a:ext cx="2336400" cy="527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91" name="Google Shape;391;p18"/>
          <p:cNvSpPr txBox="1">
            <a:spLocks noGrp="1"/>
          </p:cNvSpPr>
          <p:nvPr>
            <p:ph type="subTitle" idx="1"/>
          </p:nvPr>
        </p:nvSpPr>
        <p:spPr>
          <a:xfrm>
            <a:off x="3403800" y="2914025"/>
            <a:ext cx="2336400" cy="85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2" name="Google Shape;392;p18"/>
          <p:cNvSpPr txBox="1">
            <a:spLocks noGrp="1"/>
          </p:cNvSpPr>
          <p:nvPr>
            <p:ph type="title" idx="2"/>
          </p:nvPr>
        </p:nvSpPr>
        <p:spPr>
          <a:xfrm>
            <a:off x="732300" y="2381144"/>
            <a:ext cx="2336400" cy="527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93" name="Google Shape;393;p18"/>
          <p:cNvSpPr txBox="1">
            <a:spLocks noGrp="1"/>
          </p:cNvSpPr>
          <p:nvPr>
            <p:ph type="subTitle" idx="3"/>
          </p:nvPr>
        </p:nvSpPr>
        <p:spPr>
          <a:xfrm>
            <a:off x="732300" y="2908850"/>
            <a:ext cx="2336400" cy="85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4" name="Google Shape;394;p18"/>
          <p:cNvSpPr txBox="1">
            <a:spLocks noGrp="1"/>
          </p:cNvSpPr>
          <p:nvPr>
            <p:ph type="title" idx="4"/>
          </p:nvPr>
        </p:nvSpPr>
        <p:spPr>
          <a:xfrm>
            <a:off x="6075300" y="2381144"/>
            <a:ext cx="2336400" cy="527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95" name="Google Shape;395;p18"/>
          <p:cNvSpPr txBox="1">
            <a:spLocks noGrp="1"/>
          </p:cNvSpPr>
          <p:nvPr>
            <p:ph type="subTitle" idx="5"/>
          </p:nvPr>
        </p:nvSpPr>
        <p:spPr>
          <a:xfrm>
            <a:off x="6075300" y="2914025"/>
            <a:ext cx="2336400" cy="85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6" name="Google Shape;396;p18"/>
          <p:cNvSpPr txBox="1">
            <a:spLocks noGrp="1"/>
          </p:cNvSpPr>
          <p:nvPr>
            <p:ph type="title" idx="6"/>
          </p:nvPr>
        </p:nvSpPr>
        <p:spPr>
          <a:xfrm>
            <a:off x="732300" y="445025"/>
            <a:ext cx="767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7" name="Google Shape;397;p18"/>
          <p:cNvSpPr/>
          <p:nvPr/>
        </p:nvSpPr>
        <p:spPr>
          <a:xfrm rot="-5400000" flipH="1">
            <a:off x="-368205" y="1729625"/>
            <a:ext cx="50" cy="15452"/>
          </a:xfrm>
          <a:custGeom>
            <a:avLst/>
            <a:gdLst/>
            <a:ahLst/>
            <a:cxnLst/>
            <a:rect l="l" t="t" r="r" b="b"/>
            <a:pathLst>
              <a:path w="1" h="306" extrusionOk="0">
                <a:moveTo>
                  <a:pt x="0" y="0"/>
                </a:moveTo>
                <a:lnTo>
                  <a:pt x="0" y="306"/>
                </a:lnTo>
                <a:lnTo>
                  <a:pt x="0" y="306"/>
                </a:lnTo>
                <a:lnTo>
                  <a:pt x="0" y="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8"/>
          <p:cNvSpPr/>
          <p:nvPr/>
        </p:nvSpPr>
        <p:spPr>
          <a:xfrm rot="10800000" flipH="1">
            <a:off x="8177175" y="-2267372"/>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8"/>
          <p:cNvSpPr/>
          <p:nvPr/>
        </p:nvSpPr>
        <p:spPr>
          <a:xfrm rot="10800000" flipH="1">
            <a:off x="-232746" y="-1120575"/>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8"/>
          <p:cNvSpPr/>
          <p:nvPr/>
        </p:nvSpPr>
        <p:spPr>
          <a:xfrm rot="10800000" flipH="1">
            <a:off x="8742" y="-879244"/>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8"/>
          <p:cNvSpPr/>
          <p:nvPr/>
        </p:nvSpPr>
        <p:spPr>
          <a:xfrm rot="10800000" flipH="1">
            <a:off x="7813731" y="4993274"/>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8"/>
          <p:cNvSpPr/>
          <p:nvPr/>
        </p:nvSpPr>
        <p:spPr>
          <a:xfrm rot="10800000" flipH="1">
            <a:off x="8331844" y="5444311"/>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8"/>
          <p:cNvSpPr/>
          <p:nvPr/>
        </p:nvSpPr>
        <p:spPr>
          <a:xfrm rot="10800000" flipH="1">
            <a:off x="651675" y="5154674"/>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8"/>
          <p:cNvSpPr/>
          <p:nvPr/>
        </p:nvSpPr>
        <p:spPr>
          <a:xfrm rot="10800000" flipH="1">
            <a:off x="8866809" y="880994"/>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8"/>
          <p:cNvSpPr/>
          <p:nvPr/>
        </p:nvSpPr>
        <p:spPr>
          <a:xfrm rot="10800000" flipH="1">
            <a:off x="215421" y="2439322"/>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8"/>
          <p:cNvSpPr/>
          <p:nvPr/>
        </p:nvSpPr>
        <p:spPr>
          <a:xfrm rot="10800000" flipH="1">
            <a:off x="-749821" y="3241162"/>
            <a:ext cx="1297365" cy="1182051"/>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8"/>
          <p:cNvSpPr/>
          <p:nvPr/>
        </p:nvSpPr>
        <p:spPr>
          <a:xfrm rot="10800000" flipH="1">
            <a:off x="268206" y="4693686"/>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8"/>
          <p:cNvSpPr/>
          <p:nvPr/>
        </p:nvSpPr>
        <p:spPr>
          <a:xfrm rot="10800000" flipH="1">
            <a:off x="8952006" y="4993275"/>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rot="10800000" flipH="1">
            <a:off x="8936284" y="4780407"/>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8"/>
          <p:cNvSpPr/>
          <p:nvPr/>
        </p:nvSpPr>
        <p:spPr>
          <a:xfrm rot="10800000" flipH="1">
            <a:off x="1354442" y="87862"/>
            <a:ext cx="256183" cy="224719"/>
          </a:xfrm>
          <a:custGeom>
            <a:avLst/>
            <a:gdLst/>
            <a:ahLst/>
            <a:cxnLst/>
            <a:rect l="l" t="t" r="r" b="b"/>
            <a:pathLst>
              <a:path w="1604" h="1407" extrusionOk="0">
                <a:moveTo>
                  <a:pt x="800" y="0"/>
                </a:moveTo>
                <a:cubicBezTo>
                  <a:pt x="676" y="0"/>
                  <a:pt x="549" y="34"/>
                  <a:pt x="435" y="104"/>
                </a:cubicBezTo>
                <a:cubicBezTo>
                  <a:pt x="104" y="307"/>
                  <a:pt x="0" y="740"/>
                  <a:pt x="203" y="1071"/>
                </a:cubicBezTo>
                <a:cubicBezTo>
                  <a:pt x="336" y="1288"/>
                  <a:pt x="566" y="1407"/>
                  <a:pt x="802" y="1407"/>
                </a:cubicBezTo>
                <a:cubicBezTo>
                  <a:pt x="927" y="1407"/>
                  <a:pt x="1054" y="1373"/>
                  <a:pt x="1169" y="1303"/>
                </a:cubicBezTo>
                <a:cubicBezTo>
                  <a:pt x="1500" y="1100"/>
                  <a:pt x="1604" y="667"/>
                  <a:pt x="1401" y="337"/>
                </a:cubicBezTo>
                <a:cubicBezTo>
                  <a:pt x="1268" y="120"/>
                  <a:pt x="1037" y="0"/>
                  <a:pt x="800"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rot="10800000" flipH="1">
            <a:off x="7770236" y="319771"/>
            <a:ext cx="197727" cy="182714"/>
          </a:xfrm>
          <a:custGeom>
            <a:avLst/>
            <a:gdLst/>
            <a:ahLst/>
            <a:cxnLst/>
            <a:rect l="l" t="t" r="r" b="b"/>
            <a:pathLst>
              <a:path w="1238" h="1144" extrusionOk="0">
                <a:moveTo>
                  <a:pt x="608" y="0"/>
                </a:moveTo>
                <a:cubicBezTo>
                  <a:pt x="428" y="0"/>
                  <a:pt x="255" y="86"/>
                  <a:pt x="146" y="236"/>
                </a:cubicBezTo>
                <a:cubicBezTo>
                  <a:pt x="11" y="424"/>
                  <a:pt x="0" y="673"/>
                  <a:pt x="122" y="871"/>
                </a:cubicBezTo>
                <a:cubicBezTo>
                  <a:pt x="226" y="1042"/>
                  <a:pt x="412" y="1143"/>
                  <a:pt x="609" y="1143"/>
                </a:cubicBezTo>
                <a:cubicBezTo>
                  <a:pt x="638" y="1143"/>
                  <a:pt x="669" y="1141"/>
                  <a:pt x="699" y="1136"/>
                </a:cubicBezTo>
                <a:cubicBezTo>
                  <a:pt x="926" y="1100"/>
                  <a:pt x="1111" y="929"/>
                  <a:pt x="1164" y="706"/>
                </a:cubicBezTo>
                <a:cubicBezTo>
                  <a:pt x="1238" y="398"/>
                  <a:pt x="1049" y="90"/>
                  <a:pt x="743" y="16"/>
                </a:cubicBezTo>
                <a:cubicBezTo>
                  <a:pt x="698" y="6"/>
                  <a:pt x="653" y="0"/>
                  <a:pt x="608"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8"/>
          <p:cNvSpPr/>
          <p:nvPr/>
        </p:nvSpPr>
        <p:spPr>
          <a:xfrm rot="10800000" flipH="1">
            <a:off x="8226621" y="87846"/>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8"/>
          <p:cNvSpPr/>
          <p:nvPr/>
        </p:nvSpPr>
        <p:spPr>
          <a:xfrm rot="10800000" flipH="1">
            <a:off x="-348690" y="2508477"/>
            <a:ext cx="495117"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8"/>
          <p:cNvSpPr/>
          <p:nvPr/>
        </p:nvSpPr>
        <p:spPr>
          <a:xfrm flipH="1">
            <a:off x="-1171441" y="3854260"/>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8"/>
          <p:cNvSpPr/>
          <p:nvPr/>
        </p:nvSpPr>
        <p:spPr>
          <a:xfrm flipH="1">
            <a:off x="7139384" y="-225790"/>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14">
    <p:spTree>
      <p:nvGrpSpPr>
        <p:cNvPr id="1" name="Shape 416"/>
        <p:cNvGrpSpPr/>
        <p:nvPr/>
      </p:nvGrpSpPr>
      <p:grpSpPr>
        <a:xfrm>
          <a:off x="0" y="0"/>
          <a:ext cx="0" cy="0"/>
          <a:chOff x="0" y="0"/>
          <a:chExt cx="0" cy="0"/>
        </a:xfrm>
      </p:grpSpPr>
      <p:sp>
        <p:nvSpPr>
          <p:cNvPr id="417" name="Google Shape;417;p19"/>
          <p:cNvSpPr txBox="1">
            <a:spLocks noGrp="1"/>
          </p:cNvSpPr>
          <p:nvPr>
            <p:ph type="title"/>
          </p:nvPr>
        </p:nvSpPr>
        <p:spPr>
          <a:xfrm>
            <a:off x="720000" y="3357727"/>
            <a:ext cx="2336400" cy="45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8" name="Google Shape;418;p19"/>
          <p:cNvSpPr txBox="1">
            <a:spLocks noGrp="1"/>
          </p:cNvSpPr>
          <p:nvPr>
            <p:ph type="subTitle" idx="1"/>
          </p:nvPr>
        </p:nvSpPr>
        <p:spPr>
          <a:xfrm>
            <a:off x="720000" y="3809752"/>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9" name="Google Shape;419;p19"/>
          <p:cNvSpPr txBox="1">
            <a:spLocks noGrp="1"/>
          </p:cNvSpPr>
          <p:nvPr>
            <p:ph type="title" idx="2"/>
          </p:nvPr>
        </p:nvSpPr>
        <p:spPr>
          <a:xfrm>
            <a:off x="3403800" y="3357727"/>
            <a:ext cx="2336400" cy="45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20" name="Google Shape;420;p19"/>
          <p:cNvSpPr txBox="1">
            <a:spLocks noGrp="1"/>
          </p:cNvSpPr>
          <p:nvPr>
            <p:ph type="subTitle" idx="3"/>
          </p:nvPr>
        </p:nvSpPr>
        <p:spPr>
          <a:xfrm>
            <a:off x="3403800" y="3809752"/>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1" name="Google Shape;421;p19"/>
          <p:cNvSpPr txBox="1">
            <a:spLocks noGrp="1"/>
          </p:cNvSpPr>
          <p:nvPr>
            <p:ph type="title" idx="4"/>
          </p:nvPr>
        </p:nvSpPr>
        <p:spPr>
          <a:xfrm>
            <a:off x="6087600" y="3357727"/>
            <a:ext cx="2336400" cy="45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22" name="Google Shape;422;p19"/>
          <p:cNvSpPr txBox="1">
            <a:spLocks noGrp="1"/>
          </p:cNvSpPr>
          <p:nvPr>
            <p:ph type="subTitle" idx="5"/>
          </p:nvPr>
        </p:nvSpPr>
        <p:spPr>
          <a:xfrm>
            <a:off x="6087600" y="3809752"/>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3" name="Google Shape;423;p19"/>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4" name="Google Shape;424;p19"/>
          <p:cNvSpPr/>
          <p:nvPr/>
        </p:nvSpPr>
        <p:spPr>
          <a:xfrm rot="10800000" flipH="1">
            <a:off x="7736493" y="-2800772"/>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9"/>
          <p:cNvSpPr/>
          <p:nvPr/>
        </p:nvSpPr>
        <p:spPr>
          <a:xfrm rot="10800000" flipH="1">
            <a:off x="-620390" y="-1463650"/>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9"/>
          <p:cNvSpPr/>
          <p:nvPr/>
        </p:nvSpPr>
        <p:spPr>
          <a:xfrm rot="10800000" flipH="1">
            <a:off x="-431940" y="-1412644"/>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9"/>
          <p:cNvSpPr/>
          <p:nvPr/>
        </p:nvSpPr>
        <p:spPr>
          <a:xfrm rot="10800000" flipH="1">
            <a:off x="7861212" y="4631749"/>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9"/>
          <p:cNvSpPr/>
          <p:nvPr/>
        </p:nvSpPr>
        <p:spPr>
          <a:xfrm rot="10800000" flipH="1">
            <a:off x="8046637" y="4631761"/>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9"/>
          <p:cNvSpPr/>
          <p:nvPr/>
        </p:nvSpPr>
        <p:spPr>
          <a:xfrm rot="10800000" flipH="1">
            <a:off x="210993" y="4621274"/>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9"/>
          <p:cNvSpPr/>
          <p:nvPr/>
        </p:nvSpPr>
        <p:spPr>
          <a:xfrm rot="10800000" flipH="1">
            <a:off x="8861181" y="592520"/>
            <a:ext cx="295792" cy="268960"/>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9"/>
          <p:cNvSpPr/>
          <p:nvPr/>
        </p:nvSpPr>
        <p:spPr>
          <a:xfrm rot="10800000" flipH="1">
            <a:off x="8426127" y="347594"/>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p:nvPr/>
        </p:nvSpPr>
        <p:spPr>
          <a:xfrm rot="10800000" flipH="1">
            <a:off x="570364" y="4329160"/>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9"/>
          <p:cNvSpPr/>
          <p:nvPr/>
        </p:nvSpPr>
        <p:spPr>
          <a:xfrm rot="10800000" flipH="1">
            <a:off x="-172475" y="4160286"/>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9"/>
          <p:cNvSpPr/>
          <p:nvPr/>
        </p:nvSpPr>
        <p:spPr>
          <a:xfrm rot="10800000" flipH="1">
            <a:off x="8808099" y="4398425"/>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9"/>
          <p:cNvSpPr/>
          <p:nvPr/>
        </p:nvSpPr>
        <p:spPr>
          <a:xfrm rot="10800000" flipH="1">
            <a:off x="8495602" y="4247007"/>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9"/>
          <p:cNvSpPr/>
          <p:nvPr/>
        </p:nvSpPr>
        <p:spPr>
          <a:xfrm rot="10800000" flipH="1">
            <a:off x="826520" y="153363"/>
            <a:ext cx="179839" cy="151570"/>
          </a:xfrm>
          <a:custGeom>
            <a:avLst/>
            <a:gdLst/>
            <a:ahLst/>
            <a:cxnLst/>
            <a:rect l="l" t="t" r="r" b="b"/>
            <a:pathLst>
              <a:path w="1126" h="949" extrusionOk="0">
                <a:moveTo>
                  <a:pt x="598" y="0"/>
                </a:moveTo>
                <a:cubicBezTo>
                  <a:pt x="246" y="0"/>
                  <a:pt x="0" y="397"/>
                  <a:pt x="200" y="723"/>
                </a:cubicBezTo>
                <a:cubicBezTo>
                  <a:pt x="286" y="864"/>
                  <a:pt x="439" y="949"/>
                  <a:pt x="602" y="949"/>
                </a:cubicBezTo>
                <a:cubicBezTo>
                  <a:pt x="627" y="949"/>
                  <a:pt x="653" y="947"/>
                  <a:pt x="678" y="943"/>
                </a:cubicBezTo>
                <a:cubicBezTo>
                  <a:pt x="867" y="913"/>
                  <a:pt x="1020" y="772"/>
                  <a:pt x="1065" y="586"/>
                </a:cubicBezTo>
                <a:cubicBezTo>
                  <a:pt x="1126" y="331"/>
                  <a:pt x="969" y="75"/>
                  <a:pt x="715" y="14"/>
                </a:cubicBezTo>
                <a:cubicBezTo>
                  <a:pt x="675" y="5"/>
                  <a:pt x="63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9"/>
          <p:cNvSpPr/>
          <p:nvPr/>
        </p:nvSpPr>
        <p:spPr>
          <a:xfrm rot="10800000" flipH="1">
            <a:off x="114300" y="709578"/>
            <a:ext cx="179999" cy="151889"/>
          </a:xfrm>
          <a:custGeom>
            <a:avLst/>
            <a:gdLst/>
            <a:ahLst/>
            <a:cxnLst/>
            <a:rect l="l" t="t" r="r" b="b"/>
            <a:pathLst>
              <a:path w="1127" h="951" extrusionOk="0">
                <a:moveTo>
                  <a:pt x="600" y="1"/>
                </a:moveTo>
                <a:cubicBezTo>
                  <a:pt x="247" y="1"/>
                  <a:pt x="0" y="398"/>
                  <a:pt x="201" y="723"/>
                </a:cubicBezTo>
                <a:cubicBezTo>
                  <a:pt x="288" y="866"/>
                  <a:pt x="442" y="950"/>
                  <a:pt x="605" y="950"/>
                </a:cubicBezTo>
                <a:cubicBezTo>
                  <a:pt x="630" y="950"/>
                  <a:pt x="654" y="948"/>
                  <a:pt x="679" y="944"/>
                </a:cubicBezTo>
                <a:cubicBezTo>
                  <a:pt x="869" y="915"/>
                  <a:pt x="1022" y="772"/>
                  <a:pt x="1066" y="586"/>
                </a:cubicBezTo>
                <a:cubicBezTo>
                  <a:pt x="1126" y="331"/>
                  <a:pt x="970" y="75"/>
                  <a:pt x="715" y="14"/>
                </a:cubicBezTo>
                <a:cubicBezTo>
                  <a:pt x="676" y="5"/>
                  <a:pt x="638"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9"/>
          <p:cNvSpPr/>
          <p:nvPr/>
        </p:nvSpPr>
        <p:spPr>
          <a:xfrm rot="10800000" flipH="1">
            <a:off x="294291" y="63142"/>
            <a:ext cx="207310" cy="191658"/>
          </a:xfrm>
          <a:custGeom>
            <a:avLst/>
            <a:gdLst/>
            <a:ahLst/>
            <a:cxnLst/>
            <a:rect l="l" t="t" r="r" b="b"/>
            <a:pathLst>
              <a:path w="1298" h="1200" extrusionOk="0">
                <a:moveTo>
                  <a:pt x="639" y="1"/>
                </a:moveTo>
                <a:cubicBezTo>
                  <a:pt x="449" y="1"/>
                  <a:pt x="267" y="90"/>
                  <a:pt x="153" y="248"/>
                </a:cubicBezTo>
                <a:cubicBezTo>
                  <a:pt x="11" y="444"/>
                  <a:pt x="0" y="707"/>
                  <a:pt x="127" y="913"/>
                </a:cubicBezTo>
                <a:cubicBezTo>
                  <a:pt x="237" y="1093"/>
                  <a:pt x="432" y="1200"/>
                  <a:pt x="639" y="1200"/>
                </a:cubicBezTo>
                <a:cubicBezTo>
                  <a:pt x="670" y="1200"/>
                  <a:pt x="701" y="1197"/>
                  <a:pt x="732" y="1192"/>
                </a:cubicBezTo>
                <a:cubicBezTo>
                  <a:pt x="971" y="1154"/>
                  <a:pt x="1164" y="975"/>
                  <a:pt x="1221" y="740"/>
                </a:cubicBezTo>
                <a:cubicBezTo>
                  <a:pt x="1297" y="418"/>
                  <a:pt x="1099" y="95"/>
                  <a:pt x="777" y="17"/>
                </a:cubicBezTo>
                <a:cubicBezTo>
                  <a:pt x="731" y="6"/>
                  <a:pt x="68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9"/>
          <p:cNvSpPr/>
          <p:nvPr/>
        </p:nvSpPr>
        <p:spPr>
          <a:xfrm rot="10800000" flipH="1">
            <a:off x="7772164" y="-296542"/>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9"/>
          <p:cNvSpPr/>
          <p:nvPr/>
        </p:nvSpPr>
        <p:spPr>
          <a:xfrm rot="10800000" flipH="1">
            <a:off x="8854978" y="3710365"/>
            <a:ext cx="495116"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9"/>
          <p:cNvSpPr/>
          <p:nvPr/>
        </p:nvSpPr>
        <p:spPr>
          <a:xfrm rot="1799986" flipH="1">
            <a:off x="-4391772" y="-1104887"/>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9"/>
          <p:cNvSpPr/>
          <p:nvPr/>
        </p:nvSpPr>
        <p:spPr>
          <a:xfrm rot="1799986" flipH="1">
            <a:off x="4580778" y="-321787"/>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9"/>
          <p:cNvSpPr/>
          <p:nvPr/>
        </p:nvSpPr>
        <p:spPr>
          <a:xfrm rot="1799986" flipH="1">
            <a:off x="-3091447" y="3857488"/>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9"/>
          <p:cNvSpPr/>
          <p:nvPr/>
        </p:nvSpPr>
        <p:spPr>
          <a:xfrm rot="-1799986">
            <a:off x="5144753" y="4447788"/>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9"/>
          <p:cNvSpPr>
            <a:spLocks noGrp="1"/>
          </p:cNvSpPr>
          <p:nvPr>
            <p:ph type="pic" idx="7"/>
          </p:nvPr>
        </p:nvSpPr>
        <p:spPr>
          <a:xfrm>
            <a:off x="858000" y="1200075"/>
            <a:ext cx="2060400" cy="2073900"/>
          </a:xfrm>
          <a:prstGeom prst="ellipse">
            <a:avLst/>
          </a:prstGeom>
          <a:noFill/>
          <a:ln>
            <a:noFill/>
          </a:ln>
        </p:spPr>
      </p:sp>
      <p:sp>
        <p:nvSpPr>
          <p:cNvPr id="446" name="Google Shape;446;p19"/>
          <p:cNvSpPr>
            <a:spLocks noGrp="1"/>
          </p:cNvSpPr>
          <p:nvPr>
            <p:ph type="pic" idx="8"/>
          </p:nvPr>
        </p:nvSpPr>
        <p:spPr>
          <a:xfrm>
            <a:off x="3504450" y="1200075"/>
            <a:ext cx="2060400" cy="2073900"/>
          </a:xfrm>
          <a:prstGeom prst="ellipse">
            <a:avLst/>
          </a:prstGeom>
          <a:noFill/>
          <a:ln>
            <a:noFill/>
          </a:ln>
        </p:spPr>
      </p:sp>
      <p:sp>
        <p:nvSpPr>
          <p:cNvPr id="447" name="Google Shape;447;p19"/>
          <p:cNvSpPr>
            <a:spLocks noGrp="1"/>
          </p:cNvSpPr>
          <p:nvPr>
            <p:ph type="pic" idx="9"/>
          </p:nvPr>
        </p:nvSpPr>
        <p:spPr>
          <a:xfrm>
            <a:off x="6225600" y="1200075"/>
            <a:ext cx="2060400" cy="2073900"/>
          </a:xfrm>
          <a:prstGeom prst="ellipse">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20_1">
    <p:spTree>
      <p:nvGrpSpPr>
        <p:cNvPr id="1" name="Shape 448"/>
        <p:cNvGrpSpPr/>
        <p:nvPr/>
      </p:nvGrpSpPr>
      <p:grpSpPr>
        <a:xfrm>
          <a:off x="0" y="0"/>
          <a:ext cx="0" cy="0"/>
          <a:chOff x="0" y="0"/>
          <a:chExt cx="0" cy="0"/>
        </a:xfrm>
      </p:grpSpPr>
      <p:sp>
        <p:nvSpPr>
          <p:cNvPr id="449" name="Google Shape;449;p20"/>
          <p:cNvSpPr txBox="1">
            <a:spLocks noGrp="1"/>
          </p:cNvSpPr>
          <p:nvPr>
            <p:ph type="title"/>
          </p:nvPr>
        </p:nvSpPr>
        <p:spPr>
          <a:xfrm>
            <a:off x="1950150" y="1589625"/>
            <a:ext cx="2295600" cy="8004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0" name="Google Shape;450;p20"/>
          <p:cNvSpPr txBox="1">
            <a:spLocks noGrp="1"/>
          </p:cNvSpPr>
          <p:nvPr>
            <p:ph type="subTitle" idx="1"/>
          </p:nvPr>
        </p:nvSpPr>
        <p:spPr>
          <a:xfrm>
            <a:off x="1950150" y="2390025"/>
            <a:ext cx="22956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1" name="Google Shape;451;p20"/>
          <p:cNvSpPr txBox="1">
            <a:spLocks noGrp="1"/>
          </p:cNvSpPr>
          <p:nvPr>
            <p:ph type="title" idx="2"/>
          </p:nvPr>
        </p:nvSpPr>
        <p:spPr>
          <a:xfrm>
            <a:off x="5196054" y="1589625"/>
            <a:ext cx="2295600" cy="8004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2" name="Google Shape;452;p20"/>
          <p:cNvSpPr txBox="1">
            <a:spLocks noGrp="1"/>
          </p:cNvSpPr>
          <p:nvPr>
            <p:ph type="subTitle" idx="3"/>
          </p:nvPr>
        </p:nvSpPr>
        <p:spPr>
          <a:xfrm>
            <a:off x="5196050" y="2390025"/>
            <a:ext cx="22956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3" name="Google Shape;453;p20"/>
          <p:cNvSpPr txBox="1">
            <a:spLocks noGrp="1"/>
          </p:cNvSpPr>
          <p:nvPr>
            <p:ph type="title" idx="4"/>
          </p:nvPr>
        </p:nvSpPr>
        <p:spPr>
          <a:xfrm>
            <a:off x="1950150" y="3156550"/>
            <a:ext cx="2295600" cy="8004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4" name="Google Shape;454;p20"/>
          <p:cNvSpPr txBox="1">
            <a:spLocks noGrp="1"/>
          </p:cNvSpPr>
          <p:nvPr>
            <p:ph type="subTitle" idx="5"/>
          </p:nvPr>
        </p:nvSpPr>
        <p:spPr>
          <a:xfrm>
            <a:off x="1950150" y="3956950"/>
            <a:ext cx="22956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5" name="Google Shape;455;p20"/>
          <p:cNvSpPr txBox="1">
            <a:spLocks noGrp="1"/>
          </p:cNvSpPr>
          <p:nvPr>
            <p:ph type="title" idx="6"/>
          </p:nvPr>
        </p:nvSpPr>
        <p:spPr>
          <a:xfrm>
            <a:off x="5196054" y="3156550"/>
            <a:ext cx="2295600" cy="8004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6" name="Google Shape;456;p20"/>
          <p:cNvSpPr txBox="1">
            <a:spLocks noGrp="1"/>
          </p:cNvSpPr>
          <p:nvPr>
            <p:ph type="subTitle" idx="7"/>
          </p:nvPr>
        </p:nvSpPr>
        <p:spPr>
          <a:xfrm>
            <a:off x="5196000" y="3956950"/>
            <a:ext cx="22956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7" name="Google Shape;457;p20"/>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8" name="Google Shape;458;p20"/>
          <p:cNvSpPr/>
          <p:nvPr/>
        </p:nvSpPr>
        <p:spPr>
          <a:xfrm rot="10800000">
            <a:off x="-2163567" y="-2663484"/>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0"/>
          <p:cNvSpPr/>
          <p:nvPr/>
        </p:nvSpPr>
        <p:spPr>
          <a:xfrm rot="10800000">
            <a:off x="8093605" y="-1326363"/>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0"/>
          <p:cNvSpPr/>
          <p:nvPr/>
        </p:nvSpPr>
        <p:spPr>
          <a:xfrm rot="10800000">
            <a:off x="8388133" y="-1275357"/>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0"/>
          <p:cNvSpPr/>
          <p:nvPr/>
        </p:nvSpPr>
        <p:spPr>
          <a:xfrm rot="10800000">
            <a:off x="-173659" y="4769036"/>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0"/>
          <p:cNvSpPr/>
          <p:nvPr/>
        </p:nvSpPr>
        <p:spPr>
          <a:xfrm rot="10800000">
            <a:off x="610066" y="4769049"/>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0"/>
          <p:cNvSpPr/>
          <p:nvPr/>
        </p:nvSpPr>
        <p:spPr>
          <a:xfrm rot="10800000">
            <a:off x="8457050" y="4758561"/>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0"/>
          <p:cNvSpPr/>
          <p:nvPr/>
        </p:nvSpPr>
        <p:spPr>
          <a:xfrm rot="10800000">
            <a:off x="-34382" y="729807"/>
            <a:ext cx="295792" cy="268960"/>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0"/>
          <p:cNvSpPr/>
          <p:nvPr/>
        </p:nvSpPr>
        <p:spPr>
          <a:xfrm rot="10800000">
            <a:off x="391249" y="484881"/>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0"/>
          <p:cNvSpPr/>
          <p:nvPr/>
        </p:nvSpPr>
        <p:spPr>
          <a:xfrm rot="10800000">
            <a:off x="8358334" y="4466447"/>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0"/>
          <p:cNvSpPr/>
          <p:nvPr/>
        </p:nvSpPr>
        <p:spPr>
          <a:xfrm rot="10800000">
            <a:off x="8970207" y="4297573"/>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0"/>
          <p:cNvSpPr/>
          <p:nvPr/>
        </p:nvSpPr>
        <p:spPr>
          <a:xfrm rot="10800000">
            <a:off x="-274377" y="4535713"/>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0"/>
          <p:cNvSpPr/>
          <p:nvPr/>
        </p:nvSpPr>
        <p:spPr>
          <a:xfrm rot="10800000">
            <a:off x="460726" y="4384294"/>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0"/>
          <p:cNvSpPr/>
          <p:nvPr/>
        </p:nvSpPr>
        <p:spPr>
          <a:xfrm rot="10800000">
            <a:off x="8116233" y="290650"/>
            <a:ext cx="179839" cy="151570"/>
          </a:xfrm>
          <a:custGeom>
            <a:avLst/>
            <a:gdLst/>
            <a:ahLst/>
            <a:cxnLst/>
            <a:rect l="l" t="t" r="r" b="b"/>
            <a:pathLst>
              <a:path w="1126" h="949" extrusionOk="0">
                <a:moveTo>
                  <a:pt x="598" y="0"/>
                </a:moveTo>
                <a:cubicBezTo>
                  <a:pt x="246" y="0"/>
                  <a:pt x="0" y="397"/>
                  <a:pt x="200" y="723"/>
                </a:cubicBezTo>
                <a:cubicBezTo>
                  <a:pt x="286" y="864"/>
                  <a:pt x="439" y="949"/>
                  <a:pt x="602" y="949"/>
                </a:cubicBezTo>
                <a:cubicBezTo>
                  <a:pt x="627" y="949"/>
                  <a:pt x="653" y="947"/>
                  <a:pt x="678" y="943"/>
                </a:cubicBezTo>
                <a:cubicBezTo>
                  <a:pt x="867" y="913"/>
                  <a:pt x="1020" y="772"/>
                  <a:pt x="1065" y="586"/>
                </a:cubicBezTo>
                <a:cubicBezTo>
                  <a:pt x="1126" y="331"/>
                  <a:pt x="969" y="75"/>
                  <a:pt x="715" y="14"/>
                </a:cubicBezTo>
                <a:cubicBezTo>
                  <a:pt x="675" y="5"/>
                  <a:pt x="63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0"/>
          <p:cNvSpPr/>
          <p:nvPr/>
        </p:nvSpPr>
        <p:spPr>
          <a:xfrm rot="10800000">
            <a:off x="8828293" y="846865"/>
            <a:ext cx="179999" cy="151889"/>
          </a:xfrm>
          <a:custGeom>
            <a:avLst/>
            <a:gdLst/>
            <a:ahLst/>
            <a:cxnLst/>
            <a:rect l="l" t="t" r="r" b="b"/>
            <a:pathLst>
              <a:path w="1127" h="951" extrusionOk="0">
                <a:moveTo>
                  <a:pt x="600" y="1"/>
                </a:moveTo>
                <a:cubicBezTo>
                  <a:pt x="247" y="1"/>
                  <a:pt x="0" y="398"/>
                  <a:pt x="201" y="723"/>
                </a:cubicBezTo>
                <a:cubicBezTo>
                  <a:pt x="288" y="866"/>
                  <a:pt x="442" y="950"/>
                  <a:pt x="605" y="950"/>
                </a:cubicBezTo>
                <a:cubicBezTo>
                  <a:pt x="630" y="950"/>
                  <a:pt x="654" y="948"/>
                  <a:pt x="679" y="944"/>
                </a:cubicBezTo>
                <a:cubicBezTo>
                  <a:pt x="869" y="915"/>
                  <a:pt x="1022" y="772"/>
                  <a:pt x="1066" y="586"/>
                </a:cubicBezTo>
                <a:cubicBezTo>
                  <a:pt x="1126" y="331"/>
                  <a:pt x="970" y="75"/>
                  <a:pt x="715" y="14"/>
                </a:cubicBezTo>
                <a:cubicBezTo>
                  <a:pt x="676" y="5"/>
                  <a:pt x="638"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0"/>
          <p:cNvSpPr/>
          <p:nvPr/>
        </p:nvSpPr>
        <p:spPr>
          <a:xfrm rot="10800000">
            <a:off x="8620991" y="200429"/>
            <a:ext cx="207310" cy="191658"/>
          </a:xfrm>
          <a:custGeom>
            <a:avLst/>
            <a:gdLst/>
            <a:ahLst/>
            <a:cxnLst/>
            <a:rect l="l" t="t" r="r" b="b"/>
            <a:pathLst>
              <a:path w="1298" h="1200" extrusionOk="0">
                <a:moveTo>
                  <a:pt x="639" y="1"/>
                </a:moveTo>
                <a:cubicBezTo>
                  <a:pt x="449" y="1"/>
                  <a:pt x="267" y="90"/>
                  <a:pt x="153" y="248"/>
                </a:cubicBezTo>
                <a:cubicBezTo>
                  <a:pt x="11" y="444"/>
                  <a:pt x="0" y="707"/>
                  <a:pt x="127" y="913"/>
                </a:cubicBezTo>
                <a:cubicBezTo>
                  <a:pt x="237" y="1093"/>
                  <a:pt x="432" y="1200"/>
                  <a:pt x="639" y="1200"/>
                </a:cubicBezTo>
                <a:cubicBezTo>
                  <a:pt x="670" y="1200"/>
                  <a:pt x="701" y="1197"/>
                  <a:pt x="732" y="1192"/>
                </a:cubicBezTo>
                <a:cubicBezTo>
                  <a:pt x="971" y="1154"/>
                  <a:pt x="1164" y="975"/>
                  <a:pt x="1221" y="740"/>
                </a:cubicBezTo>
                <a:cubicBezTo>
                  <a:pt x="1297" y="418"/>
                  <a:pt x="1099" y="95"/>
                  <a:pt x="777" y="17"/>
                </a:cubicBezTo>
                <a:cubicBezTo>
                  <a:pt x="731" y="6"/>
                  <a:pt x="68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0"/>
          <p:cNvSpPr/>
          <p:nvPr/>
        </p:nvSpPr>
        <p:spPr>
          <a:xfrm rot="10800000">
            <a:off x="855471" y="-159254"/>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0"/>
          <p:cNvSpPr/>
          <p:nvPr/>
        </p:nvSpPr>
        <p:spPr>
          <a:xfrm rot="10800000">
            <a:off x="-227503" y="3847652"/>
            <a:ext cx="495117"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0"/>
          <p:cNvSpPr/>
          <p:nvPr/>
        </p:nvSpPr>
        <p:spPr>
          <a:xfrm rot="-1799986">
            <a:off x="7244724" y="-967599"/>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0"/>
          <p:cNvSpPr/>
          <p:nvPr/>
        </p:nvSpPr>
        <p:spPr>
          <a:xfrm rot="-1799986">
            <a:off x="-1727826" y="-184499"/>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0"/>
          <p:cNvSpPr/>
          <p:nvPr/>
        </p:nvSpPr>
        <p:spPr>
          <a:xfrm rot="-1799986">
            <a:off x="5944399" y="399477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0"/>
          <p:cNvSpPr/>
          <p:nvPr/>
        </p:nvSpPr>
        <p:spPr>
          <a:xfrm rot="1799986" flipH="1">
            <a:off x="-2291801" y="458507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1">
  <p:cSld name="CUSTOM_20_1_1">
    <p:spTree>
      <p:nvGrpSpPr>
        <p:cNvPr id="1" name="Shape 479"/>
        <p:cNvGrpSpPr/>
        <p:nvPr/>
      </p:nvGrpSpPr>
      <p:grpSpPr>
        <a:xfrm>
          <a:off x="0" y="0"/>
          <a:ext cx="0" cy="0"/>
          <a:chOff x="0" y="0"/>
          <a:chExt cx="0" cy="0"/>
        </a:xfrm>
      </p:grpSpPr>
      <p:sp>
        <p:nvSpPr>
          <p:cNvPr id="480" name="Google Shape;480;p21"/>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1" name="Google Shape;481;p21"/>
          <p:cNvSpPr txBox="1">
            <a:spLocks noGrp="1"/>
          </p:cNvSpPr>
          <p:nvPr>
            <p:ph type="title" idx="2"/>
          </p:nvPr>
        </p:nvSpPr>
        <p:spPr>
          <a:xfrm>
            <a:off x="1132975" y="1491381"/>
            <a:ext cx="2022000" cy="70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2" name="Google Shape;482;p21"/>
          <p:cNvSpPr txBox="1">
            <a:spLocks noGrp="1"/>
          </p:cNvSpPr>
          <p:nvPr>
            <p:ph type="subTitle" idx="1"/>
          </p:nvPr>
        </p:nvSpPr>
        <p:spPr>
          <a:xfrm>
            <a:off x="1132975" y="2194800"/>
            <a:ext cx="20220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3" name="Google Shape;483;p21"/>
          <p:cNvSpPr txBox="1">
            <a:spLocks noGrp="1"/>
          </p:cNvSpPr>
          <p:nvPr>
            <p:ph type="title" idx="3"/>
          </p:nvPr>
        </p:nvSpPr>
        <p:spPr>
          <a:xfrm>
            <a:off x="5989017" y="1491375"/>
            <a:ext cx="2022000" cy="702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4" name="Google Shape;484;p21"/>
          <p:cNvSpPr txBox="1">
            <a:spLocks noGrp="1"/>
          </p:cNvSpPr>
          <p:nvPr>
            <p:ph type="subTitle" idx="4"/>
          </p:nvPr>
        </p:nvSpPr>
        <p:spPr>
          <a:xfrm>
            <a:off x="5989025" y="2193375"/>
            <a:ext cx="2022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5" name="Google Shape;485;p21"/>
          <p:cNvSpPr txBox="1">
            <a:spLocks noGrp="1"/>
          </p:cNvSpPr>
          <p:nvPr>
            <p:ph type="title" idx="5"/>
          </p:nvPr>
        </p:nvSpPr>
        <p:spPr>
          <a:xfrm>
            <a:off x="1132975" y="2894451"/>
            <a:ext cx="2022000" cy="70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6" name="Google Shape;486;p21"/>
          <p:cNvSpPr txBox="1">
            <a:spLocks noGrp="1"/>
          </p:cNvSpPr>
          <p:nvPr>
            <p:ph type="subTitle" idx="6"/>
          </p:nvPr>
        </p:nvSpPr>
        <p:spPr>
          <a:xfrm>
            <a:off x="1132975" y="3597575"/>
            <a:ext cx="20220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7" name="Google Shape;487;p21"/>
          <p:cNvSpPr txBox="1">
            <a:spLocks noGrp="1"/>
          </p:cNvSpPr>
          <p:nvPr>
            <p:ph type="title" idx="7"/>
          </p:nvPr>
        </p:nvSpPr>
        <p:spPr>
          <a:xfrm>
            <a:off x="5989017" y="2891981"/>
            <a:ext cx="2022000" cy="702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8" name="Google Shape;488;p21"/>
          <p:cNvSpPr txBox="1">
            <a:spLocks noGrp="1"/>
          </p:cNvSpPr>
          <p:nvPr>
            <p:ph type="subTitle" idx="8"/>
          </p:nvPr>
        </p:nvSpPr>
        <p:spPr>
          <a:xfrm>
            <a:off x="5989025" y="3597575"/>
            <a:ext cx="2022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9" name="Google Shape;489;p21"/>
          <p:cNvSpPr/>
          <p:nvPr/>
        </p:nvSpPr>
        <p:spPr>
          <a:xfrm rot="10800000">
            <a:off x="-2049267" y="-2838872"/>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1"/>
          <p:cNvSpPr/>
          <p:nvPr/>
        </p:nvSpPr>
        <p:spPr>
          <a:xfrm rot="10800000">
            <a:off x="8207905" y="-1501750"/>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1"/>
          <p:cNvSpPr/>
          <p:nvPr/>
        </p:nvSpPr>
        <p:spPr>
          <a:xfrm rot="10800000">
            <a:off x="8502433" y="-1450744"/>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1"/>
          <p:cNvSpPr/>
          <p:nvPr/>
        </p:nvSpPr>
        <p:spPr>
          <a:xfrm rot="10800000">
            <a:off x="-59359" y="4593649"/>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1"/>
          <p:cNvSpPr/>
          <p:nvPr/>
        </p:nvSpPr>
        <p:spPr>
          <a:xfrm rot="10800000">
            <a:off x="724366" y="4593661"/>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1"/>
          <p:cNvSpPr/>
          <p:nvPr/>
        </p:nvSpPr>
        <p:spPr>
          <a:xfrm rot="10800000">
            <a:off x="8571350" y="4583174"/>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1"/>
          <p:cNvSpPr/>
          <p:nvPr/>
        </p:nvSpPr>
        <p:spPr>
          <a:xfrm rot="10800000">
            <a:off x="79918" y="554420"/>
            <a:ext cx="295792" cy="268960"/>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1"/>
          <p:cNvSpPr/>
          <p:nvPr/>
        </p:nvSpPr>
        <p:spPr>
          <a:xfrm rot="10800000">
            <a:off x="505549" y="309494"/>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1"/>
          <p:cNvSpPr/>
          <p:nvPr/>
        </p:nvSpPr>
        <p:spPr>
          <a:xfrm rot="10800000">
            <a:off x="8472634" y="4291060"/>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1"/>
          <p:cNvSpPr/>
          <p:nvPr/>
        </p:nvSpPr>
        <p:spPr>
          <a:xfrm rot="10800000">
            <a:off x="9084507" y="4122186"/>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1"/>
          <p:cNvSpPr/>
          <p:nvPr/>
        </p:nvSpPr>
        <p:spPr>
          <a:xfrm rot="10800000">
            <a:off x="-160077" y="4360325"/>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1"/>
          <p:cNvSpPr/>
          <p:nvPr/>
        </p:nvSpPr>
        <p:spPr>
          <a:xfrm rot="10800000">
            <a:off x="575026" y="4208907"/>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1"/>
          <p:cNvSpPr/>
          <p:nvPr/>
        </p:nvSpPr>
        <p:spPr>
          <a:xfrm rot="10800000">
            <a:off x="8230533" y="115263"/>
            <a:ext cx="179839" cy="151570"/>
          </a:xfrm>
          <a:custGeom>
            <a:avLst/>
            <a:gdLst/>
            <a:ahLst/>
            <a:cxnLst/>
            <a:rect l="l" t="t" r="r" b="b"/>
            <a:pathLst>
              <a:path w="1126" h="949" extrusionOk="0">
                <a:moveTo>
                  <a:pt x="598" y="0"/>
                </a:moveTo>
                <a:cubicBezTo>
                  <a:pt x="246" y="0"/>
                  <a:pt x="0" y="397"/>
                  <a:pt x="200" y="723"/>
                </a:cubicBezTo>
                <a:cubicBezTo>
                  <a:pt x="286" y="864"/>
                  <a:pt x="439" y="949"/>
                  <a:pt x="602" y="949"/>
                </a:cubicBezTo>
                <a:cubicBezTo>
                  <a:pt x="627" y="949"/>
                  <a:pt x="653" y="947"/>
                  <a:pt x="678" y="943"/>
                </a:cubicBezTo>
                <a:cubicBezTo>
                  <a:pt x="867" y="913"/>
                  <a:pt x="1020" y="772"/>
                  <a:pt x="1065" y="586"/>
                </a:cubicBezTo>
                <a:cubicBezTo>
                  <a:pt x="1126" y="331"/>
                  <a:pt x="969" y="75"/>
                  <a:pt x="715" y="14"/>
                </a:cubicBezTo>
                <a:cubicBezTo>
                  <a:pt x="675" y="5"/>
                  <a:pt x="63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1"/>
          <p:cNvSpPr/>
          <p:nvPr/>
        </p:nvSpPr>
        <p:spPr>
          <a:xfrm rot="10800000">
            <a:off x="8942593" y="671478"/>
            <a:ext cx="179999" cy="151889"/>
          </a:xfrm>
          <a:custGeom>
            <a:avLst/>
            <a:gdLst/>
            <a:ahLst/>
            <a:cxnLst/>
            <a:rect l="l" t="t" r="r" b="b"/>
            <a:pathLst>
              <a:path w="1127" h="951" extrusionOk="0">
                <a:moveTo>
                  <a:pt x="600" y="1"/>
                </a:moveTo>
                <a:cubicBezTo>
                  <a:pt x="247" y="1"/>
                  <a:pt x="0" y="398"/>
                  <a:pt x="201" y="723"/>
                </a:cubicBezTo>
                <a:cubicBezTo>
                  <a:pt x="288" y="866"/>
                  <a:pt x="442" y="950"/>
                  <a:pt x="605" y="950"/>
                </a:cubicBezTo>
                <a:cubicBezTo>
                  <a:pt x="630" y="950"/>
                  <a:pt x="654" y="948"/>
                  <a:pt x="679" y="944"/>
                </a:cubicBezTo>
                <a:cubicBezTo>
                  <a:pt x="869" y="915"/>
                  <a:pt x="1022" y="772"/>
                  <a:pt x="1066" y="586"/>
                </a:cubicBezTo>
                <a:cubicBezTo>
                  <a:pt x="1126" y="331"/>
                  <a:pt x="970" y="75"/>
                  <a:pt x="715" y="14"/>
                </a:cubicBezTo>
                <a:cubicBezTo>
                  <a:pt x="676" y="5"/>
                  <a:pt x="638"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1"/>
          <p:cNvSpPr/>
          <p:nvPr/>
        </p:nvSpPr>
        <p:spPr>
          <a:xfrm rot="10800000">
            <a:off x="8735291" y="25042"/>
            <a:ext cx="207310" cy="191658"/>
          </a:xfrm>
          <a:custGeom>
            <a:avLst/>
            <a:gdLst/>
            <a:ahLst/>
            <a:cxnLst/>
            <a:rect l="l" t="t" r="r" b="b"/>
            <a:pathLst>
              <a:path w="1298" h="1200" extrusionOk="0">
                <a:moveTo>
                  <a:pt x="639" y="1"/>
                </a:moveTo>
                <a:cubicBezTo>
                  <a:pt x="449" y="1"/>
                  <a:pt x="267" y="90"/>
                  <a:pt x="153" y="248"/>
                </a:cubicBezTo>
                <a:cubicBezTo>
                  <a:pt x="11" y="444"/>
                  <a:pt x="0" y="707"/>
                  <a:pt x="127" y="913"/>
                </a:cubicBezTo>
                <a:cubicBezTo>
                  <a:pt x="237" y="1093"/>
                  <a:pt x="432" y="1200"/>
                  <a:pt x="639" y="1200"/>
                </a:cubicBezTo>
                <a:cubicBezTo>
                  <a:pt x="670" y="1200"/>
                  <a:pt x="701" y="1197"/>
                  <a:pt x="732" y="1192"/>
                </a:cubicBezTo>
                <a:cubicBezTo>
                  <a:pt x="971" y="1154"/>
                  <a:pt x="1164" y="975"/>
                  <a:pt x="1221" y="740"/>
                </a:cubicBezTo>
                <a:cubicBezTo>
                  <a:pt x="1297" y="418"/>
                  <a:pt x="1099" y="95"/>
                  <a:pt x="777" y="17"/>
                </a:cubicBezTo>
                <a:cubicBezTo>
                  <a:pt x="731" y="6"/>
                  <a:pt x="68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1"/>
          <p:cNvSpPr/>
          <p:nvPr/>
        </p:nvSpPr>
        <p:spPr>
          <a:xfrm rot="10800000">
            <a:off x="969771" y="-334642"/>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1"/>
          <p:cNvSpPr/>
          <p:nvPr/>
        </p:nvSpPr>
        <p:spPr>
          <a:xfrm rot="10800000">
            <a:off x="-113203" y="3672265"/>
            <a:ext cx="495117"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1"/>
          <p:cNvSpPr/>
          <p:nvPr/>
        </p:nvSpPr>
        <p:spPr>
          <a:xfrm rot="-1799986">
            <a:off x="7359024" y="-1142987"/>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1"/>
          <p:cNvSpPr/>
          <p:nvPr/>
        </p:nvSpPr>
        <p:spPr>
          <a:xfrm rot="-1799986">
            <a:off x="-1613526" y="-359887"/>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1"/>
          <p:cNvSpPr/>
          <p:nvPr/>
        </p:nvSpPr>
        <p:spPr>
          <a:xfrm rot="-1799986">
            <a:off x="6058699" y="3819388"/>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1"/>
          <p:cNvSpPr/>
          <p:nvPr/>
        </p:nvSpPr>
        <p:spPr>
          <a:xfrm rot="1799986" flipH="1">
            <a:off x="-2177501" y="4409688"/>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10">
    <p:spTree>
      <p:nvGrpSpPr>
        <p:cNvPr id="1" name="Shape 510"/>
        <p:cNvGrpSpPr/>
        <p:nvPr/>
      </p:nvGrpSpPr>
      <p:grpSpPr>
        <a:xfrm>
          <a:off x="0" y="0"/>
          <a:ext cx="0" cy="0"/>
          <a:chOff x="0" y="0"/>
          <a:chExt cx="0" cy="0"/>
        </a:xfrm>
      </p:grpSpPr>
      <p:sp>
        <p:nvSpPr>
          <p:cNvPr id="511" name="Google Shape;511;p22"/>
          <p:cNvSpPr txBox="1">
            <a:spLocks noGrp="1"/>
          </p:cNvSpPr>
          <p:nvPr>
            <p:ph type="title"/>
          </p:nvPr>
        </p:nvSpPr>
        <p:spPr>
          <a:xfrm>
            <a:off x="719975" y="1747700"/>
            <a:ext cx="2305500" cy="38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12" name="Google Shape;512;p22"/>
          <p:cNvSpPr txBox="1">
            <a:spLocks noGrp="1"/>
          </p:cNvSpPr>
          <p:nvPr>
            <p:ph type="subTitle" idx="1"/>
          </p:nvPr>
        </p:nvSpPr>
        <p:spPr>
          <a:xfrm>
            <a:off x="719975" y="2137102"/>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3" name="Google Shape;513;p22"/>
          <p:cNvSpPr txBox="1">
            <a:spLocks noGrp="1"/>
          </p:cNvSpPr>
          <p:nvPr>
            <p:ph type="title" idx="2"/>
          </p:nvPr>
        </p:nvSpPr>
        <p:spPr>
          <a:xfrm>
            <a:off x="3419246" y="1747700"/>
            <a:ext cx="2305500" cy="38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14" name="Google Shape;514;p22"/>
          <p:cNvSpPr txBox="1">
            <a:spLocks noGrp="1"/>
          </p:cNvSpPr>
          <p:nvPr>
            <p:ph type="subTitle" idx="3"/>
          </p:nvPr>
        </p:nvSpPr>
        <p:spPr>
          <a:xfrm>
            <a:off x="3419246" y="2137102"/>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5" name="Google Shape;515;p22"/>
          <p:cNvSpPr txBox="1">
            <a:spLocks noGrp="1"/>
          </p:cNvSpPr>
          <p:nvPr>
            <p:ph type="title" idx="4"/>
          </p:nvPr>
        </p:nvSpPr>
        <p:spPr>
          <a:xfrm>
            <a:off x="719975" y="3333500"/>
            <a:ext cx="2305500" cy="42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16" name="Google Shape;516;p22"/>
          <p:cNvSpPr txBox="1">
            <a:spLocks noGrp="1"/>
          </p:cNvSpPr>
          <p:nvPr>
            <p:ph type="subTitle" idx="5"/>
          </p:nvPr>
        </p:nvSpPr>
        <p:spPr>
          <a:xfrm>
            <a:off x="719963" y="3759200"/>
            <a:ext cx="23055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7" name="Google Shape;517;p22"/>
          <p:cNvSpPr txBox="1">
            <a:spLocks noGrp="1"/>
          </p:cNvSpPr>
          <p:nvPr>
            <p:ph type="title" idx="6"/>
          </p:nvPr>
        </p:nvSpPr>
        <p:spPr>
          <a:xfrm>
            <a:off x="3419246" y="3333500"/>
            <a:ext cx="2305500" cy="42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18" name="Google Shape;518;p22"/>
          <p:cNvSpPr txBox="1">
            <a:spLocks noGrp="1"/>
          </p:cNvSpPr>
          <p:nvPr>
            <p:ph type="subTitle" idx="7"/>
          </p:nvPr>
        </p:nvSpPr>
        <p:spPr>
          <a:xfrm>
            <a:off x="3419233" y="3759200"/>
            <a:ext cx="23055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9" name="Google Shape;519;p22"/>
          <p:cNvSpPr txBox="1">
            <a:spLocks noGrp="1"/>
          </p:cNvSpPr>
          <p:nvPr>
            <p:ph type="title" idx="8"/>
          </p:nvPr>
        </p:nvSpPr>
        <p:spPr>
          <a:xfrm>
            <a:off x="6118524" y="1747700"/>
            <a:ext cx="2305500" cy="38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20" name="Google Shape;520;p22"/>
          <p:cNvSpPr txBox="1">
            <a:spLocks noGrp="1"/>
          </p:cNvSpPr>
          <p:nvPr>
            <p:ph type="subTitle" idx="9"/>
          </p:nvPr>
        </p:nvSpPr>
        <p:spPr>
          <a:xfrm>
            <a:off x="6118524" y="2137102"/>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1" name="Google Shape;521;p22"/>
          <p:cNvSpPr txBox="1">
            <a:spLocks noGrp="1"/>
          </p:cNvSpPr>
          <p:nvPr>
            <p:ph type="title" idx="13"/>
          </p:nvPr>
        </p:nvSpPr>
        <p:spPr>
          <a:xfrm>
            <a:off x="6118524" y="3333500"/>
            <a:ext cx="2305500" cy="42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22" name="Google Shape;522;p22"/>
          <p:cNvSpPr txBox="1">
            <a:spLocks noGrp="1"/>
          </p:cNvSpPr>
          <p:nvPr>
            <p:ph type="subTitle" idx="14"/>
          </p:nvPr>
        </p:nvSpPr>
        <p:spPr>
          <a:xfrm>
            <a:off x="6118511" y="3759200"/>
            <a:ext cx="23055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3" name="Google Shape;523;p22"/>
          <p:cNvSpPr txBox="1">
            <a:spLocks noGrp="1"/>
          </p:cNvSpPr>
          <p:nvPr>
            <p:ph type="title" idx="15"/>
          </p:nvPr>
        </p:nvSpPr>
        <p:spPr>
          <a:xfrm>
            <a:off x="732300" y="445025"/>
            <a:ext cx="767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4" name="Google Shape;524;p22"/>
          <p:cNvSpPr/>
          <p:nvPr/>
        </p:nvSpPr>
        <p:spPr>
          <a:xfrm>
            <a:off x="7899606" y="4381493"/>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2"/>
          <p:cNvSpPr/>
          <p:nvPr/>
        </p:nvSpPr>
        <p:spPr>
          <a:xfrm>
            <a:off x="-457278" y="4944660"/>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2"/>
          <p:cNvSpPr/>
          <p:nvPr/>
        </p:nvSpPr>
        <p:spPr>
          <a:xfrm>
            <a:off x="-268827" y="5376473"/>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2"/>
          <p:cNvSpPr/>
          <p:nvPr/>
        </p:nvSpPr>
        <p:spPr>
          <a:xfrm>
            <a:off x="8024324" y="-869480"/>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2"/>
          <p:cNvSpPr/>
          <p:nvPr/>
        </p:nvSpPr>
        <p:spPr>
          <a:xfrm>
            <a:off x="8209749" y="32737"/>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2"/>
          <p:cNvSpPr/>
          <p:nvPr/>
        </p:nvSpPr>
        <p:spPr>
          <a:xfrm>
            <a:off x="374106" y="95611"/>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2"/>
          <p:cNvSpPr/>
          <p:nvPr/>
        </p:nvSpPr>
        <p:spPr>
          <a:xfrm>
            <a:off x="9024294" y="4268907"/>
            <a:ext cx="295792" cy="268960"/>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2"/>
          <p:cNvSpPr/>
          <p:nvPr/>
        </p:nvSpPr>
        <p:spPr>
          <a:xfrm>
            <a:off x="8589240" y="4513833"/>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2"/>
          <p:cNvSpPr/>
          <p:nvPr/>
        </p:nvSpPr>
        <p:spPr>
          <a:xfrm>
            <a:off x="733476" y="624582"/>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2"/>
          <p:cNvSpPr/>
          <p:nvPr/>
        </p:nvSpPr>
        <p:spPr>
          <a:xfrm>
            <a:off x="-9363" y="645241"/>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2"/>
          <p:cNvSpPr/>
          <p:nvPr/>
        </p:nvSpPr>
        <p:spPr>
          <a:xfrm>
            <a:off x="8971212" y="143252"/>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2"/>
          <p:cNvSpPr/>
          <p:nvPr/>
        </p:nvSpPr>
        <p:spPr>
          <a:xfrm>
            <a:off x="8658715" y="731971"/>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2"/>
          <p:cNvSpPr/>
          <p:nvPr/>
        </p:nvSpPr>
        <p:spPr>
          <a:xfrm>
            <a:off x="989633" y="4825455"/>
            <a:ext cx="179839" cy="151570"/>
          </a:xfrm>
          <a:custGeom>
            <a:avLst/>
            <a:gdLst/>
            <a:ahLst/>
            <a:cxnLst/>
            <a:rect l="l" t="t" r="r" b="b"/>
            <a:pathLst>
              <a:path w="1126" h="949" extrusionOk="0">
                <a:moveTo>
                  <a:pt x="598" y="0"/>
                </a:moveTo>
                <a:cubicBezTo>
                  <a:pt x="246" y="0"/>
                  <a:pt x="0" y="397"/>
                  <a:pt x="200" y="723"/>
                </a:cubicBezTo>
                <a:cubicBezTo>
                  <a:pt x="286" y="864"/>
                  <a:pt x="439" y="949"/>
                  <a:pt x="602" y="949"/>
                </a:cubicBezTo>
                <a:cubicBezTo>
                  <a:pt x="627" y="949"/>
                  <a:pt x="653" y="947"/>
                  <a:pt x="678" y="943"/>
                </a:cubicBezTo>
                <a:cubicBezTo>
                  <a:pt x="867" y="913"/>
                  <a:pt x="1020" y="772"/>
                  <a:pt x="1065" y="586"/>
                </a:cubicBezTo>
                <a:cubicBezTo>
                  <a:pt x="1126" y="331"/>
                  <a:pt x="969" y="75"/>
                  <a:pt x="715" y="14"/>
                </a:cubicBezTo>
                <a:cubicBezTo>
                  <a:pt x="675" y="5"/>
                  <a:pt x="63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2"/>
          <p:cNvSpPr/>
          <p:nvPr/>
        </p:nvSpPr>
        <p:spPr>
          <a:xfrm>
            <a:off x="146213" y="4046995"/>
            <a:ext cx="179999" cy="151889"/>
          </a:xfrm>
          <a:custGeom>
            <a:avLst/>
            <a:gdLst/>
            <a:ahLst/>
            <a:cxnLst/>
            <a:rect l="l" t="t" r="r" b="b"/>
            <a:pathLst>
              <a:path w="1127" h="951" extrusionOk="0">
                <a:moveTo>
                  <a:pt x="600" y="1"/>
                </a:moveTo>
                <a:cubicBezTo>
                  <a:pt x="247" y="1"/>
                  <a:pt x="0" y="398"/>
                  <a:pt x="201" y="723"/>
                </a:cubicBezTo>
                <a:cubicBezTo>
                  <a:pt x="288" y="866"/>
                  <a:pt x="442" y="950"/>
                  <a:pt x="605" y="950"/>
                </a:cubicBezTo>
                <a:cubicBezTo>
                  <a:pt x="630" y="950"/>
                  <a:pt x="654" y="948"/>
                  <a:pt x="679" y="944"/>
                </a:cubicBezTo>
                <a:cubicBezTo>
                  <a:pt x="869" y="915"/>
                  <a:pt x="1022" y="772"/>
                  <a:pt x="1066" y="586"/>
                </a:cubicBezTo>
                <a:cubicBezTo>
                  <a:pt x="1126" y="331"/>
                  <a:pt x="970" y="75"/>
                  <a:pt x="715" y="14"/>
                </a:cubicBezTo>
                <a:cubicBezTo>
                  <a:pt x="676" y="5"/>
                  <a:pt x="638"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2"/>
          <p:cNvSpPr/>
          <p:nvPr/>
        </p:nvSpPr>
        <p:spPr>
          <a:xfrm>
            <a:off x="49404" y="4717750"/>
            <a:ext cx="207310" cy="191658"/>
          </a:xfrm>
          <a:custGeom>
            <a:avLst/>
            <a:gdLst/>
            <a:ahLst/>
            <a:cxnLst/>
            <a:rect l="l" t="t" r="r" b="b"/>
            <a:pathLst>
              <a:path w="1298" h="1200" extrusionOk="0">
                <a:moveTo>
                  <a:pt x="639" y="1"/>
                </a:moveTo>
                <a:cubicBezTo>
                  <a:pt x="449" y="1"/>
                  <a:pt x="267" y="90"/>
                  <a:pt x="153" y="248"/>
                </a:cubicBezTo>
                <a:cubicBezTo>
                  <a:pt x="11" y="444"/>
                  <a:pt x="0" y="707"/>
                  <a:pt x="127" y="913"/>
                </a:cubicBezTo>
                <a:cubicBezTo>
                  <a:pt x="237" y="1093"/>
                  <a:pt x="432" y="1200"/>
                  <a:pt x="639" y="1200"/>
                </a:cubicBezTo>
                <a:cubicBezTo>
                  <a:pt x="670" y="1200"/>
                  <a:pt x="701" y="1197"/>
                  <a:pt x="732" y="1192"/>
                </a:cubicBezTo>
                <a:cubicBezTo>
                  <a:pt x="971" y="1154"/>
                  <a:pt x="1164" y="975"/>
                  <a:pt x="1221" y="740"/>
                </a:cubicBezTo>
                <a:cubicBezTo>
                  <a:pt x="1297" y="418"/>
                  <a:pt x="1099" y="95"/>
                  <a:pt x="777" y="17"/>
                </a:cubicBezTo>
                <a:cubicBezTo>
                  <a:pt x="731" y="6"/>
                  <a:pt x="68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2"/>
          <p:cNvSpPr/>
          <p:nvPr/>
        </p:nvSpPr>
        <p:spPr>
          <a:xfrm>
            <a:off x="7935277" y="4977012"/>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2"/>
          <p:cNvSpPr/>
          <p:nvPr/>
        </p:nvSpPr>
        <p:spPr>
          <a:xfrm>
            <a:off x="9018091" y="970105"/>
            <a:ext cx="495116"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2"/>
          <p:cNvSpPr/>
          <p:nvPr/>
        </p:nvSpPr>
        <p:spPr>
          <a:xfrm rot="1799986" flipH="1">
            <a:off x="-4590609" y="-1129434"/>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2"/>
          <p:cNvSpPr/>
          <p:nvPr/>
        </p:nvSpPr>
        <p:spPr>
          <a:xfrm rot="1799986" flipH="1">
            <a:off x="4953441" y="-243134"/>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2"/>
          <p:cNvSpPr/>
          <p:nvPr/>
        </p:nvSpPr>
        <p:spPr>
          <a:xfrm rot="1799986" flipH="1">
            <a:off x="-2767409" y="4057441"/>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2"/>
          <p:cNvSpPr/>
          <p:nvPr/>
        </p:nvSpPr>
        <p:spPr>
          <a:xfrm rot="-1799986">
            <a:off x="5136416" y="422196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title"/>
          </p:nvPr>
        </p:nvSpPr>
        <p:spPr>
          <a:xfrm>
            <a:off x="788900" y="434600"/>
            <a:ext cx="76794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61" name="Google Shape;61;p4"/>
          <p:cNvSpPr txBox="1">
            <a:spLocks noGrp="1"/>
          </p:cNvSpPr>
          <p:nvPr>
            <p:ph type="body" idx="1"/>
          </p:nvPr>
        </p:nvSpPr>
        <p:spPr>
          <a:xfrm>
            <a:off x="2089500" y="1638670"/>
            <a:ext cx="4965000" cy="2027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400"/>
            </a:lvl1pPr>
            <a:lvl2pPr marL="914400" lvl="1" indent="-304800">
              <a:spcBef>
                <a:spcPts val="0"/>
              </a:spcBef>
              <a:spcAft>
                <a:spcPts val="0"/>
              </a:spcAft>
              <a:buSzPts val="1200"/>
              <a:buFont typeface="Roboto Condensed Light"/>
              <a:buChar char="○"/>
              <a:defRPr/>
            </a:lvl2pPr>
            <a:lvl3pPr marL="1371600" lvl="2" indent="-304800">
              <a:spcBef>
                <a:spcPts val="0"/>
              </a:spcBef>
              <a:spcAft>
                <a:spcPts val="0"/>
              </a:spcAft>
              <a:buSzPts val="1200"/>
              <a:buFont typeface="Roboto Condensed Light"/>
              <a:buChar char="■"/>
              <a:defRPr/>
            </a:lvl3pPr>
            <a:lvl4pPr marL="1828800" lvl="3" indent="-304800">
              <a:spcBef>
                <a:spcPts val="0"/>
              </a:spcBef>
              <a:spcAft>
                <a:spcPts val="0"/>
              </a:spcAft>
              <a:buSzPts val="1200"/>
              <a:buFont typeface="Roboto Condensed Light"/>
              <a:buChar char="●"/>
              <a:defRPr/>
            </a:lvl4pPr>
            <a:lvl5pPr marL="2286000" lvl="4" indent="-304800">
              <a:spcBef>
                <a:spcPts val="0"/>
              </a:spcBef>
              <a:spcAft>
                <a:spcPts val="0"/>
              </a:spcAft>
              <a:buSzPts val="1200"/>
              <a:buFont typeface="Roboto Condensed Light"/>
              <a:buChar char="○"/>
              <a:defRPr/>
            </a:lvl5pPr>
            <a:lvl6pPr marL="2743200" lvl="5" indent="-304800">
              <a:spcBef>
                <a:spcPts val="0"/>
              </a:spcBef>
              <a:spcAft>
                <a:spcPts val="0"/>
              </a:spcAft>
              <a:buSzPts val="1200"/>
              <a:buFont typeface="Roboto Condensed Light"/>
              <a:buChar char="■"/>
              <a:defRPr/>
            </a:lvl6pPr>
            <a:lvl7pPr marL="3200400" lvl="6" indent="-304800">
              <a:spcBef>
                <a:spcPts val="0"/>
              </a:spcBef>
              <a:spcAft>
                <a:spcPts val="0"/>
              </a:spcAft>
              <a:buSzPts val="1200"/>
              <a:buFont typeface="Roboto Condensed Light"/>
              <a:buChar char="●"/>
              <a:defRPr/>
            </a:lvl7pPr>
            <a:lvl8pPr marL="3657600" lvl="7" indent="-304800">
              <a:spcBef>
                <a:spcPts val="0"/>
              </a:spcBef>
              <a:spcAft>
                <a:spcPts val="0"/>
              </a:spcAft>
              <a:buSzPts val="1200"/>
              <a:buFont typeface="Roboto Condensed Light"/>
              <a:buChar char="○"/>
              <a:defRPr/>
            </a:lvl8pPr>
            <a:lvl9pPr marL="4114800" lvl="8" indent="-304800">
              <a:spcBef>
                <a:spcPts val="0"/>
              </a:spcBef>
              <a:spcAft>
                <a:spcPts val="0"/>
              </a:spcAft>
              <a:buSzPts val="1200"/>
              <a:buFont typeface="Roboto Condensed Light"/>
              <a:buChar char="■"/>
              <a:defRPr/>
            </a:lvl9pPr>
          </a:lstStyle>
          <a:p>
            <a:endParaRPr/>
          </a:p>
        </p:txBody>
      </p:sp>
      <p:sp>
        <p:nvSpPr>
          <p:cNvPr id="62" name="Google Shape;62;p4"/>
          <p:cNvSpPr/>
          <p:nvPr/>
        </p:nvSpPr>
        <p:spPr>
          <a:xfrm rot="10800000">
            <a:off x="7881405" y="-1058254"/>
            <a:ext cx="1798415" cy="1638493"/>
          </a:xfrm>
          <a:custGeom>
            <a:avLst/>
            <a:gdLst/>
            <a:ahLst/>
            <a:cxnLst/>
            <a:rect l="l" t="t" r="r" b="b"/>
            <a:pathLst>
              <a:path w="7443" h="6781" extrusionOk="0">
                <a:moveTo>
                  <a:pt x="3721" y="1"/>
                </a:moveTo>
                <a:cubicBezTo>
                  <a:pt x="2854" y="1"/>
                  <a:pt x="1986" y="332"/>
                  <a:pt x="1325" y="993"/>
                </a:cubicBezTo>
                <a:cubicBezTo>
                  <a:pt x="1" y="2317"/>
                  <a:pt x="1" y="4464"/>
                  <a:pt x="1325" y="5788"/>
                </a:cubicBezTo>
                <a:cubicBezTo>
                  <a:pt x="1986" y="6449"/>
                  <a:pt x="2854" y="6780"/>
                  <a:pt x="3721" y="6780"/>
                </a:cubicBezTo>
                <a:cubicBezTo>
                  <a:pt x="4589" y="6780"/>
                  <a:pt x="5457" y="6449"/>
                  <a:pt x="6119" y="5788"/>
                </a:cubicBezTo>
                <a:cubicBezTo>
                  <a:pt x="7443" y="4464"/>
                  <a:pt x="7443" y="2317"/>
                  <a:pt x="6119" y="993"/>
                </a:cubicBezTo>
                <a:cubicBezTo>
                  <a:pt x="5457" y="332"/>
                  <a:pt x="4589" y="1"/>
                  <a:pt x="37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rot="10800000" flipH="1">
            <a:off x="7832120" y="4088093"/>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rot="10800000" flipH="1">
            <a:off x="8366599" y="4622826"/>
            <a:ext cx="2580797" cy="2580608"/>
          </a:xfrm>
          <a:custGeom>
            <a:avLst/>
            <a:gdLst/>
            <a:ahLst/>
            <a:cxnLst/>
            <a:rect l="l" t="t" r="r" b="b"/>
            <a:pathLst>
              <a:path w="10681" h="10680" extrusionOk="0">
                <a:moveTo>
                  <a:pt x="5340" y="1"/>
                </a:moveTo>
                <a:cubicBezTo>
                  <a:pt x="2391" y="1"/>
                  <a:pt x="0" y="2391"/>
                  <a:pt x="0" y="5340"/>
                </a:cubicBezTo>
                <a:cubicBezTo>
                  <a:pt x="0" y="8290"/>
                  <a:pt x="2391" y="10680"/>
                  <a:pt x="5340" y="10680"/>
                </a:cubicBezTo>
                <a:cubicBezTo>
                  <a:pt x="8289" y="10680"/>
                  <a:pt x="10680" y="8290"/>
                  <a:pt x="10680" y="5340"/>
                </a:cubicBezTo>
                <a:cubicBezTo>
                  <a:pt x="10680" y="2391"/>
                  <a:pt x="8289" y="1"/>
                  <a:pt x="5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rot="10800000">
            <a:off x="8411852" y="-228884"/>
            <a:ext cx="485425" cy="425027"/>
          </a:xfrm>
          <a:custGeom>
            <a:avLst/>
            <a:gdLst/>
            <a:ahLst/>
            <a:cxnLst/>
            <a:rect l="l" t="t" r="r" b="b"/>
            <a:pathLst>
              <a:path w="2009" h="1759" extrusionOk="0">
                <a:moveTo>
                  <a:pt x="1006" y="0"/>
                </a:moveTo>
                <a:cubicBezTo>
                  <a:pt x="702" y="0"/>
                  <a:pt x="407" y="157"/>
                  <a:pt x="244" y="439"/>
                </a:cubicBezTo>
                <a:cubicBezTo>
                  <a:pt x="1" y="859"/>
                  <a:pt x="144" y="1397"/>
                  <a:pt x="564" y="1640"/>
                </a:cubicBezTo>
                <a:cubicBezTo>
                  <a:pt x="703" y="1721"/>
                  <a:pt x="854" y="1759"/>
                  <a:pt x="1004" y="1759"/>
                </a:cubicBezTo>
                <a:cubicBezTo>
                  <a:pt x="1307" y="1759"/>
                  <a:pt x="1603" y="1602"/>
                  <a:pt x="1766" y="1321"/>
                </a:cubicBezTo>
                <a:cubicBezTo>
                  <a:pt x="2009" y="901"/>
                  <a:pt x="1865" y="363"/>
                  <a:pt x="1445" y="118"/>
                </a:cubicBezTo>
                <a:cubicBezTo>
                  <a:pt x="1306" y="38"/>
                  <a:pt x="1155" y="0"/>
                  <a:pt x="1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rot="10800000">
            <a:off x="6684673" y="6392850"/>
            <a:ext cx="709894" cy="645394"/>
          </a:xfrm>
          <a:custGeom>
            <a:avLst/>
            <a:gdLst/>
            <a:ahLst/>
            <a:cxnLst/>
            <a:rect l="l" t="t" r="r" b="b"/>
            <a:pathLst>
              <a:path w="2938" h="2671" extrusionOk="0">
                <a:moveTo>
                  <a:pt x="1468" y="1"/>
                </a:moveTo>
                <a:cubicBezTo>
                  <a:pt x="863" y="1"/>
                  <a:pt x="315" y="415"/>
                  <a:pt x="170" y="1030"/>
                </a:cubicBezTo>
                <a:cubicBezTo>
                  <a:pt x="1" y="1746"/>
                  <a:pt x="446" y="2465"/>
                  <a:pt x="1163" y="2635"/>
                </a:cubicBezTo>
                <a:cubicBezTo>
                  <a:pt x="1266" y="2659"/>
                  <a:pt x="1370" y="2671"/>
                  <a:pt x="1472" y="2671"/>
                </a:cubicBezTo>
                <a:cubicBezTo>
                  <a:pt x="2076" y="2671"/>
                  <a:pt x="2624" y="2257"/>
                  <a:pt x="2769" y="1643"/>
                </a:cubicBezTo>
                <a:cubicBezTo>
                  <a:pt x="2937" y="925"/>
                  <a:pt x="2494" y="206"/>
                  <a:pt x="1776" y="37"/>
                </a:cubicBezTo>
                <a:cubicBezTo>
                  <a:pt x="1673" y="12"/>
                  <a:pt x="1570" y="1"/>
                  <a:pt x="1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rot="10800000">
            <a:off x="8866120" y="662185"/>
            <a:ext cx="687665" cy="625580"/>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rot="10800000">
            <a:off x="9106275" y="1748070"/>
            <a:ext cx="447490"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rot="10800000">
            <a:off x="8549738" y="2970110"/>
            <a:ext cx="461745" cy="406905"/>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rot="10800000">
            <a:off x="-916426" y="4330237"/>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rot="10800000">
            <a:off x="1121955" y="-434636"/>
            <a:ext cx="491465" cy="491475"/>
          </a:xfrm>
          <a:custGeom>
            <a:avLst/>
            <a:gdLst/>
            <a:ahLst/>
            <a:cxnLst/>
            <a:rect l="l" t="t" r="r" b="b"/>
            <a:pathLst>
              <a:path w="2034" h="2034" extrusionOk="0">
                <a:moveTo>
                  <a:pt x="1017" y="1"/>
                </a:moveTo>
                <a:cubicBezTo>
                  <a:pt x="456" y="1"/>
                  <a:pt x="1" y="456"/>
                  <a:pt x="1" y="1017"/>
                </a:cubicBezTo>
                <a:cubicBezTo>
                  <a:pt x="1" y="1578"/>
                  <a:pt x="456" y="2034"/>
                  <a:pt x="1017" y="2034"/>
                </a:cubicBezTo>
                <a:cubicBezTo>
                  <a:pt x="1578" y="2034"/>
                  <a:pt x="2033" y="1578"/>
                  <a:pt x="2033" y="1017"/>
                </a:cubicBezTo>
                <a:cubicBezTo>
                  <a:pt x="2033" y="456"/>
                  <a:pt x="1578"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rot="10800000">
            <a:off x="-587820" y="-775828"/>
            <a:ext cx="1305500" cy="1305527"/>
          </a:xfrm>
          <a:custGeom>
            <a:avLst/>
            <a:gdLst/>
            <a:ahLst/>
            <a:cxnLst/>
            <a:rect l="l" t="t" r="r" b="b"/>
            <a:pathLst>
              <a:path w="5403" h="5403" extrusionOk="0">
                <a:moveTo>
                  <a:pt x="2701" y="1"/>
                </a:moveTo>
                <a:cubicBezTo>
                  <a:pt x="1210" y="1"/>
                  <a:pt x="1" y="1210"/>
                  <a:pt x="1" y="2701"/>
                </a:cubicBezTo>
                <a:cubicBezTo>
                  <a:pt x="1" y="4193"/>
                  <a:pt x="1210" y="5402"/>
                  <a:pt x="2701" y="5402"/>
                </a:cubicBezTo>
                <a:cubicBezTo>
                  <a:pt x="4193" y="5402"/>
                  <a:pt x="5402" y="4193"/>
                  <a:pt x="5402" y="2701"/>
                </a:cubicBezTo>
                <a:cubicBezTo>
                  <a:pt x="5402" y="1210"/>
                  <a:pt x="4193" y="1"/>
                  <a:pt x="2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rot="10800000" flipH="1">
            <a:off x="8329877" y="3525637"/>
            <a:ext cx="1043095" cy="1042633"/>
          </a:xfrm>
          <a:custGeom>
            <a:avLst/>
            <a:gdLst/>
            <a:ahLst/>
            <a:cxnLst/>
            <a:rect l="l" t="t" r="r" b="b"/>
            <a:pathLst>
              <a:path w="4317" h="4315" extrusionOk="0">
                <a:moveTo>
                  <a:pt x="2159" y="0"/>
                </a:moveTo>
                <a:cubicBezTo>
                  <a:pt x="967" y="0"/>
                  <a:pt x="1" y="966"/>
                  <a:pt x="1" y="2157"/>
                </a:cubicBezTo>
                <a:cubicBezTo>
                  <a:pt x="1" y="3348"/>
                  <a:pt x="967" y="4314"/>
                  <a:pt x="2159" y="4314"/>
                </a:cubicBezTo>
                <a:cubicBezTo>
                  <a:pt x="3350" y="4314"/>
                  <a:pt x="4316" y="3348"/>
                  <a:pt x="4316" y="2157"/>
                </a:cubicBezTo>
                <a:cubicBezTo>
                  <a:pt x="4316" y="966"/>
                  <a:pt x="3350" y="0"/>
                  <a:pt x="2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rot="10800000">
            <a:off x="5981045" y="4375112"/>
            <a:ext cx="442899" cy="443149"/>
          </a:xfrm>
          <a:custGeom>
            <a:avLst/>
            <a:gdLst/>
            <a:ahLst/>
            <a:cxnLst/>
            <a:rect l="l" t="t" r="r" b="b"/>
            <a:pathLst>
              <a:path w="1833" h="1834" extrusionOk="0">
                <a:moveTo>
                  <a:pt x="916" y="1"/>
                </a:moveTo>
                <a:cubicBezTo>
                  <a:pt x="410" y="1"/>
                  <a:pt x="1" y="412"/>
                  <a:pt x="1" y="918"/>
                </a:cubicBezTo>
                <a:cubicBezTo>
                  <a:pt x="1" y="1423"/>
                  <a:pt x="410" y="1833"/>
                  <a:pt x="916" y="1833"/>
                </a:cubicBezTo>
                <a:cubicBezTo>
                  <a:pt x="1423" y="1833"/>
                  <a:pt x="1833" y="1423"/>
                  <a:pt x="1833" y="918"/>
                </a:cubicBezTo>
                <a:cubicBezTo>
                  <a:pt x="1833" y="412"/>
                  <a:pt x="1423"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rot="10800000">
            <a:off x="855531" y="4721062"/>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rot="10800000">
            <a:off x="7486832" y="4472972"/>
            <a:ext cx="345282" cy="345289"/>
          </a:xfrm>
          <a:custGeom>
            <a:avLst/>
            <a:gdLst/>
            <a:ahLst/>
            <a:cxnLst/>
            <a:rect l="l" t="t" r="r" b="b"/>
            <a:pathLst>
              <a:path w="1429" h="1429" extrusionOk="0">
                <a:moveTo>
                  <a:pt x="715" y="1"/>
                </a:moveTo>
                <a:cubicBezTo>
                  <a:pt x="320" y="1"/>
                  <a:pt x="1" y="320"/>
                  <a:pt x="1" y="715"/>
                </a:cubicBezTo>
                <a:cubicBezTo>
                  <a:pt x="1" y="1109"/>
                  <a:pt x="320" y="1428"/>
                  <a:pt x="715" y="1428"/>
                </a:cubicBezTo>
                <a:cubicBezTo>
                  <a:pt x="1108" y="1428"/>
                  <a:pt x="1429" y="1109"/>
                  <a:pt x="1429" y="715"/>
                </a:cubicBezTo>
                <a:cubicBezTo>
                  <a:pt x="1429" y="320"/>
                  <a:pt x="1108" y="1"/>
                  <a:pt x="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rot="10800000">
            <a:off x="2178829" y="4883930"/>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rot="10800000">
            <a:off x="6423957" y="4883897"/>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rot="10800000">
            <a:off x="-263021" y="845133"/>
            <a:ext cx="749037" cy="680672"/>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rot="-1799986">
            <a:off x="7727653" y="-1195224"/>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rot="-1799986">
            <a:off x="-2000972" y="21113"/>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rot="-1799986">
            <a:off x="4524653" y="3825913"/>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rot="-1799986">
            <a:off x="-4409222" y="428887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545"/>
        <p:cNvGrpSpPr/>
        <p:nvPr/>
      </p:nvGrpSpPr>
      <p:grpSpPr>
        <a:xfrm>
          <a:off x="0" y="0"/>
          <a:ext cx="0" cy="0"/>
          <a:chOff x="0" y="0"/>
          <a:chExt cx="0" cy="0"/>
        </a:xfrm>
      </p:grpSpPr>
      <p:sp>
        <p:nvSpPr>
          <p:cNvPr id="546" name="Google Shape;546;p23"/>
          <p:cNvSpPr txBox="1">
            <a:spLocks noGrp="1"/>
          </p:cNvSpPr>
          <p:nvPr>
            <p:ph type="title" hasCustomPrompt="1"/>
          </p:nvPr>
        </p:nvSpPr>
        <p:spPr>
          <a:xfrm>
            <a:off x="1888375" y="682950"/>
            <a:ext cx="5544300" cy="783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6200"/>
              <a:buNone/>
              <a:defRPr sz="45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47" name="Google Shape;547;p23"/>
          <p:cNvSpPr txBox="1">
            <a:spLocks noGrp="1"/>
          </p:cNvSpPr>
          <p:nvPr>
            <p:ph type="subTitle" idx="1"/>
          </p:nvPr>
        </p:nvSpPr>
        <p:spPr>
          <a:xfrm>
            <a:off x="1888375" y="1466850"/>
            <a:ext cx="5544300" cy="47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8" name="Google Shape;548;p23"/>
          <p:cNvSpPr txBox="1">
            <a:spLocks noGrp="1"/>
          </p:cNvSpPr>
          <p:nvPr>
            <p:ph type="title" idx="2" hasCustomPrompt="1"/>
          </p:nvPr>
        </p:nvSpPr>
        <p:spPr>
          <a:xfrm>
            <a:off x="1888375" y="2008200"/>
            <a:ext cx="5544300" cy="783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6200"/>
              <a:buNone/>
              <a:defRPr sz="45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49" name="Google Shape;549;p23"/>
          <p:cNvSpPr txBox="1">
            <a:spLocks noGrp="1"/>
          </p:cNvSpPr>
          <p:nvPr>
            <p:ph type="subTitle" idx="3"/>
          </p:nvPr>
        </p:nvSpPr>
        <p:spPr>
          <a:xfrm>
            <a:off x="1888375" y="2792103"/>
            <a:ext cx="5544300" cy="47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0" name="Google Shape;550;p23"/>
          <p:cNvSpPr txBox="1">
            <a:spLocks noGrp="1"/>
          </p:cNvSpPr>
          <p:nvPr>
            <p:ph type="title" idx="4" hasCustomPrompt="1"/>
          </p:nvPr>
        </p:nvSpPr>
        <p:spPr>
          <a:xfrm>
            <a:off x="1888375" y="3333335"/>
            <a:ext cx="5544300" cy="783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6200"/>
              <a:buNone/>
              <a:defRPr sz="45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51" name="Google Shape;551;p23"/>
          <p:cNvSpPr txBox="1">
            <a:spLocks noGrp="1"/>
          </p:cNvSpPr>
          <p:nvPr>
            <p:ph type="subTitle" idx="5"/>
          </p:nvPr>
        </p:nvSpPr>
        <p:spPr>
          <a:xfrm>
            <a:off x="1888375" y="4117360"/>
            <a:ext cx="5544300" cy="47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2" name="Google Shape;552;p23"/>
          <p:cNvSpPr/>
          <p:nvPr/>
        </p:nvSpPr>
        <p:spPr>
          <a:xfrm flipH="1">
            <a:off x="-2248105" y="4152893"/>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3"/>
          <p:cNvSpPr/>
          <p:nvPr/>
        </p:nvSpPr>
        <p:spPr>
          <a:xfrm flipH="1">
            <a:off x="8009067" y="4716060"/>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3"/>
          <p:cNvSpPr/>
          <p:nvPr/>
        </p:nvSpPr>
        <p:spPr>
          <a:xfrm flipH="1">
            <a:off x="8303595" y="5147873"/>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3"/>
          <p:cNvSpPr/>
          <p:nvPr/>
        </p:nvSpPr>
        <p:spPr>
          <a:xfrm flipH="1">
            <a:off x="-258197" y="-1098080"/>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3"/>
          <p:cNvSpPr/>
          <p:nvPr/>
        </p:nvSpPr>
        <p:spPr>
          <a:xfrm flipH="1">
            <a:off x="525529" y="-195863"/>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3"/>
          <p:cNvSpPr/>
          <p:nvPr/>
        </p:nvSpPr>
        <p:spPr>
          <a:xfrm flipH="1">
            <a:off x="8372512" y="-132989"/>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3"/>
          <p:cNvSpPr/>
          <p:nvPr/>
        </p:nvSpPr>
        <p:spPr>
          <a:xfrm flipH="1">
            <a:off x="-118919" y="4040307"/>
            <a:ext cx="295792" cy="268960"/>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3"/>
          <p:cNvSpPr/>
          <p:nvPr/>
        </p:nvSpPr>
        <p:spPr>
          <a:xfrm flipH="1">
            <a:off x="306711" y="4285233"/>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3"/>
          <p:cNvSpPr/>
          <p:nvPr/>
        </p:nvSpPr>
        <p:spPr>
          <a:xfrm flipH="1">
            <a:off x="8273796" y="395982"/>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3"/>
          <p:cNvSpPr/>
          <p:nvPr/>
        </p:nvSpPr>
        <p:spPr>
          <a:xfrm flipH="1">
            <a:off x="8885669" y="416641"/>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3"/>
          <p:cNvSpPr/>
          <p:nvPr/>
        </p:nvSpPr>
        <p:spPr>
          <a:xfrm flipH="1">
            <a:off x="-358914" y="-85348"/>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3"/>
          <p:cNvSpPr/>
          <p:nvPr/>
        </p:nvSpPr>
        <p:spPr>
          <a:xfrm flipH="1">
            <a:off x="376189" y="503371"/>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3"/>
          <p:cNvSpPr/>
          <p:nvPr/>
        </p:nvSpPr>
        <p:spPr>
          <a:xfrm flipH="1">
            <a:off x="8031695" y="4596855"/>
            <a:ext cx="179839" cy="151570"/>
          </a:xfrm>
          <a:custGeom>
            <a:avLst/>
            <a:gdLst/>
            <a:ahLst/>
            <a:cxnLst/>
            <a:rect l="l" t="t" r="r" b="b"/>
            <a:pathLst>
              <a:path w="1126" h="949" extrusionOk="0">
                <a:moveTo>
                  <a:pt x="598" y="0"/>
                </a:moveTo>
                <a:cubicBezTo>
                  <a:pt x="246" y="0"/>
                  <a:pt x="0" y="397"/>
                  <a:pt x="200" y="723"/>
                </a:cubicBezTo>
                <a:cubicBezTo>
                  <a:pt x="286" y="864"/>
                  <a:pt x="439" y="949"/>
                  <a:pt x="602" y="949"/>
                </a:cubicBezTo>
                <a:cubicBezTo>
                  <a:pt x="627" y="949"/>
                  <a:pt x="653" y="947"/>
                  <a:pt x="678" y="943"/>
                </a:cubicBezTo>
                <a:cubicBezTo>
                  <a:pt x="867" y="913"/>
                  <a:pt x="1020" y="772"/>
                  <a:pt x="1065" y="586"/>
                </a:cubicBezTo>
                <a:cubicBezTo>
                  <a:pt x="1126" y="331"/>
                  <a:pt x="969" y="75"/>
                  <a:pt x="715" y="14"/>
                </a:cubicBezTo>
                <a:cubicBezTo>
                  <a:pt x="675" y="5"/>
                  <a:pt x="63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3"/>
          <p:cNvSpPr/>
          <p:nvPr/>
        </p:nvSpPr>
        <p:spPr>
          <a:xfrm flipH="1">
            <a:off x="8743755" y="4040320"/>
            <a:ext cx="179999" cy="151889"/>
          </a:xfrm>
          <a:custGeom>
            <a:avLst/>
            <a:gdLst/>
            <a:ahLst/>
            <a:cxnLst/>
            <a:rect l="l" t="t" r="r" b="b"/>
            <a:pathLst>
              <a:path w="1127" h="951" extrusionOk="0">
                <a:moveTo>
                  <a:pt x="600" y="1"/>
                </a:moveTo>
                <a:cubicBezTo>
                  <a:pt x="247" y="1"/>
                  <a:pt x="0" y="398"/>
                  <a:pt x="201" y="723"/>
                </a:cubicBezTo>
                <a:cubicBezTo>
                  <a:pt x="288" y="866"/>
                  <a:pt x="442" y="950"/>
                  <a:pt x="605" y="950"/>
                </a:cubicBezTo>
                <a:cubicBezTo>
                  <a:pt x="630" y="950"/>
                  <a:pt x="654" y="948"/>
                  <a:pt x="679" y="944"/>
                </a:cubicBezTo>
                <a:cubicBezTo>
                  <a:pt x="869" y="915"/>
                  <a:pt x="1022" y="772"/>
                  <a:pt x="1066" y="586"/>
                </a:cubicBezTo>
                <a:cubicBezTo>
                  <a:pt x="1126" y="331"/>
                  <a:pt x="970" y="75"/>
                  <a:pt x="715" y="14"/>
                </a:cubicBezTo>
                <a:cubicBezTo>
                  <a:pt x="676" y="5"/>
                  <a:pt x="638"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3"/>
          <p:cNvSpPr/>
          <p:nvPr/>
        </p:nvSpPr>
        <p:spPr>
          <a:xfrm flipH="1">
            <a:off x="8536453" y="4646987"/>
            <a:ext cx="207310" cy="191658"/>
          </a:xfrm>
          <a:custGeom>
            <a:avLst/>
            <a:gdLst/>
            <a:ahLst/>
            <a:cxnLst/>
            <a:rect l="l" t="t" r="r" b="b"/>
            <a:pathLst>
              <a:path w="1298" h="1200" extrusionOk="0">
                <a:moveTo>
                  <a:pt x="639" y="1"/>
                </a:moveTo>
                <a:cubicBezTo>
                  <a:pt x="449" y="1"/>
                  <a:pt x="267" y="90"/>
                  <a:pt x="153" y="248"/>
                </a:cubicBezTo>
                <a:cubicBezTo>
                  <a:pt x="11" y="444"/>
                  <a:pt x="0" y="707"/>
                  <a:pt x="127" y="913"/>
                </a:cubicBezTo>
                <a:cubicBezTo>
                  <a:pt x="237" y="1093"/>
                  <a:pt x="432" y="1200"/>
                  <a:pt x="639" y="1200"/>
                </a:cubicBezTo>
                <a:cubicBezTo>
                  <a:pt x="670" y="1200"/>
                  <a:pt x="701" y="1197"/>
                  <a:pt x="732" y="1192"/>
                </a:cubicBezTo>
                <a:cubicBezTo>
                  <a:pt x="971" y="1154"/>
                  <a:pt x="1164" y="975"/>
                  <a:pt x="1221" y="740"/>
                </a:cubicBezTo>
                <a:cubicBezTo>
                  <a:pt x="1297" y="418"/>
                  <a:pt x="1099" y="95"/>
                  <a:pt x="777" y="17"/>
                </a:cubicBezTo>
                <a:cubicBezTo>
                  <a:pt x="731" y="6"/>
                  <a:pt x="68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3"/>
          <p:cNvSpPr/>
          <p:nvPr/>
        </p:nvSpPr>
        <p:spPr>
          <a:xfrm flipH="1">
            <a:off x="770933" y="4748412"/>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3"/>
          <p:cNvSpPr/>
          <p:nvPr/>
        </p:nvSpPr>
        <p:spPr>
          <a:xfrm flipH="1">
            <a:off x="-312041" y="741505"/>
            <a:ext cx="495117"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3"/>
          <p:cNvSpPr/>
          <p:nvPr/>
        </p:nvSpPr>
        <p:spPr>
          <a:xfrm rot="-1799986">
            <a:off x="7160187" y="-237909"/>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3"/>
          <p:cNvSpPr/>
          <p:nvPr/>
        </p:nvSpPr>
        <p:spPr>
          <a:xfrm rot="-1799986">
            <a:off x="-1831413" y="23311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3"/>
          <p:cNvSpPr/>
          <p:nvPr/>
        </p:nvSpPr>
        <p:spPr>
          <a:xfrm rot="-1799986">
            <a:off x="6069412" y="342851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3"/>
          <p:cNvSpPr/>
          <p:nvPr/>
        </p:nvSpPr>
        <p:spPr>
          <a:xfrm rot="1799986" flipH="1">
            <a:off x="-2204888" y="399336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573"/>
        <p:cNvGrpSpPr/>
        <p:nvPr/>
      </p:nvGrpSpPr>
      <p:grpSpPr>
        <a:xfrm>
          <a:off x="0" y="0"/>
          <a:ext cx="0" cy="0"/>
          <a:chOff x="0" y="0"/>
          <a:chExt cx="0" cy="0"/>
        </a:xfrm>
      </p:grpSpPr>
      <p:sp>
        <p:nvSpPr>
          <p:cNvPr id="574" name="Google Shape;57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5" name="Google Shape;575;p24"/>
          <p:cNvSpPr/>
          <p:nvPr/>
        </p:nvSpPr>
        <p:spPr>
          <a:xfrm flipH="1">
            <a:off x="1006469" y="5612131"/>
            <a:ext cx="25048" cy="22175"/>
          </a:xfrm>
          <a:custGeom>
            <a:avLst/>
            <a:gdLst/>
            <a:ahLst/>
            <a:cxnLst/>
            <a:rect l="l" t="t" r="r" b="b"/>
            <a:pathLst>
              <a:path w="497" h="440" extrusionOk="0">
                <a:moveTo>
                  <a:pt x="497" y="0"/>
                </a:moveTo>
                <a:lnTo>
                  <a:pt x="0" y="439"/>
                </a:lnTo>
                <a:lnTo>
                  <a:pt x="497" y="439"/>
                </a:lnTo>
                <a:lnTo>
                  <a:pt x="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4"/>
          <p:cNvSpPr/>
          <p:nvPr/>
        </p:nvSpPr>
        <p:spPr>
          <a:xfrm flipH="1">
            <a:off x="6123479" y="5618487"/>
            <a:ext cx="7720" cy="13521"/>
          </a:xfrm>
          <a:custGeom>
            <a:avLst/>
            <a:gdLst/>
            <a:ahLst/>
            <a:cxnLst/>
            <a:rect l="l" t="t" r="r" b="b"/>
            <a:pathLst>
              <a:path w="153" h="268" extrusionOk="0">
                <a:moveTo>
                  <a:pt x="153" y="0"/>
                </a:moveTo>
                <a:lnTo>
                  <a:pt x="0" y="153"/>
                </a:lnTo>
                <a:lnTo>
                  <a:pt x="115" y="268"/>
                </a:lnTo>
                <a:lnTo>
                  <a:pt x="153" y="268"/>
                </a:lnTo>
                <a:lnTo>
                  <a:pt x="153" y="0"/>
                </a:lnTo>
                <a:close/>
              </a:path>
            </a:pathLst>
          </a:custGeom>
          <a:solidFill>
            <a:srgbClr val="26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4"/>
          <p:cNvSpPr/>
          <p:nvPr/>
        </p:nvSpPr>
        <p:spPr>
          <a:xfrm rot="10800000">
            <a:off x="4703176" y="4858952"/>
            <a:ext cx="442899" cy="443149"/>
          </a:xfrm>
          <a:custGeom>
            <a:avLst/>
            <a:gdLst/>
            <a:ahLst/>
            <a:cxnLst/>
            <a:rect l="l" t="t" r="r" b="b"/>
            <a:pathLst>
              <a:path w="1833" h="1834" extrusionOk="0">
                <a:moveTo>
                  <a:pt x="916" y="1"/>
                </a:moveTo>
                <a:cubicBezTo>
                  <a:pt x="410" y="1"/>
                  <a:pt x="1" y="412"/>
                  <a:pt x="1" y="918"/>
                </a:cubicBezTo>
                <a:cubicBezTo>
                  <a:pt x="1" y="1423"/>
                  <a:pt x="410" y="1833"/>
                  <a:pt x="916" y="1833"/>
                </a:cubicBezTo>
                <a:cubicBezTo>
                  <a:pt x="1423" y="1833"/>
                  <a:pt x="1833" y="1423"/>
                  <a:pt x="1833" y="918"/>
                </a:cubicBezTo>
                <a:cubicBezTo>
                  <a:pt x="1833" y="412"/>
                  <a:pt x="1423"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4"/>
          <p:cNvSpPr/>
          <p:nvPr/>
        </p:nvSpPr>
        <p:spPr>
          <a:xfrm rot="10800000">
            <a:off x="1588262" y="4818190"/>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4"/>
          <p:cNvSpPr/>
          <p:nvPr/>
        </p:nvSpPr>
        <p:spPr>
          <a:xfrm rot="10800000">
            <a:off x="2649889" y="4697388"/>
            <a:ext cx="345282" cy="345289"/>
          </a:xfrm>
          <a:custGeom>
            <a:avLst/>
            <a:gdLst/>
            <a:ahLst/>
            <a:cxnLst/>
            <a:rect l="l" t="t" r="r" b="b"/>
            <a:pathLst>
              <a:path w="1429" h="1429" extrusionOk="0">
                <a:moveTo>
                  <a:pt x="715" y="1"/>
                </a:moveTo>
                <a:cubicBezTo>
                  <a:pt x="320" y="1"/>
                  <a:pt x="1" y="320"/>
                  <a:pt x="1" y="715"/>
                </a:cubicBezTo>
                <a:cubicBezTo>
                  <a:pt x="1" y="1109"/>
                  <a:pt x="320" y="1428"/>
                  <a:pt x="715" y="1428"/>
                </a:cubicBezTo>
                <a:cubicBezTo>
                  <a:pt x="1108" y="1428"/>
                  <a:pt x="1429" y="1109"/>
                  <a:pt x="1429" y="715"/>
                </a:cubicBezTo>
                <a:cubicBezTo>
                  <a:pt x="1429" y="320"/>
                  <a:pt x="1108" y="1"/>
                  <a:pt x="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4"/>
          <p:cNvSpPr/>
          <p:nvPr/>
        </p:nvSpPr>
        <p:spPr>
          <a:xfrm rot="10800000">
            <a:off x="6685964" y="4778201"/>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4"/>
          <p:cNvSpPr/>
          <p:nvPr/>
        </p:nvSpPr>
        <p:spPr>
          <a:xfrm rot="10800000">
            <a:off x="-2282448" y="3800334"/>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4"/>
          <p:cNvSpPr/>
          <p:nvPr/>
        </p:nvSpPr>
        <p:spPr>
          <a:xfrm rot="10800000">
            <a:off x="-1748220" y="4335066"/>
            <a:ext cx="2580797" cy="2580608"/>
          </a:xfrm>
          <a:custGeom>
            <a:avLst/>
            <a:gdLst/>
            <a:ahLst/>
            <a:cxnLst/>
            <a:rect l="l" t="t" r="r" b="b"/>
            <a:pathLst>
              <a:path w="10681" h="10680" extrusionOk="0">
                <a:moveTo>
                  <a:pt x="5340" y="1"/>
                </a:moveTo>
                <a:cubicBezTo>
                  <a:pt x="2391" y="1"/>
                  <a:pt x="0" y="2391"/>
                  <a:pt x="0" y="5340"/>
                </a:cubicBezTo>
                <a:cubicBezTo>
                  <a:pt x="0" y="8290"/>
                  <a:pt x="2391" y="10680"/>
                  <a:pt x="5340" y="10680"/>
                </a:cubicBezTo>
                <a:cubicBezTo>
                  <a:pt x="8289" y="10680"/>
                  <a:pt x="10680" y="8290"/>
                  <a:pt x="10680" y="5340"/>
                </a:cubicBezTo>
                <a:cubicBezTo>
                  <a:pt x="10680" y="2391"/>
                  <a:pt x="8289" y="1"/>
                  <a:pt x="53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4"/>
          <p:cNvSpPr/>
          <p:nvPr/>
        </p:nvSpPr>
        <p:spPr>
          <a:xfrm rot="10800000">
            <a:off x="8000462" y="4148461"/>
            <a:ext cx="1798415" cy="1638493"/>
          </a:xfrm>
          <a:custGeom>
            <a:avLst/>
            <a:gdLst/>
            <a:ahLst/>
            <a:cxnLst/>
            <a:rect l="l" t="t" r="r" b="b"/>
            <a:pathLst>
              <a:path w="7443" h="6781" extrusionOk="0">
                <a:moveTo>
                  <a:pt x="3721" y="1"/>
                </a:moveTo>
                <a:cubicBezTo>
                  <a:pt x="2854" y="1"/>
                  <a:pt x="1986" y="332"/>
                  <a:pt x="1325" y="993"/>
                </a:cubicBezTo>
                <a:cubicBezTo>
                  <a:pt x="1" y="2317"/>
                  <a:pt x="1" y="4464"/>
                  <a:pt x="1325" y="5788"/>
                </a:cubicBezTo>
                <a:cubicBezTo>
                  <a:pt x="1986" y="6449"/>
                  <a:pt x="2854" y="6780"/>
                  <a:pt x="3721" y="6780"/>
                </a:cubicBezTo>
                <a:cubicBezTo>
                  <a:pt x="4589" y="6780"/>
                  <a:pt x="5457" y="6449"/>
                  <a:pt x="6119" y="5788"/>
                </a:cubicBezTo>
                <a:cubicBezTo>
                  <a:pt x="7443" y="4464"/>
                  <a:pt x="7443" y="2317"/>
                  <a:pt x="6119" y="993"/>
                </a:cubicBezTo>
                <a:cubicBezTo>
                  <a:pt x="5457" y="332"/>
                  <a:pt x="4589" y="1"/>
                  <a:pt x="372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4"/>
          <p:cNvSpPr/>
          <p:nvPr/>
        </p:nvSpPr>
        <p:spPr>
          <a:xfrm rot="10800000">
            <a:off x="8546529" y="4646465"/>
            <a:ext cx="709894" cy="645394"/>
          </a:xfrm>
          <a:custGeom>
            <a:avLst/>
            <a:gdLst/>
            <a:ahLst/>
            <a:cxnLst/>
            <a:rect l="l" t="t" r="r" b="b"/>
            <a:pathLst>
              <a:path w="2938" h="2671" extrusionOk="0">
                <a:moveTo>
                  <a:pt x="1468" y="1"/>
                </a:moveTo>
                <a:cubicBezTo>
                  <a:pt x="863" y="1"/>
                  <a:pt x="315" y="415"/>
                  <a:pt x="170" y="1030"/>
                </a:cubicBezTo>
                <a:cubicBezTo>
                  <a:pt x="1" y="1746"/>
                  <a:pt x="446" y="2465"/>
                  <a:pt x="1163" y="2635"/>
                </a:cubicBezTo>
                <a:cubicBezTo>
                  <a:pt x="1266" y="2659"/>
                  <a:pt x="1370" y="2671"/>
                  <a:pt x="1472" y="2671"/>
                </a:cubicBezTo>
                <a:cubicBezTo>
                  <a:pt x="2076" y="2671"/>
                  <a:pt x="2624" y="2257"/>
                  <a:pt x="2769" y="1643"/>
                </a:cubicBezTo>
                <a:cubicBezTo>
                  <a:pt x="2937" y="925"/>
                  <a:pt x="2494" y="206"/>
                  <a:pt x="1776" y="37"/>
                </a:cubicBezTo>
                <a:cubicBezTo>
                  <a:pt x="1673" y="12"/>
                  <a:pt x="1570"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85" name="Google Shape;585;p24"/>
          <p:cNvSpPr/>
          <p:nvPr/>
        </p:nvSpPr>
        <p:spPr>
          <a:xfrm rot="10800000">
            <a:off x="7807425" y="155056"/>
            <a:ext cx="437341" cy="406663"/>
          </a:xfrm>
          <a:custGeom>
            <a:avLst/>
            <a:gdLst/>
            <a:ahLst/>
            <a:cxnLst/>
            <a:rect l="l" t="t" r="r" b="b"/>
            <a:pathLst>
              <a:path w="1810" h="1683" extrusionOk="0">
                <a:moveTo>
                  <a:pt x="906" y="0"/>
                </a:moveTo>
                <a:cubicBezTo>
                  <a:pt x="501" y="0"/>
                  <a:pt x="142" y="294"/>
                  <a:pt x="76" y="707"/>
                </a:cubicBezTo>
                <a:cubicBezTo>
                  <a:pt x="1" y="1166"/>
                  <a:pt x="312" y="1598"/>
                  <a:pt x="771" y="1671"/>
                </a:cubicBezTo>
                <a:cubicBezTo>
                  <a:pt x="817" y="1679"/>
                  <a:pt x="863" y="1683"/>
                  <a:pt x="908" y="1683"/>
                </a:cubicBezTo>
                <a:cubicBezTo>
                  <a:pt x="1312" y="1683"/>
                  <a:pt x="1669" y="1389"/>
                  <a:pt x="1736" y="977"/>
                </a:cubicBezTo>
                <a:cubicBezTo>
                  <a:pt x="1810" y="518"/>
                  <a:pt x="1499" y="86"/>
                  <a:pt x="1040" y="11"/>
                </a:cubicBezTo>
                <a:cubicBezTo>
                  <a:pt x="995" y="4"/>
                  <a:pt x="950" y="0"/>
                  <a:pt x="906"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4"/>
          <p:cNvSpPr/>
          <p:nvPr/>
        </p:nvSpPr>
        <p:spPr>
          <a:xfrm rot="10800000">
            <a:off x="9292932" y="1123636"/>
            <a:ext cx="447490"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4"/>
          <p:cNvSpPr/>
          <p:nvPr/>
        </p:nvSpPr>
        <p:spPr>
          <a:xfrm rot="10800000">
            <a:off x="7505802" y="-27869"/>
            <a:ext cx="213355" cy="182914"/>
          </a:xfrm>
          <a:custGeom>
            <a:avLst/>
            <a:gdLst/>
            <a:ahLst/>
            <a:cxnLst/>
            <a:rect l="l" t="t" r="r" b="b"/>
            <a:pathLst>
              <a:path w="883" h="757" extrusionOk="0">
                <a:moveTo>
                  <a:pt x="505" y="1"/>
                </a:moveTo>
                <a:cubicBezTo>
                  <a:pt x="169" y="1"/>
                  <a:pt x="1" y="407"/>
                  <a:pt x="239" y="645"/>
                </a:cubicBezTo>
                <a:cubicBezTo>
                  <a:pt x="316" y="722"/>
                  <a:pt x="410" y="756"/>
                  <a:pt x="503" y="756"/>
                </a:cubicBezTo>
                <a:cubicBezTo>
                  <a:pt x="697" y="756"/>
                  <a:pt x="883" y="606"/>
                  <a:pt x="883" y="378"/>
                </a:cubicBezTo>
                <a:cubicBezTo>
                  <a:pt x="883" y="169"/>
                  <a:pt x="715"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4"/>
          <p:cNvSpPr/>
          <p:nvPr/>
        </p:nvSpPr>
        <p:spPr>
          <a:xfrm rot="10800000">
            <a:off x="8712268" y="2968928"/>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4"/>
          <p:cNvSpPr/>
          <p:nvPr/>
        </p:nvSpPr>
        <p:spPr>
          <a:xfrm rot="10800000">
            <a:off x="1367062" y="-488345"/>
            <a:ext cx="491465" cy="491475"/>
          </a:xfrm>
          <a:custGeom>
            <a:avLst/>
            <a:gdLst/>
            <a:ahLst/>
            <a:cxnLst/>
            <a:rect l="l" t="t" r="r" b="b"/>
            <a:pathLst>
              <a:path w="2034" h="2034" extrusionOk="0">
                <a:moveTo>
                  <a:pt x="1017" y="1"/>
                </a:moveTo>
                <a:cubicBezTo>
                  <a:pt x="456" y="1"/>
                  <a:pt x="1" y="456"/>
                  <a:pt x="1" y="1017"/>
                </a:cubicBezTo>
                <a:cubicBezTo>
                  <a:pt x="1" y="1578"/>
                  <a:pt x="456" y="2034"/>
                  <a:pt x="1017" y="2034"/>
                </a:cubicBezTo>
                <a:cubicBezTo>
                  <a:pt x="1578" y="2034"/>
                  <a:pt x="2033" y="1578"/>
                  <a:pt x="2033" y="1017"/>
                </a:cubicBezTo>
                <a:cubicBezTo>
                  <a:pt x="2033" y="456"/>
                  <a:pt x="1578"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4"/>
          <p:cNvSpPr/>
          <p:nvPr/>
        </p:nvSpPr>
        <p:spPr>
          <a:xfrm rot="10800000">
            <a:off x="-342713" y="-829538"/>
            <a:ext cx="1305500" cy="1305527"/>
          </a:xfrm>
          <a:custGeom>
            <a:avLst/>
            <a:gdLst/>
            <a:ahLst/>
            <a:cxnLst/>
            <a:rect l="l" t="t" r="r" b="b"/>
            <a:pathLst>
              <a:path w="5403" h="5403" extrusionOk="0">
                <a:moveTo>
                  <a:pt x="2701" y="1"/>
                </a:moveTo>
                <a:cubicBezTo>
                  <a:pt x="1210" y="1"/>
                  <a:pt x="1" y="1210"/>
                  <a:pt x="1" y="2701"/>
                </a:cubicBezTo>
                <a:cubicBezTo>
                  <a:pt x="1" y="4193"/>
                  <a:pt x="1210" y="5402"/>
                  <a:pt x="2701" y="5402"/>
                </a:cubicBezTo>
                <a:cubicBezTo>
                  <a:pt x="4193" y="5402"/>
                  <a:pt x="5402" y="4193"/>
                  <a:pt x="5402" y="2701"/>
                </a:cubicBezTo>
                <a:cubicBezTo>
                  <a:pt x="5402" y="1210"/>
                  <a:pt x="4193" y="1"/>
                  <a:pt x="270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4"/>
          <p:cNvSpPr/>
          <p:nvPr/>
        </p:nvSpPr>
        <p:spPr>
          <a:xfrm rot="10800000">
            <a:off x="-471146" y="3292440"/>
            <a:ext cx="1043095" cy="1042633"/>
          </a:xfrm>
          <a:custGeom>
            <a:avLst/>
            <a:gdLst/>
            <a:ahLst/>
            <a:cxnLst/>
            <a:rect l="l" t="t" r="r" b="b"/>
            <a:pathLst>
              <a:path w="4317" h="4315" extrusionOk="0">
                <a:moveTo>
                  <a:pt x="2159" y="0"/>
                </a:moveTo>
                <a:cubicBezTo>
                  <a:pt x="967" y="0"/>
                  <a:pt x="1" y="966"/>
                  <a:pt x="1" y="2157"/>
                </a:cubicBezTo>
                <a:cubicBezTo>
                  <a:pt x="1" y="3348"/>
                  <a:pt x="967" y="4314"/>
                  <a:pt x="2159" y="4314"/>
                </a:cubicBezTo>
                <a:cubicBezTo>
                  <a:pt x="3350" y="4314"/>
                  <a:pt x="4316" y="3348"/>
                  <a:pt x="4316" y="2157"/>
                </a:cubicBezTo>
                <a:cubicBezTo>
                  <a:pt x="4316" y="966"/>
                  <a:pt x="3350" y="0"/>
                  <a:pt x="2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4"/>
          <p:cNvSpPr/>
          <p:nvPr/>
        </p:nvSpPr>
        <p:spPr>
          <a:xfrm rot="10800000">
            <a:off x="4652786" y="-410529"/>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4"/>
          <p:cNvSpPr/>
          <p:nvPr/>
        </p:nvSpPr>
        <p:spPr>
          <a:xfrm rot="10800000">
            <a:off x="-324115" y="959124"/>
            <a:ext cx="749037" cy="680672"/>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4"/>
          <p:cNvSpPr/>
          <p:nvPr/>
        </p:nvSpPr>
        <p:spPr>
          <a:xfrm>
            <a:off x="-4232500" y="226276"/>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4"/>
          <p:cNvSpPr/>
          <p:nvPr/>
        </p:nvSpPr>
        <p:spPr>
          <a:xfrm>
            <a:off x="5860250" y="4361764"/>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4"/>
          <p:cNvSpPr/>
          <p:nvPr/>
        </p:nvSpPr>
        <p:spPr>
          <a:xfrm rot="10800000">
            <a:off x="7933202" y="-2823141"/>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597"/>
        <p:cNvGrpSpPr/>
        <p:nvPr/>
      </p:nvGrpSpPr>
      <p:grpSpPr>
        <a:xfrm>
          <a:off x="0" y="0"/>
          <a:ext cx="0" cy="0"/>
          <a:chOff x="0" y="0"/>
          <a:chExt cx="0" cy="0"/>
        </a:xfrm>
      </p:grpSpPr>
      <p:sp>
        <p:nvSpPr>
          <p:cNvPr id="598" name="Google Shape;598;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99" name="Google Shape;599;p25"/>
          <p:cNvSpPr/>
          <p:nvPr/>
        </p:nvSpPr>
        <p:spPr>
          <a:xfrm rot="5400000" flipH="1">
            <a:off x="-302725" y="3079820"/>
            <a:ext cx="7720" cy="13521"/>
          </a:xfrm>
          <a:custGeom>
            <a:avLst/>
            <a:gdLst/>
            <a:ahLst/>
            <a:cxnLst/>
            <a:rect l="l" t="t" r="r" b="b"/>
            <a:pathLst>
              <a:path w="153" h="268" extrusionOk="0">
                <a:moveTo>
                  <a:pt x="153" y="0"/>
                </a:moveTo>
                <a:lnTo>
                  <a:pt x="0" y="153"/>
                </a:lnTo>
                <a:lnTo>
                  <a:pt x="115" y="268"/>
                </a:lnTo>
                <a:lnTo>
                  <a:pt x="153" y="268"/>
                </a:lnTo>
                <a:lnTo>
                  <a:pt x="153" y="0"/>
                </a:lnTo>
                <a:close/>
              </a:path>
            </a:pathLst>
          </a:custGeom>
          <a:solidFill>
            <a:srgbClr val="26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5"/>
          <p:cNvSpPr/>
          <p:nvPr/>
        </p:nvSpPr>
        <p:spPr>
          <a:xfrm rot="-5400000">
            <a:off x="-450793" y="3388518"/>
            <a:ext cx="50" cy="15452"/>
          </a:xfrm>
          <a:custGeom>
            <a:avLst/>
            <a:gdLst/>
            <a:ahLst/>
            <a:cxnLst/>
            <a:rect l="l" t="t" r="r" b="b"/>
            <a:pathLst>
              <a:path w="1" h="306" extrusionOk="0">
                <a:moveTo>
                  <a:pt x="0" y="0"/>
                </a:moveTo>
                <a:lnTo>
                  <a:pt x="0" y="306"/>
                </a:lnTo>
                <a:lnTo>
                  <a:pt x="0" y="306"/>
                </a:lnTo>
                <a:lnTo>
                  <a:pt x="0" y="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5"/>
          <p:cNvSpPr/>
          <p:nvPr/>
        </p:nvSpPr>
        <p:spPr>
          <a:xfrm>
            <a:off x="8094588" y="3851301"/>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5"/>
          <p:cNvSpPr/>
          <p:nvPr/>
        </p:nvSpPr>
        <p:spPr>
          <a:xfrm>
            <a:off x="-315333" y="4604794"/>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5"/>
          <p:cNvSpPr/>
          <p:nvPr/>
        </p:nvSpPr>
        <p:spPr>
          <a:xfrm>
            <a:off x="-73845" y="4846282"/>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5"/>
          <p:cNvSpPr/>
          <p:nvPr/>
        </p:nvSpPr>
        <p:spPr>
          <a:xfrm>
            <a:off x="7731144" y="-1227797"/>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5"/>
          <p:cNvSpPr/>
          <p:nvPr/>
        </p:nvSpPr>
        <p:spPr>
          <a:xfrm>
            <a:off x="8249256" y="-776604"/>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5"/>
          <p:cNvSpPr/>
          <p:nvPr/>
        </p:nvSpPr>
        <p:spPr>
          <a:xfrm>
            <a:off x="569088" y="-434580"/>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5"/>
          <p:cNvSpPr/>
          <p:nvPr/>
        </p:nvSpPr>
        <p:spPr>
          <a:xfrm>
            <a:off x="8784222" y="3983642"/>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5"/>
          <p:cNvSpPr/>
          <p:nvPr/>
        </p:nvSpPr>
        <p:spPr>
          <a:xfrm>
            <a:off x="132833" y="2517628"/>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5"/>
          <p:cNvSpPr/>
          <p:nvPr/>
        </p:nvSpPr>
        <p:spPr>
          <a:xfrm>
            <a:off x="-832409" y="710383"/>
            <a:ext cx="1297365" cy="1182051"/>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5"/>
          <p:cNvSpPr/>
          <p:nvPr/>
        </p:nvSpPr>
        <p:spPr>
          <a:xfrm>
            <a:off x="185619" y="115050"/>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5"/>
          <p:cNvSpPr/>
          <p:nvPr/>
        </p:nvSpPr>
        <p:spPr>
          <a:xfrm>
            <a:off x="8869419" y="-448389"/>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5"/>
          <p:cNvSpPr/>
          <p:nvPr/>
        </p:nvSpPr>
        <p:spPr>
          <a:xfrm>
            <a:off x="8853697" y="201779"/>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5"/>
          <p:cNvSpPr/>
          <p:nvPr/>
        </p:nvSpPr>
        <p:spPr>
          <a:xfrm>
            <a:off x="63854" y="4252589"/>
            <a:ext cx="256183" cy="224719"/>
          </a:xfrm>
          <a:custGeom>
            <a:avLst/>
            <a:gdLst/>
            <a:ahLst/>
            <a:cxnLst/>
            <a:rect l="l" t="t" r="r" b="b"/>
            <a:pathLst>
              <a:path w="1604" h="1407" extrusionOk="0">
                <a:moveTo>
                  <a:pt x="800" y="0"/>
                </a:moveTo>
                <a:cubicBezTo>
                  <a:pt x="676" y="0"/>
                  <a:pt x="549" y="34"/>
                  <a:pt x="435" y="104"/>
                </a:cubicBezTo>
                <a:cubicBezTo>
                  <a:pt x="104" y="307"/>
                  <a:pt x="0" y="740"/>
                  <a:pt x="203" y="1071"/>
                </a:cubicBezTo>
                <a:cubicBezTo>
                  <a:pt x="336" y="1288"/>
                  <a:pt x="566" y="1407"/>
                  <a:pt x="802" y="1407"/>
                </a:cubicBezTo>
                <a:cubicBezTo>
                  <a:pt x="927" y="1407"/>
                  <a:pt x="1054" y="1373"/>
                  <a:pt x="1169" y="1303"/>
                </a:cubicBezTo>
                <a:cubicBezTo>
                  <a:pt x="1500" y="1100"/>
                  <a:pt x="1604" y="667"/>
                  <a:pt x="1401" y="337"/>
                </a:cubicBezTo>
                <a:cubicBezTo>
                  <a:pt x="1268" y="120"/>
                  <a:pt x="1037" y="0"/>
                  <a:pt x="800"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5"/>
          <p:cNvSpPr/>
          <p:nvPr/>
        </p:nvSpPr>
        <p:spPr>
          <a:xfrm>
            <a:off x="7687648" y="4631110"/>
            <a:ext cx="197727" cy="182714"/>
          </a:xfrm>
          <a:custGeom>
            <a:avLst/>
            <a:gdLst/>
            <a:ahLst/>
            <a:cxnLst/>
            <a:rect l="l" t="t" r="r" b="b"/>
            <a:pathLst>
              <a:path w="1238" h="1144" extrusionOk="0">
                <a:moveTo>
                  <a:pt x="608" y="0"/>
                </a:moveTo>
                <a:cubicBezTo>
                  <a:pt x="428" y="0"/>
                  <a:pt x="255" y="86"/>
                  <a:pt x="146" y="236"/>
                </a:cubicBezTo>
                <a:cubicBezTo>
                  <a:pt x="11" y="424"/>
                  <a:pt x="0" y="673"/>
                  <a:pt x="122" y="871"/>
                </a:cubicBezTo>
                <a:cubicBezTo>
                  <a:pt x="226" y="1042"/>
                  <a:pt x="412" y="1143"/>
                  <a:pt x="609" y="1143"/>
                </a:cubicBezTo>
                <a:cubicBezTo>
                  <a:pt x="638" y="1143"/>
                  <a:pt x="669" y="1141"/>
                  <a:pt x="699" y="1136"/>
                </a:cubicBezTo>
                <a:cubicBezTo>
                  <a:pt x="926" y="1100"/>
                  <a:pt x="1111" y="929"/>
                  <a:pt x="1164" y="706"/>
                </a:cubicBezTo>
                <a:cubicBezTo>
                  <a:pt x="1238" y="398"/>
                  <a:pt x="1049" y="90"/>
                  <a:pt x="743" y="16"/>
                </a:cubicBezTo>
                <a:cubicBezTo>
                  <a:pt x="698" y="6"/>
                  <a:pt x="653" y="0"/>
                  <a:pt x="608"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5"/>
          <p:cNvSpPr/>
          <p:nvPr/>
        </p:nvSpPr>
        <p:spPr>
          <a:xfrm>
            <a:off x="8144034" y="4595833"/>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5"/>
          <p:cNvSpPr/>
          <p:nvPr/>
        </p:nvSpPr>
        <p:spPr>
          <a:xfrm>
            <a:off x="8234635" y="299176"/>
            <a:ext cx="495116"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5"/>
          <p:cNvSpPr/>
          <p:nvPr/>
        </p:nvSpPr>
        <p:spPr>
          <a:xfrm flipH="1">
            <a:off x="6240372" y="414654"/>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5"/>
          <p:cNvSpPr/>
          <p:nvPr/>
        </p:nvSpPr>
        <p:spPr>
          <a:xfrm flipH="1">
            <a:off x="6892822" y="4085229"/>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p:cSld name="CUSTOM_16">
    <p:spTree>
      <p:nvGrpSpPr>
        <p:cNvPr id="1" name="Shape 619"/>
        <p:cNvGrpSpPr/>
        <p:nvPr/>
      </p:nvGrpSpPr>
      <p:grpSpPr>
        <a:xfrm>
          <a:off x="0" y="0"/>
          <a:ext cx="0" cy="0"/>
          <a:chOff x="0" y="0"/>
          <a:chExt cx="0" cy="0"/>
        </a:xfrm>
      </p:grpSpPr>
      <p:sp>
        <p:nvSpPr>
          <p:cNvPr id="620" name="Google Shape;620;p26"/>
          <p:cNvSpPr txBox="1">
            <a:spLocks noGrp="1"/>
          </p:cNvSpPr>
          <p:nvPr>
            <p:ph type="title"/>
          </p:nvPr>
        </p:nvSpPr>
        <p:spPr>
          <a:xfrm>
            <a:off x="732300" y="858575"/>
            <a:ext cx="3174000" cy="2282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1" name="Google Shape;621;p26"/>
          <p:cNvSpPr txBox="1">
            <a:spLocks noGrp="1"/>
          </p:cNvSpPr>
          <p:nvPr>
            <p:ph type="subTitle" idx="1"/>
          </p:nvPr>
        </p:nvSpPr>
        <p:spPr>
          <a:xfrm>
            <a:off x="732300" y="3140888"/>
            <a:ext cx="3174000" cy="955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22" name="Google Shape;622;p26"/>
          <p:cNvSpPr/>
          <p:nvPr/>
        </p:nvSpPr>
        <p:spPr>
          <a:xfrm rot="10800000" flipH="1">
            <a:off x="-1088349" y="-1058254"/>
            <a:ext cx="1798415" cy="1638493"/>
          </a:xfrm>
          <a:custGeom>
            <a:avLst/>
            <a:gdLst/>
            <a:ahLst/>
            <a:cxnLst/>
            <a:rect l="l" t="t" r="r" b="b"/>
            <a:pathLst>
              <a:path w="7443" h="6781" extrusionOk="0">
                <a:moveTo>
                  <a:pt x="3721" y="1"/>
                </a:moveTo>
                <a:cubicBezTo>
                  <a:pt x="2854" y="1"/>
                  <a:pt x="1986" y="332"/>
                  <a:pt x="1325" y="993"/>
                </a:cubicBezTo>
                <a:cubicBezTo>
                  <a:pt x="1" y="2317"/>
                  <a:pt x="1" y="4464"/>
                  <a:pt x="1325" y="5788"/>
                </a:cubicBezTo>
                <a:cubicBezTo>
                  <a:pt x="1986" y="6449"/>
                  <a:pt x="2854" y="6780"/>
                  <a:pt x="3721" y="6780"/>
                </a:cubicBezTo>
                <a:cubicBezTo>
                  <a:pt x="4589" y="6780"/>
                  <a:pt x="5457" y="6449"/>
                  <a:pt x="6119" y="5788"/>
                </a:cubicBezTo>
                <a:cubicBezTo>
                  <a:pt x="7443" y="4464"/>
                  <a:pt x="7443" y="2317"/>
                  <a:pt x="6119" y="993"/>
                </a:cubicBezTo>
                <a:cubicBezTo>
                  <a:pt x="5457" y="332"/>
                  <a:pt x="4589" y="1"/>
                  <a:pt x="37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6"/>
          <p:cNvSpPr/>
          <p:nvPr/>
        </p:nvSpPr>
        <p:spPr>
          <a:xfrm rot="10800000">
            <a:off x="-2775853" y="3885268"/>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6"/>
          <p:cNvSpPr/>
          <p:nvPr/>
        </p:nvSpPr>
        <p:spPr>
          <a:xfrm rot="10800000">
            <a:off x="-2241625" y="4420001"/>
            <a:ext cx="2580797" cy="2580608"/>
          </a:xfrm>
          <a:custGeom>
            <a:avLst/>
            <a:gdLst/>
            <a:ahLst/>
            <a:cxnLst/>
            <a:rect l="l" t="t" r="r" b="b"/>
            <a:pathLst>
              <a:path w="10681" h="10680" extrusionOk="0">
                <a:moveTo>
                  <a:pt x="5340" y="1"/>
                </a:moveTo>
                <a:cubicBezTo>
                  <a:pt x="2391" y="1"/>
                  <a:pt x="0" y="2391"/>
                  <a:pt x="0" y="5340"/>
                </a:cubicBezTo>
                <a:cubicBezTo>
                  <a:pt x="0" y="8290"/>
                  <a:pt x="2391" y="10680"/>
                  <a:pt x="5340" y="10680"/>
                </a:cubicBezTo>
                <a:cubicBezTo>
                  <a:pt x="8289" y="10680"/>
                  <a:pt x="10680" y="8290"/>
                  <a:pt x="10680" y="5340"/>
                </a:cubicBezTo>
                <a:cubicBezTo>
                  <a:pt x="10680" y="2391"/>
                  <a:pt x="8289" y="1"/>
                  <a:pt x="5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6"/>
          <p:cNvSpPr/>
          <p:nvPr/>
        </p:nvSpPr>
        <p:spPr>
          <a:xfrm rot="10800000" flipH="1">
            <a:off x="-305806" y="-228884"/>
            <a:ext cx="485425" cy="425027"/>
          </a:xfrm>
          <a:custGeom>
            <a:avLst/>
            <a:gdLst/>
            <a:ahLst/>
            <a:cxnLst/>
            <a:rect l="l" t="t" r="r" b="b"/>
            <a:pathLst>
              <a:path w="2009" h="1759" extrusionOk="0">
                <a:moveTo>
                  <a:pt x="1006" y="0"/>
                </a:moveTo>
                <a:cubicBezTo>
                  <a:pt x="702" y="0"/>
                  <a:pt x="407" y="157"/>
                  <a:pt x="244" y="439"/>
                </a:cubicBezTo>
                <a:cubicBezTo>
                  <a:pt x="1" y="859"/>
                  <a:pt x="144" y="1397"/>
                  <a:pt x="564" y="1640"/>
                </a:cubicBezTo>
                <a:cubicBezTo>
                  <a:pt x="703" y="1721"/>
                  <a:pt x="854" y="1759"/>
                  <a:pt x="1004" y="1759"/>
                </a:cubicBezTo>
                <a:cubicBezTo>
                  <a:pt x="1307" y="1759"/>
                  <a:pt x="1603" y="1602"/>
                  <a:pt x="1766" y="1321"/>
                </a:cubicBezTo>
                <a:cubicBezTo>
                  <a:pt x="2009" y="901"/>
                  <a:pt x="1865" y="363"/>
                  <a:pt x="1445" y="118"/>
                </a:cubicBezTo>
                <a:cubicBezTo>
                  <a:pt x="1306" y="38"/>
                  <a:pt x="1155" y="0"/>
                  <a:pt x="1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6"/>
          <p:cNvSpPr/>
          <p:nvPr/>
        </p:nvSpPr>
        <p:spPr>
          <a:xfrm rot="10800000" flipH="1">
            <a:off x="1773461" y="-329152"/>
            <a:ext cx="687665" cy="625580"/>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6"/>
          <p:cNvSpPr/>
          <p:nvPr/>
        </p:nvSpPr>
        <p:spPr>
          <a:xfrm rot="10800000" flipH="1">
            <a:off x="2883361" y="110491"/>
            <a:ext cx="437341" cy="406663"/>
          </a:xfrm>
          <a:custGeom>
            <a:avLst/>
            <a:gdLst/>
            <a:ahLst/>
            <a:cxnLst/>
            <a:rect l="l" t="t" r="r" b="b"/>
            <a:pathLst>
              <a:path w="1810" h="1683" extrusionOk="0">
                <a:moveTo>
                  <a:pt x="906" y="0"/>
                </a:moveTo>
                <a:cubicBezTo>
                  <a:pt x="501" y="0"/>
                  <a:pt x="142" y="294"/>
                  <a:pt x="76" y="707"/>
                </a:cubicBezTo>
                <a:cubicBezTo>
                  <a:pt x="1" y="1166"/>
                  <a:pt x="312" y="1598"/>
                  <a:pt x="771" y="1671"/>
                </a:cubicBezTo>
                <a:cubicBezTo>
                  <a:pt x="817" y="1679"/>
                  <a:pt x="863" y="1683"/>
                  <a:pt x="908" y="1683"/>
                </a:cubicBezTo>
                <a:cubicBezTo>
                  <a:pt x="1312" y="1683"/>
                  <a:pt x="1669" y="1389"/>
                  <a:pt x="1736" y="977"/>
                </a:cubicBezTo>
                <a:cubicBezTo>
                  <a:pt x="1810" y="518"/>
                  <a:pt x="1499" y="86"/>
                  <a:pt x="1040" y="11"/>
                </a:cubicBezTo>
                <a:cubicBezTo>
                  <a:pt x="995" y="4"/>
                  <a:pt x="950"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6"/>
          <p:cNvSpPr/>
          <p:nvPr/>
        </p:nvSpPr>
        <p:spPr>
          <a:xfrm rot="10800000" flipH="1">
            <a:off x="8407007" y="3848620"/>
            <a:ext cx="447490"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6"/>
          <p:cNvSpPr/>
          <p:nvPr/>
        </p:nvSpPr>
        <p:spPr>
          <a:xfrm rot="10800000" flipH="1">
            <a:off x="2678688" y="4817960"/>
            <a:ext cx="461745" cy="406905"/>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6"/>
          <p:cNvSpPr/>
          <p:nvPr/>
        </p:nvSpPr>
        <p:spPr>
          <a:xfrm rot="10800000" flipH="1">
            <a:off x="7545178" y="4330237"/>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6"/>
          <p:cNvSpPr/>
          <p:nvPr/>
        </p:nvSpPr>
        <p:spPr>
          <a:xfrm rot="10800000" flipH="1">
            <a:off x="6978050" y="-434636"/>
            <a:ext cx="491465" cy="491475"/>
          </a:xfrm>
          <a:custGeom>
            <a:avLst/>
            <a:gdLst/>
            <a:ahLst/>
            <a:cxnLst/>
            <a:rect l="l" t="t" r="r" b="b"/>
            <a:pathLst>
              <a:path w="2034" h="2034" extrusionOk="0">
                <a:moveTo>
                  <a:pt x="1017" y="1"/>
                </a:moveTo>
                <a:cubicBezTo>
                  <a:pt x="456" y="1"/>
                  <a:pt x="1" y="456"/>
                  <a:pt x="1" y="1017"/>
                </a:cubicBezTo>
                <a:cubicBezTo>
                  <a:pt x="1" y="1578"/>
                  <a:pt x="456" y="2034"/>
                  <a:pt x="1017" y="2034"/>
                </a:cubicBezTo>
                <a:cubicBezTo>
                  <a:pt x="1578" y="2034"/>
                  <a:pt x="2033" y="1578"/>
                  <a:pt x="2033" y="1017"/>
                </a:cubicBezTo>
                <a:cubicBezTo>
                  <a:pt x="2033" y="456"/>
                  <a:pt x="1578"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6"/>
          <p:cNvSpPr/>
          <p:nvPr/>
        </p:nvSpPr>
        <p:spPr>
          <a:xfrm rot="10800000" flipH="1">
            <a:off x="7873791" y="-775828"/>
            <a:ext cx="1305500" cy="1305527"/>
          </a:xfrm>
          <a:custGeom>
            <a:avLst/>
            <a:gdLst/>
            <a:ahLst/>
            <a:cxnLst/>
            <a:rect l="l" t="t" r="r" b="b"/>
            <a:pathLst>
              <a:path w="5403" h="5403" extrusionOk="0">
                <a:moveTo>
                  <a:pt x="2701" y="1"/>
                </a:moveTo>
                <a:cubicBezTo>
                  <a:pt x="1210" y="1"/>
                  <a:pt x="1" y="1210"/>
                  <a:pt x="1" y="2701"/>
                </a:cubicBezTo>
                <a:cubicBezTo>
                  <a:pt x="1" y="4193"/>
                  <a:pt x="1210" y="5402"/>
                  <a:pt x="2701" y="5402"/>
                </a:cubicBezTo>
                <a:cubicBezTo>
                  <a:pt x="4193" y="5402"/>
                  <a:pt x="5402" y="4193"/>
                  <a:pt x="5402" y="2701"/>
                </a:cubicBezTo>
                <a:cubicBezTo>
                  <a:pt x="5402" y="1210"/>
                  <a:pt x="4193" y="1"/>
                  <a:pt x="2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6"/>
          <p:cNvSpPr/>
          <p:nvPr/>
        </p:nvSpPr>
        <p:spPr>
          <a:xfrm rot="10800000">
            <a:off x="-667201" y="3322812"/>
            <a:ext cx="1043095" cy="1042633"/>
          </a:xfrm>
          <a:custGeom>
            <a:avLst/>
            <a:gdLst/>
            <a:ahLst/>
            <a:cxnLst/>
            <a:rect l="l" t="t" r="r" b="b"/>
            <a:pathLst>
              <a:path w="4317" h="4315" extrusionOk="0">
                <a:moveTo>
                  <a:pt x="2159" y="0"/>
                </a:moveTo>
                <a:cubicBezTo>
                  <a:pt x="967" y="0"/>
                  <a:pt x="1" y="966"/>
                  <a:pt x="1" y="2157"/>
                </a:cubicBezTo>
                <a:cubicBezTo>
                  <a:pt x="1" y="3348"/>
                  <a:pt x="967" y="4314"/>
                  <a:pt x="2159" y="4314"/>
                </a:cubicBezTo>
                <a:cubicBezTo>
                  <a:pt x="3350" y="4314"/>
                  <a:pt x="4316" y="3348"/>
                  <a:pt x="4316" y="2157"/>
                </a:cubicBezTo>
                <a:cubicBezTo>
                  <a:pt x="4316" y="966"/>
                  <a:pt x="3350" y="0"/>
                  <a:pt x="2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6"/>
          <p:cNvSpPr/>
          <p:nvPr/>
        </p:nvSpPr>
        <p:spPr>
          <a:xfrm rot="10800000" flipH="1">
            <a:off x="7135502" y="4721062"/>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6"/>
          <p:cNvSpPr/>
          <p:nvPr/>
        </p:nvSpPr>
        <p:spPr>
          <a:xfrm rot="10800000" flipH="1">
            <a:off x="873656" y="4555897"/>
            <a:ext cx="345282" cy="345289"/>
          </a:xfrm>
          <a:custGeom>
            <a:avLst/>
            <a:gdLst/>
            <a:ahLst/>
            <a:cxnLst/>
            <a:rect l="l" t="t" r="r" b="b"/>
            <a:pathLst>
              <a:path w="1429" h="1429" extrusionOk="0">
                <a:moveTo>
                  <a:pt x="715" y="1"/>
                </a:moveTo>
                <a:cubicBezTo>
                  <a:pt x="320" y="1"/>
                  <a:pt x="1" y="320"/>
                  <a:pt x="1" y="715"/>
                </a:cubicBezTo>
                <a:cubicBezTo>
                  <a:pt x="1" y="1109"/>
                  <a:pt x="320" y="1428"/>
                  <a:pt x="715" y="1428"/>
                </a:cubicBezTo>
                <a:cubicBezTo>
                  <a:pt x="1108" y="1428"/>
                  <a:pt x="1429" y="1109"/>
                  <a:pt x="1429" y="715"/>
                </a:cubicBezTo>
                <a:cubicBezTo>
                  <a:pt x="1429" y="320"/>
                  <a:pt x="1108" y="1"/>
                  <a:pt x="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6"/>
          <p:cNvSpPr/>
          <p:nvPr/>
        </p:nvSpPr>
        <p:spPr>
          <a:xfrm rot="10800000" flipH="1">
            <a:off x="3487671" y="488398"/>
            <a:ext cx="290433" cy="264102"/>
          </a:xfrm>
          <a:custGeom>
            <a:avLst/>
            <a:gdLst/>
            <a:ahLst/>
            <a:cxnLst/>
            <a:rect l="l" t="t" r="r" b="b"/>
            <a:pathLst>
              <a:path w="1202" h="1093" extrusionOk="0">
                <a:moveTo>
                  <a:pt x="602" y="1"/>
                </a:moveTo>
                <a:cubicBezTo>
                  <a:pt x="354" y="1"/>
                  <a:pt x="129" y="170"/>
                  <a:pt x="70" y="421"/>
                </a:cubicBezTo>
                <a:cubicBezTo>
                  <a:pt x="1" y="715"/>
                  <a:pt x="183" y="1010"/>
                  <a:pt x="477" y="1078"/>
                </a:cubicBezTo>
                <a:cubicBezTo>
                  <a:pt x="519" y="1088"/>
                  <a:pt x="561" y="1093"/>
                  <a:pt x="603" y="1093"/>
                </a:cubicBezTo>
                <a:cubicBezTo>
                  <a:pt x="850" y="1093"/>
                  <a:pt x="1074" y="923"/>
                  <a:pt x="1133" y="672"/>
                </a:cubicBezTo>
                <a:cubicBezTo>
                  <a:pt x="1202" y="378"/>
                  <a:pt x="1021" y="85"/>
                  <a:pt x="727" y="15"/>
                </a:cubicBezTo>
                <a:cubicBezTo>
                  <a:pt x="685" y="5"/>
                  <a:pt x="643" y="1"/>
                  <a:pt x="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6"/>
          <p:cNvSpPr/>
          <p:nvPr/>
        </p:nvSpPr>
        <p:spPr>
          <a:xfrm rot="10800000" flipH="1">
            <a:off x="3411075" y="-356820"/>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6"/>
          <p:cNvSpPr/>
          <p:nvPr/>
        </p:nvSpPr>
        <p:spPr>
          <a:xfrm rot="10800000" flipH="1">
            <a:off x="1533018" y="4681072"/>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6"/>
          <p:cNvSpPr/>
          <p:nvPr/>
        </p:nvSpPr>
        <p:spPr>
          <a:xfrm rot="10800000" flipH="1">
            <a:off x="8105455" y="845133"/>
            <a:ext cx="749038" cy="680672"/>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6"/>
          <p:cNvSpPr/>
          <p:nvPr/>
        </p:nvSpPr>
        <p:spPr>
          <a:xfrm rot="1799986" flipH="1">
            <a:off x="-4249197" y="-1367824"/>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6"/>
          <p:cNvSpPr/>
          <p:nvPr/>
        </p:nvSpPr>
        <p:spPr>
          <a:xfrm rot="1799986" flipH="1">
            <a:off x="4322803" y="21113"/>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6"/>
          <p:cNvSpPr/>
          <p:nvPr/>
        </p:nvSpPr>
        <p:spPr>
          <a:xfrm rot="1799986" flipH="1">
            <a:off x="-1983022" y="3826538"/>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6"/>
          <p:cNvSpPr/>
          <p:nvPr/>
        </p:nvSpPr>
        <p:spPr>
          <a:xfrm rot="1799986" flipH="1">
            <a:off x="7488953" y="554617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6"/>
          <p:cNvSpPr>
            <a:spLocks noGrp="1"/>
          </p:cNvSpPr>
          <p:nvPr>
            <p:ph type="pic" idx="2"/>
          </p:nvPr>
        </p:nvSpPr>
        <p:spPr>
          <a:xfrm>
            <a:off x="4502850" y="858625"/>
            <a:ext cx="3616800" cy="3640800"/>
          </a:xfrm>
          <a:prstGeom prst="ellipse">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
  <p:cSld name="CUSTOM_18">
    <p:spTree>
      <p:nvGrpSpPr>
        <p:cNvPr id="1" name="Shape 645"/>
        <p:cNvGrpSpPr/>
        <p:nvPr/>
      </p:nvGrpSpPr>
      <p:grpSpPr>
        <a:xfrm>
          <a:off x="0" y="0"/>
          <a:ext cx="0" cy="0"/>
          <a:chOff x="0" y="0"/>
          <a:chExt cx="0" cy="0"/>
        </a:xfrm>
      </p:grpSpPr>
      <p:sp>
        <p:nvSpPr>
          <p:cNvPr id="646" name="Google Shape;646;p27"/>
          <p:cNvSpPr txBox="1">
            <a:spLocks noGrp="1"/>
          </p:cNvSpPr>
          <p:nvPr>
            <p:ph type="title"/>
          </p:nvPr>
        </p:nvSpPr>
        <p:spPr>
          <a:xfrm>
            <a:off x="5182550" y="1727625"/>
            <a:ext cx="29859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47" name="Google Shape;647;p27"/>
          <p:cNvSpPr txBox="1">
            <a:spLocks noGrp="1"/>
          </p:cNvSpPr>
          <p:nvPr>
            <p:ph type="subTitle" idx="1"/>
          </p:nvPr>
        </p:nvSpPr>
        <p:spPr>
          <a:xfrm>
            <a:off x="5182575" y="2300325"/>
            <a:ext cx="2985900" cy="1200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48" name="Google Shape;648;p27"/>
          <p:cNvSpPr/>
          <p:nvPr/>
        </p:nvSpPr>
        <p:spPr>
          <a:xfrm rot="-5400000" flipH="1">
            <a:off x="-450793" y="1977275"/>
            <a:ext cx="50" cy="15452"/>
          </a:xfrm>
          <a:custGeom>
            <a:avLst/>
            <a:gdLst/>
            <a:ahLst/>
            <a:cxnLst/>
            <a:rect l="l" t="t" r="r" b="b"/>
            <a:pathLst>
              <a:path w="1" h="306" extrusionOk="0">
                <a:moveTo>
                  <a:pt x="0" y="0"/>
                </a:moveTo>
                <a:lnTo>
                  <a:pt x="0" y="306"/>
                </a:lnTo>
                <a:lnTo>
                  <a:pt x="0" y="306"/>
                </a:lnTo>
                <a:lnTo>
                  <a:pt x="0" y="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rot="10800000" flipH="1">
            <a:off x="8094588" y="-2019722"/>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rot="10800000" flipH="1">
            <a:off x="-315333" y="-872925"/>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rot="10800000" flipH="1">
            <a:off x="-73845" y="-631594"/>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rot="10800000" flipH="1">
            <a:off x="5457781" y="4643836"/>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rot="10800000" flipH="1">
            <a:off x="7553569" y="5005649"/>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rot="10800000" flipH="1">
            <a:off x="569088" y="5402324"/>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rot="10800000" flipH="1">
            <a:off x="8784222" y="1128644"/>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rot="10800000" flipH="1">
            <a:off x="251108" y="3924672"/>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rot="10800000" flipH="1">
            <a:off x="1271841" y="4647562"/>
            <a:ext cx="1297365" cy="1182051"/>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rot="10800000" flipH="1">
            <a:off x="185619" y="4941336"/>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rot="10800000" flipH="1">
            <a:off x="8431069" y="4055125"/>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rot="10800000" flipH="1">
            <a:off x="8431072" y="4860582"/>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rot="10800000" flipH="1">
            <a:off x="1271854" y="335512"/>
            <a:ext cx="256183" cy="224719"/>
          </a:xfrm>
          <a:custGeom>
            <a:avLst/>
            <a:gdLst/>
            <a:ahLst/>
            <a:cxnLst/>
            <a:rect l="l" t="t" r="r" b="b"/>
            <a:pathLst>
              <a:path w="1604" h="1407" extrusionOk="0">
                <a:moveTo>
                  <a:pt x="800" y="0"/>
                </a:moveTo>
                <a:cubicBezTo>
                  <a:pt x="676" y="0"/>
                  <a:pt x="549" y="34"/>
                  <a:pt x="435" y="104"/>
                </a:cubicBezTo>
                <a:cubicBezTo>
                  <a:pt x="104" y="307"/>
                  <a:pt x="0" y="740"/>
                  <a:pt x="203" y="1071"/>
                </a:cubicBezTo>
                <a:cubicBezTo>
                  <a:pt x="336" y="1288"/>
                  <a:pt x="566" y="1407"/>
                  <a:pt x="802" y="1407"/>
                </a:cubicBezTo>
                <a:cubicBezTo>
                  <a:pt x="927" y="1407"/>
                  <a:pt x="1054" y="1373"/>
                  <a:pt x="1169" y="1303"/>
                </a:cubicBezTo>
                <a:cubicBezTo>
                  <a:pt x="1500" y="1100"/>
                  <a:pt x="1604" y="667"/>
                  <a:pt x="1401" y="337"/>
                </a:cubicBezTo>
                <a:cubicBezTo>
                  <a:pt x="1268" y="120"/>
                  <a:pt x="1037" y="0"/>
                  <a:pt x="800"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7"/>
          <p:cNvSpPr/>
          <p:nvPr/>
        </p:nvSpPr>
        <p:spPr>
          <a:xfrm rot="10800000" flipH="1">
            <a:off x="7687648" y="567421"/>
            <a:ext cx="197727" cy="182714"/>
          </a:xfrm>
          <a:custGeom>
            <a:avLst/>
            <a:gdLst/>
            <a:ahLst/>
            <a:cxnLst/>
            <a:rect l="l" t="t" r="r" b="b"/>
            <a:pathLst>
              <a:path w="1238" h="1144" extrusionOk="0">
                <a:moveTo>
                  <a:pt x="608" y="0"/>
                </a:moveTo>
                <a:cubicBezTo>
                  <a:pt x="428" y="0"/>
                  <a:pt x="255" y="86"/>
                  <a:pt x="146" y="236"/>
                </a:cubicBezTo>
                <a:cubicBezTo>
                  <a:pt x="11" y="424"/>
                  <a:pt x="0" y="673"/>
                  <a:pt x="122" y="871"/>
                </a:cubicBezTo>
                <a:cubicBezTo>
                  <a:pt x="226" y="1042"/>
                  <a:pt x="412" y="1143"/>
                  <a:pt x="609" y="1143"/>
                </a:cubicBezTo>
                <a:cubicBezTo>
                  <a:pt x="638" y="1143"/>
                  <a:pt x="669" y="1141"/>
                  <a:pt x="699" y="1136"/>
                </a:cubicBezTo>
                <a:cubicBezTo>
                  <a:pt x="926" y="1100"/>
                  <a:pt x="1111" y="929"/>
                  <a:pt x="1164" y="706"/>
                </a:cubicBezTo>
                <a:cubicBezTo>
                  <a:pt x="1238" y="398"/>
                  <a:pt x="1049" y="90"/>
                  <a:pt x="743" y="16"/>
                </a:cubicBezTo>
                <a:cubicBezTo>
                  <a:pt x="698" y="6"/>
                  <a:pt x="653" y="0"/>
                  <a:pt x="608"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7"/>
          <p:cNvSpPr/>
          <p:nvPr/>
        </p:nvSpPr>
        <p:spPr>
          <a:xfrm rot="10800000" flipH="1">
            <a:off x="8144034" y="335496"/>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7"/>
          <p:cNvSpPr/>
          <p:nvPr/>
        </p:nvSpPr>
        <p:spPr>
          <a:xfrm rot="10800000" flipH="1">
            <a:off x="326723" y="4410652"/>
            <a:ext cx="495117"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7"/>
          <p:cNvSpPr/>
          <p:nvPr/>
        </p:nvSpPr>
        <p:spPr>
          <a:xfrm flipH="1">
            <a:off x="6653097" y="3615347"/>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7"/>
          <p:cNvSpPr/>
          <p:nvPr/>
        </p:nvSpPr>
        <p:spPr>
          <a:xfrm flipH="1">
            <a:off x="6207022" y="335510"/>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2">
  <p:cSld name="CUSTOM_28">
    <p:spTree>
      <p:nvGrpSpPr>
        <p:cNvPr id="1" name="Shape 667"/>
        <p:cNvGrpSpPr/>
        <p:nvPr/>
      </p:nvGrpSpPr>
      <p:grpSpPr>
        <a:xfrm>
          <a:off x="0" y="0"/>
          <a:ext cx="0" cy="0"/>
          <a:chOff x="0" y="0"/>
          <a:chExt cx="0" cy="0"/>
        </a:xfrm>
      </p:grpSpPr>
      <p:sp>
        <p:nvSpPr>
          <p:cNvPr id="668" name="Google Shape;668;p28"/>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9" name="Google Shape;669;p28"/>
          <p:cNvSpPr txBox="1">
            <a:spLocks noGrp="1"/>
          </p:cNvSpPr>
          <p:nvPr>
            <p:ph type="subTitle" idx="1"/>
          </p:nvPr>
        </p:nvSpPr>
        <p:spPr>
          <a:xfrm>
            <a:off x="1054350" y="1731225"/>
            <a:ext cx="4765200" cy="165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200"/>
              <a:buChar char="●"/>
              <a:defRPr sz="2000">
                <a:latin typeface="Outfit ExtraBold"/>
                <a:ea typeface="Outfit ExtraBold"/>
                <a:cs typeface="Outfit ExtraBold"/>
                <a:sym typeface="Outfit ExtraBold"/>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70" name="Google Shape;670;p28"/>
          <p:cNvSpPr/>
          <p:nvPr/>
        </p:nvSpPr>
        <p:spPr>
          <a:xfrm rot="10800000" flipH="1">
            <a:off x="7736493" y="-2800772"/>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8"/>
          <p:cNvSpPr/>
          <p:nvPr/>
        </p:nvSpPr>
        <p:spPr>
          <a:xfrm rot="10800000" flipH="1">
            <a:off x="-620390" y="-1463650"/>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p:nvPr/>
        </p:nvSpPr>
        <p:spPr>
          <a:xfrm rot="10800000" flipH="1">
            <a:off x="-431940" y="-1412644"/>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8"/>
          <p:cNvSpPr/>
          <p:nvPr/>
        </p:nvSpPr>
        <p:spPr>
          <a:xfrm rot="10800000" flipH="1">
            <a:off x="7861212" y="4631749"/>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8"/>
          <p:cNvSpPr/>
          <p:nvPr/>
        </p:nvSpPr>
        <p:spPr>
          <a:xfrm rot="10800000" flipH="1">
            <a:off x="8046637" y="4631761"/>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p:nvPr/>
        </p:nvSpPr>
        <p:spPr>
          <a:xfrm rot="10800000" flipH="1">
            <a:off x="210993" y="4621274"/>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8"/>
          <p:cNvSpPr/>
          <p:nvPr/>
        </p:nvSpPr>
        <p:spPr>
          <a:xfrm rot="10800000" flipH="1">
            <a:off x="8861181" y="592520"/>
            <a:ext cx="295792" cy="268960"/>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8"/>
          <p:cNvSpPr/>
          <p:nvPr/>
        </p:nvSpPr>
        <p:spPr>
          <a:xfrm rot="10800000" flipH="1">
            <a:off x="8426127" y="347594"/>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8"/>
          <p:cNvSpPr/>
          <p:nvPr/>
        </p:nvSpPr>
        <p:spPr>
          <a:xfrm rot="10800000" flipH="1">
            <a:off x="570364" y="4329160"/>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8"/>
          <p:cNvSpPr/>
          <p:nvPr/>
        </p:nvSpPr>
        <p:spPr>
          <a:xfrm rot="10800000" flipH="1">
            <a:off x="-172475" y="4160286"/>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8"/>
          <p:cNvSpPr/>
          <p:nvPr/>
        </p:nvSpPr>
        <p:spPr>
          <a:xfrm rot="10800000" flipH="1">
            <a:off x="8808099" y="4398425"/>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8"/>
          <p:cNvSpPr/>
          <p:nvPr/>
        </p:nvSpPr>
        <p:spPr>
          <a:xfrm rot="10800000" flipH="1">
            <a:off x="8495602" y="4247007"/>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8"/>
          <p:cNvSpPr/>
          <p:nvPr/>
        </p:nvSpPr>
        <p:spPr>
          <a:xfrm rot="10800000" flipH="1">
            <a:off x="826520" y="153363"/>
            <a:ext cx="179839" cy="151570"/>
          </a:xfrm>
          <a:custGeom>
            <a:avLst/>
            <a:gdLst/>
            <a:ahLst/>
            <a:cxnLst/>
            <a:rect l="l" t="t" r="r" b="b"/>
            <a:pathLst>
              <a:path w="1126" h="949" extrusionOk="0">
                <a:moveTo>
                  <a:pt x="598" y="0"/>
                </a:moveTo>
                <a:cubicBezTo>
                  <a:pt x="246" y="0"/>
                  <a:pt x="0" y="397"/>
                  <a:pt x="200" y="723"/>
                </a:cubicBezTo>
                <a:cubicBezTo>
                  <a:pt x="286" y="864"/>
                  <a:pt x="439" y="949"/>
                  <a:pt x="602" y="949"/>
                </a:cubicBezTo>
                <a:cubicBezTo>
                  <a:pt x="627" y="949"/>
                  <a:pt x="653" y="947"/>
                  <a:pt x="678" y="943"/>
                </a:cubicBezTo>
                <a:cubicBezTo>
                  <a:pt x="867" y="913"/>
                  <a:pt x="1020" y="772"/>
                  <a:pt x="1065" y="586"/>
                </a:cubicBezTo>
                <a:cubicBezTo>
                  <a:pt x="1126" y="331"/>
                  <a:pt x="969" y="75"/>
                  <a:pt x="715" y="14"/>
                </a:cubicBezTo>
                <a:cubicBezTo>
                  <a:pt x="675" y="5"/>
                  <a:pt x="63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8"/>
          <p:cNvSpPr/>
          <p:nvPr/>
        </p:nvSpPr>
        <p:spPr>
          <a:xfrm rot="10800000" flipH="1">
            <a:off x="114300" y="709578"/>
            <a:ext cx="179999" cy="151889"/>
          </a:xfrm>
          <a:custGeom>
            <a:avLst/>
            <a:gdLst/>
            <a:ahLst/>
            <a:cxnLst/>
            <a:rect l="l" t="t" r="r" b="b"/>
            <a:pathLst>
              <a:path w="1127" h="951" extrusionOk="0">
                <a:moveTo>
                  <a:pt x="600" y="1"/>
                </a:moveTo>
                <a:cubicBezTo>
                  <a:pt x="247" y="1"/>
                  <a:pt x="0" y="398"/>
                  <a:pt x="201" y="723"/>
                </a:cubicBezTo>
                <a:cubicBezTo>
                  <a:pt x="288" y="866"/>
                  <a:pt x="442" y="950"/>
                  <a:pt x="605" y="950"/>
                </a:cubicBezTo>
                <a:cubicBezTo>
                  <a:pt x="630" y="950"/>
                  <a:pt x="654" y="948"/>
                  <a:pt x="679" y="944"/>
                </a:cubicBezTo>
                <a:cubicBezTo>
                  <a:pt x="869" y="915"/>
                  <a:pt x="1022" y="772"/>
                  <a:pt x="1066" y="586"/>
                </a:cubicBezTo>
                <a:cubicBezTo>
                  <a:pt x="1126" y="331"/>
                  <a:pt x="970" y="75"/>
                  <a:pt x="715" y="14"/>
                </a:cubicBezTo>
                <a:cubicBezTo>
                  <a:pt x="676" y="5"/>
                  <a:pt x="638"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8"/>
          <p:cNvSpPr/>
          <p:nvPr/>
        </p:nvSpPr>
        <p:spPr>
          <a:xfrm rot="10800000" flipH="1">
            <a:off x="294291" y="63142"/>
            <a:ext cx="207310" cy="191658"/>
          </a:xfrm>
          <a:custGeom>
            <a:avLst/>
            <a:gdLst/>
            <a:ahLst/>
            <a:cxnLst/>
            <a:rect l="l" t="t" r="r" b="b"/>
            <a:pathLst>
              <a:path w="1298" h="1200" extrusionOk="0">
                <a:moveTo>
                  <a:pt x="639" y="1"/>
                </a:moveTo>
                <a:cubicBezTo>
                  <a:pt x="449" y="1"/>
                  <a:pt x="267" y="90"/>
                  <a:pt x="153" y="248"/>
                </a:cubicBezTo>
                <a:cubicBezTo>
                  <a:pt x="11" y="444"/>
                  <a:pt x="0" y="707"/>
                  <a:pt x="127" y="913"/>
                </a:cubicBezTo>
                <a:cubicBezTo>
                  <a:pt x="237" y="1093"/>
                  <a:pt x="432" y="1200"/>
                  <a:pt x="639" y="1200"/>
                </a:cubicBezTo>
                <a:cubicBezTo>
                  <a:pt x="670" y="1200"/>
                  <a:pt x="701" y="1197"/>
                  <a:pt x="732" y="1192"/>
                </a:cubicBezTo>
                <a:cubicBezTo>
                  <a:pt x="971" y="1154"/>
                  <a:pt x="1164" y="975"/>
                  <a:pt x="1221" y="740"/>
                </a:cubicBezTo>
                <a:cubicBezTo>
                  <a:pt x="1297" y="418"/>
                  <a:pt x="1099" y="95"/>
                  <a:pt x="777" y="17"/>
                </a:cubicBezTo>
                <a:cubicBezTo>
                  <a:pt x="731" y="6"/>
                  <a:pt x="68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8"/>
          <p:cNvSpPr/>
          <p:nvPr/>
        </p:nvSpPr>
        <p:spPr>
          <a:xfrm rot="10800000" flipH="1">
            <a:off x="7772164" y="-296542"/>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8"/>
          <p:cNvSpPr/>
          <p:nvPr/>
        </p:nvSpPr>
        <p:spPr>
          <a:xfrm rot="10800000" flipH="1">
            <a:off x="8854978" y="3710365"/>
            <a:ext cx="495116"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8"/>
          <p:cNvSpPr/>
          <p:nvPr/>
        </p:nvSpPr>
        <p:spPr>
          <a:xfrm rot="1799986" flipH="1">
            <a:off x="-4391772" y="-1104887"/>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8"/>
          <p:cNvSpPr/>
          <p:nvPr/>
        </p:nvSpPr>
        <p:spPr>
          <a:xfrm rot="1799986" flipH="1">
            <a:off x="4580778" y="-321787"/>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8"/>
          <p:cNvSpPr/>
          <p:nvPr/>
        </p:nvSpPr>
        <p:spPr>
          <a:xfrm rot="1799986" flipH="1">
            <a:off x="-3091447" y="3857488"/>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8"/>
          <p:cNvSpPr/>
          <p:nvPr/>
        </p:nvSpPr>
        <p:spPr>
          <a:xfrm rot="-1799986">
            <a:off x="5144753" y="4447788"/>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691"/>
        <p:cNvGrpSpPr/>
        <p:nvPr/>
      </p:nvGrpSpPr>
      <p:grpSpPr>
        <a:xfrm>
          <a:off x="0" y="0"/>
          <a:ext cx="0" cy="0"/>
          <a:chOff x="0" y="0"/>
          <a:chExt cx="0" cy="0"/>
        </a:xfrm>
      </p:grpSpPr>
      <p:sp>
        <p:nvSpPr>
          <p:cNvPr id="692" name="Google Shape;692;p29"/>
          <p:cNvSpPr txBox="1">
            <a:spLocks noGrp="1"/>
          </p:cNvSpPr>
          <p:nvPr>
            <p:ph type="ctrTitle"/>
          </p:nvPr>
        </p:nvSpPr>
        <p:spPr>
          <a:xfrm>
            <a:off x="2653700" y="538000"/>
            <a:ext cx="3852300" cy="100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69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93" name="Google Shape;693;p29"/>
          <p:cNvSpPr txBox="1">
            <a:spLocks noGrp="1"/>
          </p:cNvSpPr>
          <p:nvPr>
            <p:ph type="subTitle" idx="1"/>
          </p:nvPr>
        </p:nvSpPr>
        <p:spPr>
          <a:xfrm>
            <a:off x="2641400" y="1697725"/>
            <a:ext cx="3864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94" name="Google Shape;694;p29"/>
          <p:cNvSpPr txBox="1"/>
          <p:nvPr/>
        </p:nvSpPr>
        <p:spPr>
          <a:xfrm>
            <a:off x="2638000" y="3250348"/>
            <a:ext cx="3852300" cy="6939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dk1"/>
                </a:solidFill>
                <a:latin typeface="Karla"/>
                <a:ea typeface="Karla"/>
                <a:cs typeface="Karla"/>
                <a:sym typeface="Karla"/>
              </a:rPr>
              <a:t>CREDITS: This presentation template was created by </a:t>
            </a:r>
            <a:r>
              <a:rPr lang="en" sz="1200" b="1">
                <a:solidFill>
                  <a:schemeClr val="dk1"/>
                </a:solidFill>
                <a:uFill>
                  <a:noFill/>
                </a:uFill>
                <a:latin typeface="Karla"/>
                <a:ea typeface="Karla"/>
                <a:cs typeface="Karla"/>
                <a:sym typeface="Karla"/>
                <a:hlinkClick r:id="rId2">
                  <a:extLst>
                    <a:ext uri="{A12FA001-AC4F-418D-AE19-62706E023703}">
                      <ahyp:hlinkClr xmlns:ahyp="http://schemas.microsoft.com/office/drawing/2018/hyperlinkcolor" val="tx"/>
                    </a:ext>
                  </a:extLst>
                </a:hlinkClick>
              </a:rPr>
              <a:t>Slidesgo</a:t>
            </a:r>
            <a:r>
              <a:rPr lang="en" sz="1200">
                <a:solidFill>
                  <a:schemeClr val="dk1"/>
                </a:solidFill>
                <a:latin typeface="Karla"/>
                <a:ea typeface="Karla"/>
                <a:cs typeface="Karla"/>
                <a:sym typeface="Karla"/>
              </a:rPr>
              <a:t>, including icons by </a:t>
            </a:r>
            <a:r>
              <a:rPr lang="en" sz="1200" b="1">
                <a:solidFill>
                  <a:schemeClr val="dk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Flaticon</a:t>
            </a:r>
            <a:r>
              <a:rPr lang="en" sz="1200">
                <a:solidFill>
                  <a:schemeClr val="dk1"/>
                </a:solidFill>
                <a:latin typeface="Karla"/>
                <a:ea typeface="Karla"/>
                <a:cs typeface="Karla"/>
                <a:sym typeface="Karla"/>
              </a:rPr>
              <a:t>, and infographics &amp; images by </a:t>
            </a:r>
            <a:r>
              <a:rPr lang="en" sz="1200" b="1">
                <a:solidFill>
                  <a:schemeClr val="dk1"/>
                </a:solidFill>
                <a:uFill>
                  <a:noFill/>
                </a:uFill>
                <a:latin typeface="Karla"/>
                <a:ea typeface="Karla"/>
                <a:cs typeface="Karla"/>
                <a:sym typeface="Karla"/>
                <a:hlinkClick r:id="rId4">
                  <a:extLst>
                    <a:ext uri="{A12FA001-AC4F-418D-AE19-62706E023703}">
                      <ahyp:hlinkClr xmlns:ahyp="http://schemas.microsoft.com/office/drawing/2018/hyperlinkcolor" val="tx"/>
                    </a:ext>
                  </a:extLst>
                </a:hlinkClick>
              </a:rPr>
              <a:t>Freepik</a:t>
            </a:r>
            <a:endParaRPr sz="5200" b="1">
              <a:solidFill>
                <a:schemeClr val="dk1"/>
              </a:solidFill>
              <a:latin typeface="Karla"/>
              <a:ea typeface="Karla"/>
              <a:cs typeface="Karla"/>
              <a:sym typeface="Karla"/>
            </a:endParaRPr>
          </a:p>
        </p:txBody>
      </p:sp>
      <p:sp>
        <p:nvSpPr>
          <p:cNvPr id="695" name="Google Shape;695;p29"/>
          <p:cNvSpPr/>
          <p:nvPr/>
        </p:nvSpPr>
        <p:spPr>
          <a:xfrm flipH="1">
            <a:off x="4893376" y="-284737"/>
            <a:ext cx="442899" cy="443149"/>
          </a:xfrm>
          <a:custGeom>
            <a:avLst/>
            <a:gdLst/>
            <a:ahLst/>
            <a:cxnLst/>
            <a:rect l="l" t="t" r="r" b="b"/>
            <a:pathLst>
              <a:path w="1833" h="1834" extrusionOk="0">
                <a:moveTo>
                  <a:pt x="916" y="1"/>
                </a:moveTo>
                <a:cubicBezTo>
                  <a:pt x="410" y="1"/>
                  <a:pt x="1" y="412"/>
                  <a:pt x="1" y="918"/>
                </a:cubicBezTo>
                <a:cubicBezTo>
                  <a:pt x="1" y="1423"/>
                  <a:pt x="410" y="1833"/>
                  <a:pt x="916" y="1833"/>
                </a:cubicBezTo>
                <a:cubicBezTo>
                  <a:pt x="1423" y="1833"/>
                  <a:pt x="1833" y="1423"/>
                  <a:pt x="1833" y="918"/>
                </a:cubicBezTo>
                <a:cubicBezTo>
                  <a:pt x="1833" y="412"/>
                  <a:pt x="1423"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9"/>
          <p:cNvSpPr/>
          <p:nvPr/>
        </p:nvSpPr>
        <p:spPr>
          <a:xfrm flipH="1">
            <a:off x="1929337" y="-250668"/>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9"/>
          <p:cNvSpPr/>
          <p:nvPr/>
        </p:nvSpPr>
        <p:spPr>
          <a:xfrm flipH="1">
            <a:off x="2872889" y="79637"/>
            <a:ext cx="345282" cy="345289"/>
          </a:xfrm>
          <a:custGeom>
            <a:avLst/>
            <a:gdLst/>
            <a:ahLst/>
            <a:cxnLst/>
            <a:rect l="l" t="t" r="r" b="b"/>
            <a:pathLst>
              <a:path w="1429" h="1429" extrusionOk="0">
                <a:moveTo>
                  <a:pt x="715" y="1"/>
                </a:moveTo>
                <a:cubicBezTo>
                  <a:pt x="320" y="1"/>
                  <a:pt x="1" y="320"/>
                  <a:pt x="1" y="715"/>
                </a:cubicBezTo>
                <a:cubicBezTo>
                  <a:pt x="1" y="1109"/>
                  <a:pt x="320" y="1428"/>
                  <a:pt x="715" y="1428"/>
                </a:cubicBezTo>
                <a:cubicBezTo>
                  <a:pt x="1108" y="1428"/>
                  <a:pt x="1429" y="1109"/>
                  <a:pt x="1429" y="715"/>
                </a:cubicBezTo>
                <a:cubicBezTo>
                  <a:pt x="1429" y="320"/>
                  <a:pt x="1108" y="1"/>
                  <a:pt x="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9"/>
          <p:cNvSpPr/>
          <p:nvPr/>
        </p:nvSpPr>
        <p:spPr>
          <a:xfrm flipH="1">
            <a:off x="6744964" y="-290671"/>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9"/>
          <p:cNvSpPr/>
          <p:nvPr/>
        </p:nvSpPr>
        <p:spPr>
          <a:xfrm flipH="1">
            <a:off x="-2019548" y="-2226216"/>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9"/>
          <p:cNvSpPr/>
          <p:nvPr/>
        </p:nvSpPr>
        <p:spPr>
          <a:xfrm flipH="1">
            <a:off x="-1485320" y="-1691735"/>
            <a:ext cx="2580797" cy="2580608"/>
          </a:xfrm>
          <a:custGeom>
            <a:avLst/>
            <a:gdLst/>
            <a:ahLst/>
            <a:cxnLst/>
            <a:rect l="l" t="t" r="r" b="b"/>
            <a:pathLst>
              <a:path w="10681" h="10680" extrusionOk="0">
                <a:moveTo>
                  <a:pt x="5340" y="1"/>
                </a:moveTo>
                <a:cubicBezTo>
                  <a:pt x="2391" y="1"/>
                  <a:pt x="0" y="2391"/>
                  <a:pt x="0" y="5340"/>
                </a:cubicBezTo>
                <a:cubicBezTo>
                  <a:pt x="0" y="8290"/>
                  <a:pt x="2391" y="10680"/>
                  <a:pt x="5340" y="10680"/>
                </a:cubicBezTo>
                <a:cubicBezTo>
                  <a:pt x="8289" y="10680"/>
                  <a:pt x="10680" y="8290"/>
                  <a:pt x="10680" y="5340"/>
                </a:cubicBezTo>
                <a:cubicBezTo>
                  <a:pt x="10680" y="2391"/>
                  <a:pt x="8289" y="1"/>
                  <a:pt x="53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9"/>
          <p:cNvSpPr/>
          <p:nvPr/>
        </p:nvSpPr>
        <p:spPr>
          <a:xfrm flipH="1">
            <a:off x="8190662" y="-769590"/>
            <a:ext cx="1798415" cy="1638493"/>
          </a:xfrm>
          <a:custGeom>
            <a:avLst/>
            <a:gdLst/>
            <a:ahLst/>
            <a:cxnLst/>
            <a:rect l="l" t="t" r="r" b="b"/>
            <a:pathLst>
              <a:path w="7443" h="6781" extrusionOk="0">
                <a:moveTo>
                  <a:pt x="3721" y="1"/>
                </a:moveTo>
                <a:cubicBezTo>
                  <a:pt x="2854" y="1"/>
                  <a:pt x="1986" y="332"/>
                  <a:pt x="1325" y="993"/>
                </a:cubicBezTo>
                <a:cubicBezTo>
                  <a:pt x="1" y="2317"/>
                  <a:pt x="1" y="4464"/>
                  <a:pt x="1325" y="5788"/>
                </a:cubicBezTo>
                <a:cubicBezTo>
                  <a:pt x="1986" y="6449"/>
                  <a:pt x="2854" y="6780"/>
                  <a:pt x="3721" y="6780"/>
                </a:cubicBezTo>
                <a:cubicBezTo>
                  <a:pt x="4589" y="6780"/>
                  <a:pt x="5457" y="6449"/>
                  <a:pt x="6119" y="5788"/>
                </a:cubicBezTo>
                <a:cubicBezTo>
                  <a:pt x="7443" y="4464"/>
                  <a:pt x="7443" y="2317"/>
                  <a:pt x="6119" y="993"/>
                </a:cubicBezTo>
                <a:cubicBezTo>
                  <a:pt x="5457" y="332"/>
                  <a:pt x="4589" y="1"/>
                  <a:pt x="372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9"/>
          <p:cNvSpPr/>
          <p:nvPr/>
        </p:nvSpPr>
        <p:spPr>
          <a:xfrm flipH="1">
            <a:off x="8736729" y="-274495"/>
            <a:ext cx="709894" cy="645394"/>
          </a:xfrm>
          <a:custGeom>
            <a:avLst/>
            <a:gdLst/>
            <a:ahLst/>
            <a:cxnLst/>
            <a:rect l="l" t="t" r="r" b="b"/>
            <a:pathLst>
              <a:path w="2938" h="2671" extrusionOk="0">
                <a:moveTo>
                  <a:pt x="1468" y="1"/>
                </a:moveTo>
                <a:cubicBezTo>
                  <a:pt x="863" y="1"/>
                  <a:pt x="315" y="415"/>
                  <a:pt x="170" y="1030"/>
                </a:cubicBezTo>
                <a:cubicBezTo>
                  <a:pt x="1" y="1746"/>
                  <a:pt x="446" y="2465"/>
                  <a:pt x="1163" y="2635"/>
                </a:cubicBezTo>
                <a:cubicBezTo>
                  <a:pt x="1266" y="2659"/>
                  <a:pt x="1370" y="2671"/>
                  <a:pt x="1472" y="2671"/>
                </a:cubicBezTo>
                <a:cubicBezTo>
                  <a:pt x="2076" y="2671"/>
                  <a:pt x="2624" y="2257"/>
                  <a:pt x="2769" y="1643"/>
                </a:cubicBezTo>
                <a:cubicBezTo>
                  <a:pt x="2937" y="925"/>
                  <a:pt x="2494" y="206"/>
                  <a:pt x="1776" y="37"/>
                </a:cubicBezTo>
                <a:cubicBezTo>
                  <a:pt x="1673" y="12"/>
                  <a:pt x="1570"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03" name="Google Shape;703;p29"/>
          <p:cNvSpPr/>
          <p:nvPr/>
        </p:nvSpPr>
        <p:spPr>
          <a:xfrm flipH="1">
            <a:off x="7668025" y="4247295"/>
            <a:ext cx="437341" cy="406663"/>
          </a:xfrm>
          <a:custGeom>
            <a:avLst/>
            <a:gdLst/>
            <a:ahLst/>
            <a:cxnLst/>
            <a:rect l="l" t="t" r="r" b="b"/>
            <a:pathLst>
              <a:path w="1810" h="1683" extrusionOk="0">
                <a:moveTo>
                  <a:pt x="906" y="0"/>
                </a:moveTo>
                <a:cubicBezTo>
                  <a:pt x="501" y="0"/>
                  <a:pt x="142" y="294"/>
                  <a:pt x="76" y="707"/>
                </a:cubicBezTo>
                <a:cubicBezTo>
                  <a:pt x="1" y="1166"/>
                  <a:pt x="312" y="1598"/>
                  <a:pt x="771" y="1671"/>
                </a:cubicBezTo>
                <a:cubicBezTo>
                  <a:pt x="817" y="1679"/>
                  <a:pt x="863" y="1683"/>
                  <a:pt x="908" y="1683"/>
                </a:cubicBezTo>
                <a:cubicBezTo>
                  <a:pt x="1312" y="1683"/>
                  <a:pt x="1669" y="1389"/>
                  <a:pt x="1736" y="977"/>
                </a:cubicBezTo>
                <a:cubicBezTo>
                  <a:pt x="1810" y="518"/>
                  <a:pt x="1499" y="86"/>
                  <a:pt x="1040" y="11"/>
                </a:cubicBezTo>
                <a:cubicBezTo>
                  <a:pt x="995" y="4"/>
                  <a:pt x="950" y="0"/>
                  <a:pt x="906"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9"/>
          <p:cNvSpPr/>
          <p:nvPr/>
        </p:nvSpPr>
        <p:spPr>
          <a:xfrm flipH="1">
            <a:off x="9483132" y="3486824"/>
            <a:ext cx="447490"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9"/>
          <p:cNvSpPr/>
          <p:nvPr/>
        </p:nvSpPr>
        <p:spPr>
          <a:xfrm flipH="1">
            <a:off x="7400802" y="4777769"/>
            <a:ext cx="213355" cy="182914"/>
          </a:xfrm>
          <a:custGeom>
            <a:avLst/>
            <a:gdLst/>
            <a:ahLst/>
            <a:cxnLst/>
            <a:rect l="l" t="t" r="r" b="b"/>
            <a:pathLst>
              <a:path w="883" h="757" extrusionOk="0">
                <a:moveTo>
                  <a:pt x="505" y="1"/>
                </a:moveTo>
                <a:cubicBezTo>
                  <a:pt x="169" y="1"/>
                  <a:pt x="1" y="407"/>
                  <a:pt x="239" y="645"/>
                </a:cubicBezTo>
                <a:cubicBezTo>
                  <a:pt x="316" y="722"/>
                  <a:pt x="410" y="756"/>
                  <a:pt x="503" y="756"/>
                </a:cubicBezTo>
                <a:cubicBezTo>
                  <a:pt x="697" y="756"/>
                  <a:pt x="883" y="606"/>
                  <a:pt x="883" y="378"/>
                </a:cubicBezTo>
                <a:cubicBezTo>
                  <a:pt x="883" y="169"/>
                  <a:pt x="715"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9"/>
          <p:cNvSpPr/>
          <p:nvPr/>
        </p:nvSpPr>
        <p:spPr>
          <a:xfrm flipH="1">
            <a:off x="8902468" y="260133"/>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9"/>
          <p:cNvSpPr/>
          <p:nvPr/>
        </p:nvSpPr>
        <p:spPr>
          <a:xfrm flipH="1">
            <a:off x="1557262" y="5014234"/>
            <a:ext cx="491465" cy="491475"/>
          </a:xfrm>
          <a:custGeom>
            <a:avLst/>
            <a:gdLst/>
            <a:ahLst/>
            <a:cxnLst/>
            <a:rect l="l" t="t" r="r" b="b"/>
            <a:pathLst>
              <a:path w="2034" h="2034" extrusionOk="0">
                <a:moveTo>
                  <a:pt x="1017" y="1"/>
                </a:moveTo>
                <a:cubicBezTo>
                  <a:pt x="456" y="1"/>
                  <a:pt x="1" y="456"/>
                  <a:pt x="1" y="1017"/>
                </a:cubicBezTo>
                <a:cubicBezTo>
                  <a:pt x="1" y="1578"/>
                  <a:pt x="456" y="2034"/>
                  <a:pt x="1017" y="2034"/>
                </a:cubicBezTo>
                <a:cubicBezTo>
                  <a:pt x="1578" y="2034"/>
                  <a:pt x="2033" y="1578"/>
                  <a:pt x="2033" y="1017"/>
                </a:cubicBezTo>
                <a:cubicBezTo>
                  <a:pt x="2033" y="456"/>
                  <a:pt x="1578"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9"/>
          <p:cNvSpPr/>
          <p:nvPr/>
        </p:nvSpPr>
        <p:spPr>
          <a:xfrm flipH="1">
            <a:off x="-152513" y="4541375"/>
            <a:ext cx="1305500" cy="1305527"/>
          </a:xfrm>
          <a:custGeom>
            <a:avLst/>
            <a:gdLst/>
            <a:ahLst/>
            <a:cxnLst/>
            <a:rect l="l" t="t" r="r" b="b"/>
            <a:pathLst>
              <a:path w="5403" h="5403" extrusionOk="0">
                <a:moveTo>
                  <a:pt x="2701" y="1"/>
                </a:moveTo>
                <a:cubicBezTo>
                  <a:pt x="1210" y="1"/>
                  <a:pt x="1" y="1210"/>
                  <a:pt x="1" y="2701"/>
                </a:cubicBezTo>
                <a:cubicBezTo>
                  <a:pt x="1" y="4193"/>
                  <a:pt x="1210" y="5402"/>
                  <a:pt x="2701" y="5402"/>
                </a:cubicBezTo>
                <a:cubicBezTo>
                  <a:pt x="4193" y="5402"/>
                  <a:pt x="5402" y="4193"/>
                  <a:pt x="5402" y="2701"/>
                </a:cubicBezTo>
                <a:cubicBezTo>
                  <a:pt x="5402" y="1210"/>
                  <a:pt x="4193" y="1"/>
                  <a:pt x="270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9"/>
          <p:cNvSpPr/>
          <p:nvPr/>
        </p:nvSpPr>
        <p:spPr>
          <a:xfrm flipH="1">
            <a:off x="109879" y="1005803"/>
            <a:ext cx="1043095" cy="1042633"/>
          </a:xfrm>
          <a:custGeom>
            <a:avLst/>
            <a:gdLst/>
            <a:ahLst/>
            <a:cxnLst/>
            <a:rect l="l" t="t" r="r" b="b"/>
            <a:pathLst>
              <a:path w="4317" h="4315" extrusionOk="0">
                <a:moveTo>
                  <a:pt x="2159" y="0"/>
                </a:moveTo>
                <a:cubicBezTo>
                  <a:pt x="967" y="0"/>
                  <a:pt x="1" y="966"/>
                  <a:pt x="1" y="2157"/>
                </a:cubicBezTo>
                <a:cubicBezTo>
                  <a:pt x="1" y="3348"/>
                  <a:pt x="967" y="4314"/>
                  <a:pt x="2159" y="4314"/>
                </a:cubicBezTo>
                <a:cubicBezTo>
                  <a:pt x="3350" y="4314"/>
                  <a:pt x="4316" y="3348"/>
                  <a:pt x="4316" y="2157"/>
                </a:cubicBezTo>
                <a:cubicBezTo>
                  <a:pt x="4316" y="966"/>
                  <a:pt x="3350" y="0"/>
                  <a:pt x="2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9"/>
          <p:cNvSpPr/>
          <p:nvPr/>
        </p:nvSpPr>
        <p:spPr>
          <a:xfrm flipH="1">
            <a:off x="6338561" y="4853680"/>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9"/>
          <p:cNvSpPr/>
          <p:nvPr/>
        </p:nvSpPr>
        <p:spPr>
          <a:xfrm flipH="1">
            <a:off x="236135" y="3161119"/>
            <a:ext cx="749037" cy="680672"/>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9"/>
          <p:cNvSpPr/>
          <p:nvPr/>
        </p:nvSpPr>
        <p:spPr>
          <a:xfrm flipH="1">
            <a:off x="6981900" y="260127"/>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9"/>
          <p:cNvSpPr/>
          <p:nvPr/>
        </p:nvSpPr>
        <p:spPr>
          <a:xfrm flipH="1">
            <a:off x="-2612325" y="4247302"/>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9"/>
          <p:cNvSpPr/>
          <p:nvPr/>
        </p:nvSpPr>
        <p:spPr>
          <a:xfrm flipH="1">
            <a:off x="8123402" y="4190684"/>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22">
    <p:spTree>
      <p:nvGrpSpPr>
        <p:cNvPr id="1" name="Shape 715"/>
        <p:cNvGrpSpPr/>
        <p:nvPr/>
      </p:nvGrpSpPr>
      <p:grpSpPr>
        <a:xfrm>
          <a:off x="0" y="0"/>
          <a:ext cx="0" cy="0"/>
          <a:chOff x="0" y="0"/>
          <a:chExt cx="0" cy="0"/>
        </a:xfrm>
      </p:grpSpPr>
      <p:sp>
        <p:nvSpPr>
          <p:cNvPr id="716" name="Google Shape;716;p30"/>
          <p:cNvSpPr/>
          <p:nvPr/>
        </p:nvSpPr>
        <p:spPr>
          <a:xfrm flipH="1">
            <a:off x="-2721555" y="-2102391"/>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flipH="1">
            <a:off x="-2187327" y="-1567910"/>
            <a:ext cx="2580797" cy="2580608"/>
          </a:xfrm>
          <a:custGeom>
            <a:avLst/>
            <a:gdLst/>
            <a:ahLst/>
            <a:cxnLst/>
            <a:rect l="l" t="t" r="r" b="b"/>
            <a:pathLst>
              <a:path w="10681" h="10680" extrusionOk="0">
                <a:moveTo>
                  <a:pt x="5340" y="1"/>
                </a:moveTo>
                <a:cubicBezTo>
                  <a:pt x="2391" y="1"/>
                  <a:pt x="0" y="2391"/>
                  <a:pt x="0" y="5340"/>
                </a:cubicBezTo>
                <a:cubicBezTo>
                  <a:pt x="0" y="8290"/>
                  <a:pt x="2391" y="10680"/>
                  <a:pt x="5340" y="10680"/>
                </a:cubicBezTo>
                <a:cubicBezTo>
                  <a:pt x="8289" y="10680"/>
                  <a:pt x="10680" y="8290"/>
                  <a:pt x="10680" y="5340"/>
                </a:cubicBezTo>
                <a:cubicBezTo>
                  <a:pt x="10680" y="2391"/>
                  <a:pt x="8289" y="1"/>
                  <a:pt x="5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flipH="1">
            <a:off x="-279823" y="3843106"/>
            <a:ext cx="485425" cy="425027"/>
          </a:xfrm>
          <a:custGeom>
            <a:avLst/>
            <a:gdLst/>
            <a:ahLst/>
            <a:cxnLst/>
            <a:rect l="l" t="t" r="r" b="b"/>
            <a:pathLst>
              <a:path w="2009" h="1759" extrusionOk="0">
                <a:moveTo>
                  <a:pt x="1006" y="0"/>
                </a:moveTo>
                <a:cubicBezTo>
                  <a:pt x="702" y="0"/>
                  <a:pt x="407" y="157"/>
                  <a:pt x="244" y="439"/>
                </a:cubicBezTo>
                <a:cubicBezTo>
                  <a:pt x="1" y="859"/>
                  <a:pt x="144" y="1397"/>
                  <a:pt x="564" y="1640"/>
                </a:cubicBezTo>
                <a:cubicBezTo>
                  <a:pt x="703" y="1721"/>
                  <a:pt x="854" y="1759"/>
                  <a:pt x="1004" y="1759"/>
                </a:cubicBezTo>
                <a:cubicBezTo>
                  <a:pt x="1307" y="1759"/>
                  <a:pt x="1603" y="1602"/>
                  <a:pt x="1766" y="1321"/>
                </a:cubicBezTo>
                <a:cubicBezTo>
                  <a:pt x="2009" y="901"/>
                  <a:pt x="1865" y="363"/>
                  <a:pt x="1445" y="118"/>
                </a:cubicBezTo>
                <a:cubicBezTo>
                  <a:pt x="1306" y="38"/>
                  <a:pt x="1155" y="0"/>
                  <a:pt x="10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flipH="1">
            <a:off x="7488655" y="-645765"/>
            <a:ext cx="1798415" cy="1638493"/>
          </a:xfrm>
          <a:custGeom>
            <a:avLst/>
            <a:gdLst/>
            <a:ahLst/>
            <a:cxnLst/>
            <a:rect l="l" t="t" r="r" b="b"/>
            <a:pathLst>
              <a:path w="7443" h="6781" extrusionOk="0">
                <a:moveTo>
                  <a:pt x="3721" y="1"/>
                </a:moveTo>
                <a:cubicBezTo>
                  <a:pt x="2854" y="1"/>
                  <a:pt x="1986" y="332"/>
                  <a:pt x="1325" y="993"/>
                </a:cubicBezTo>
                <a:cubicBezTo>
                  <a:pt x="1" y="2317"/>
                  <a:pt x="1" y="4464"/>
                  <a:pt x="1325" y="5788"/>
                </a:cubicBezTo>
                <a:cubicBezTo>
                  <a:pt x="1986" y="6449"/>
                  <a:pt x="2854" y="6780"/>
                  <a:pt x="3721" y="6780"/>
                </a:cubicBezTo>
                <a:cubicBezTo>
                  <a:pt x="4589" y="6780"/>
                  <a:pt x="5457" y="6449"/>
                  <a:pt x="6119" y="5788"/>
                </a:cubicBezTo>
                <a:cubicBezTo>
                  <a:pt x="7443" y="4464"/>
                  <a:pt x="7443" y="2317"/>
                  <a:pt x="6119" y="993"/>
                </a:cubicBezTo>
                <a:cubicBezTo>
                  <a:pt x="5457" y="332"/>
                  <a:pt x="4589" y="1"/>
                  <a:pt x="37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flipH="1">
            <a:off x="8034723" y="-150670"/>
            <a:ext cx="709894" cy="645394"/>
          </a:xfrm>
          <a:custGeom>
            <a:avLst/>
            <a:gdLst/>
            <a:ahLst/>
            <a:cxnLst/>
            <a:rect l="l" t="t" r="r" b="b"/>
            <a:pathLst>
              <a:path w="2938" h="2671" extrusionOk="0">
                <a:moveTo>
                  <a:pt x="1468" y="1"/>
                </a:moveTo>
                <a:cubicBezTo>
                  <a:pt x="863" y="1"/>
                  <a:pt x="315" y="415"/>
                  <a:pt x="170" y="1030"/>
                </a:cubicBezTo>
                <a:cubicBezTo>
                  <a:pt x="1" y="1746"/>
                  <a:pt x="446" y="2465"/>
                  <a:pt x="1163" y="2635"/>
                </a:cubicBezTo>
                <a:cubicBezTo>
                  <a:pt x="1266" y="2659"/>
                  <a:pt x="1370" y="2671"/>
                  <a:pt x="1472" y="2671"/>
                </a:cubicBezTo>
                <a:cubicBezTo>
                  <a:pt x="2076" y="2671"/>
                  <a:pt x="2624" y="2257"/>
                  <a:pt x="2769" y="1643"/>
                </a:cubicBezTo>
                <a:cubicBezTo>
                  <a:pt x="2937" y="925"/>
                  <a:pt x="2494" y="206"/>
                  <a:pt x="1776" y="37"/>
                </a:cubicBezTo>
                <a:cubicBezTo>
                  <a:pt x="1673" y="12"/>
                  <a:pt x="1570" y="1"/>
                  <a:pt x="1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flipH="1">
            <a:off x="8599420" y="3907134"/>
            <a:ext cx="687665" cy="625580"/>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0"/>
          <p:cNvSpPr/>
          <p:nvPr/>
        </p:nvSpPr>
        <p:spPr>
          <a:xfrm flipH="1">
            <a:off x="7316868" y="4913895"/>
            <a:ext cx="437341" cy="406663"/>
          </a:xfrm>
          <a:custGeom>
            <a:avLst/>
            <a:gdLst/>
            <a:ahLst/>
            <a:cxnLst/>
            <a:rect l="l" t="t" r="r" b="b"/>
            <a:pathLst>
              <a:path w="1810" h="1683" extrusionOk="0">
                <a:moveTo>
                  <a:pt x="906" y="0"/>
                </a:moveTo>
                <a:cubicBezTo>
                  <a:pt x="501" y="0"/>
                  <a:pt x="142" y="294"/>
                  <a:pt x="76" y="707"/>
                </a:cubicBezTo>
                <a:cubicBezTo>
                  <a:pt x="1" y="1166"/>
                  <a:pt x="312" y="1598"/>
                  <a:pt x="771" y="1671"/>
                </a:cubicBezTo>
                <a:cubicBezTo>
                  <a:pt x="817" y="1679"/>
                  <a:pt x="863" y="1683"/>
                  <a:pt x="908" y="1683"/>
                </a:cubicBezTo>
                <a:cubicBezTo>
                  <a:pt x="1312" y="1683"/>
                  <a:pt x="1669" y="1389"/>
                  <a:pt x="1736" y="977"/>
                </a:cubicBezTo>
                <a:cubicBezTo>
                  <a:pt x="1810" y="518"/>
                  <a:pt x="1499" y="86"/>
                  <a:pt x="1040" y="11"/>
                </a:cubicBezTo>
                <a:cubicBezTo>
                  <a:pt x="995" y="4"/>
                  <a:pt x="950"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0"/>
          <p:cNvSpPr/>
          <p:nvPr/>
        </p:nvSpPr>
        <p:spPr>
          <a:xfrm flipH="1">
            <a:off x="8839575" y="3039924"/>
            <a:ext cx="447490"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flipH="1">
            <a:off x="8034713" y="3446834"/>
            <a:ext cx="461745" cy="406905"/>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flipH="1">
            <a:off x="7848606" y="4253881"/>
            <a:ext cx="293333" cy="267243"/>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flipH="1">
            <a:off x="6734620" y="4665194"/>
            <a:ext cx="213355" cy="182914"/>
          </a:xfrm>
          <a:custGeom>
            <a:avLst/>
            <a:gdLst/>
            <a:ahLst/>
            <a:cxnLst/>
            <a:rect l="l" t="t" r="r" b="b"/>
            <a:pathLst>
              <a:path w="883" h="757" extrusionOk="0">
                <a:moveTo>
                  <a:pt x="505" y="1"/>
                </a:moveTo>
                <a:cubicBezTo>
                  <a:pt x="169" y="1"/>
                  <a:pt x="1" y="407"/>
                  <a:pt x="239" y="645"/>
                </a:cubicBezTo>
                <a:cubicBezTo>
                  <a:pt x="316" y="722"/>
                  <a:pt x="410" y="756"/>
                  <a:pt x="503" y="756"/>
                </a:cubicBezTo>
                <a:cubicBezTo>
                  <a:pt x="697" y="756"/>
                  <a:pt x="883" y="606"/>
                  <a:pt x="883" y="378"/>
                </a:cubicBezTo>
                <a:cubicBezTo>
                  <a:pt x="883" y="169"/>
                  <a:pt x="715"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flipH="1">
            <a:off x="3324439" y="284637"/>
            <a:ext cx="213838" cy="182914"/>
          </a:xfrm>
          <a:custGeom>
            <a:avLst/>
            <a:gdLst/>
            <a:ahLst/>
            <a:cxnLst/>
            <a:rect l="l" t="t" r="r" b="b"/>
            <a:pathLst>
              <a:path w="885" h="757" extrusionOk="0">
                <a:moveTo>
                  <a:pt x="506" y="1"/>
                </a:moveTo>
                <a:cubicBezTo>
                  <a:pt x="170" y="1"/>
                  <a:pt x="1" y="407"/>
                  <a:pt x="239" y="645"/>
                </a:cubicBezTo>
                <a:cubicBezTo>
                  <a:pt x="316" y="722"/>
                  <a:pt x="410" y="756"/>
                  <a:pt x="503" y="756"/>
                </a:cubicBezTo>
                <a:cubicBezTo>
                  <a:pt x="697" y="756"/>
                  <a:pt x="883" y="606"/>
                  <a:pt x="884" y="378"/>
                </a:cubicBezTo>
                <a:cubicBezTo>
                  <a:pt x="884" y="169"/>
                  <a:pt x="715"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flipH="1">
            <a:off x="8200461" y="383958"/>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flipH="1">
            <a:off x="262355" y="4422434"/>
            <a:ext cx="491465" cy="491475"/>
          </a:xfrm>
          <a:custGeom>
            <a:avLst/>
            <a:gdLst/>
            <a:ahLst/>
            <a:cxnLst/>
            <a:rect l="l" t="t" r="r" b="b"/>
            <a:pathLst>
              <a:path w="2034" h="2034" extrusionOk="0">
                <a:moveTo>
                  <a:pt x="1017" y="1"/>
                </a:moveTo>
                <a:cubicBezTo>
                  <a:pt x="456" y="1"/>
                  <a:pt x="1" y="456"/>
                  <a:pt x="1" y="1017"/>
                </a:cubicBezTo>
                <a:cubicBezTo>
                  <a:pt x="1" y="1578"/>
                  <a:pt x="456" y="2034"/>
                  <a:pt x="1017" y="2034"/>
                </a:cubicBezTo>
                <a:cubicBezTo>
                  <a:pt x="1578" y="2034"/>
                  <a:pt x="2033" y="1578"/>
                  <a:pt x="2033" y="1017"/>
                </a:cubicBezTo>
                <a:cubicBezTo>
                  <a:pt x="2033" y="456"/>
                  <a:pt x="1578"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flipH="1">
            <a:off x="-854520" y="4665200"/>
            <a:ext cx="1305500" cy="1305527"/>
          </a:xfrm>
          <a:custGeom>
            <a:avLst/>
            <a:gdLst/>
            <a:ahLst/>
            <a:cxnLst/>
            <a:rect l="l" t="t" r="r" b="b"/>
            <a:pathLst>
              <a:path w="5403" h="5403" extrusionOk="0">
                <a:moveTo>
                  <a:pt x="2701" y="1"/>
                </a:moveTo>
                <a:cubicBezTo>
                  <a:pt x="1210" y="1"/>
                  <a:pt x="1" y="1210"/>
                  <a:pt x="1" y="2701"/>
                </a:cubicBezTo>
                <a:cubicBezTo>
                  <a:pt x="1" y="4193"/>
                  <a:pt x="1210" y="5402"/>
                  <a:pt x="2701" y="5402"/>
                </a:cubicBezTo>
                <a:cubicBezTo>
                  <a:pt x="4193" y="5402"/>
                  <a:pt x="5402" y="4193"/>
                  <a:pt x="5402" y="2701"/>
                </a:cubicBezTo>
                <a:cubicBezTo>
                  <a:pt x="5402" y="1210"/>
                  <a:pt x="4193" y="1"/>
                  <a:pt x="2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flipH="1">
            <a:off x="-592128" y="1129628"/>
            <a:ext cx="1043095" cy="1042633"/>
          </a:xfrm>
          <a:custGeom>
            <a:avLst/>
            <a:gdLst/>
            <a:ahLst/>
            <a:cxnLst/>
            <a:rect l="l" t="t" r="r" b="b"/>
            <a:pathLst>
              <a:path w="4317" h="4315" extrusionOk="0">
                <a:moveTo>
                  <a:pt x="2159" y="0"/>
                </a:moveTo>
                <a:cubicBezTo>
                  <a:pt x="967" y="0"/>
                  <a:pt x="1" y="966"/>
                  <a:pt x="1" y="2157"/>
                </a:cubicBezTo>
                <a:cubicBezTo>
                  <a:pt x="1" y="3348"/>
                  <a:pt x="967" y="4314"/>
                  <a:pt x="2159" y="4314"/>
                </a:cubicBezTo>
                <a:cubicBezTo>
                  <a:pt x="3350" y="4314"/>
                  <a:pt x="4316" y="3348"/>
                  <a:pt x="4316" y="2157"/>
                </a:cubicBezTo>
                <a:cubicBezTo>
                  <a:pt x="4316" y="966"/>
                  <a:pt x="3350" y="0"/>
                  <a:pt x="2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flipH="1">
            <a:off x="4191370" y="-160912"/>
            <a:ext cx="442899" cy="443149"/>
          </a:xfrm>
          <a:custGeom>
            <a:avLst/>
            <a:gdLst/>
            <a:ahLst/>
            <a:cxnLst/>
            <a:rect l="l" t="t" r="r" b="b"/>
            <a:pathLst>
              <a:path w="1833" h="1834" extrusionOk="0">
                <a:moveTo>
                  <a:pt x="916" y="1"/>
                </a:moveTo>
                <a:cubicBezTo>
                  <a:pt x="410" y="1"/>
                  <a:pt x="1" y="412"/>
                  <a:pt x="1" y="918"/>
                </a:cubicBezTo>
                <a:cubicBezTo>
                  <a:pt x="1" y="1423"/>
                  <a:pt x="410" y="1833"/>
                  <a:pt x="916" y="1833"/>
                </a:cubicBezTo>
                <a:cubicBezTo>
                  <a:pt x="1423" y="1833"/>
                  <a:pt x="1833" y="1423"/>
                  <a:pt x="1833" y="918"/>
                </a:cubicBezTo>
                <a:cubicBezTo>
                  <a:pt x="1833" y="412"/>
                  <a:pt x="1423"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flipH="1">
            <a:off x="1227331" y="-126843"/>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flipH="1">
            <a:off x="2170882" y="203462"/>
            <a:ext cx="345282" cy="345289"/>
          </a:xfrm>
          <a:custGeom>
            <a:avLst/>
            <a:gdLst/>
            <a:ahLst/>
            <a:cxnLst/>
            <a:rect l="l" t="t" r="r" b="b"/>
            <a:pathLst>
              <a:path w="1429" h="1429" extrusionOk="0">
                <a:moveTo>
                  <a:pt x="715" y="1"/>
                </a:moveTo>
                <a:cubicBezTo>
                  <a:pt x="320" y="1"/>
                  <a:pt x="1" y="320"/>
                  <a:pt x="1" y="715"/>
                </a:cubicBezTo>
                <a:cubicBezTo>
                  <a:pt x="1" y="1109"/>
                  <a:pt x="320" y="1428"/>
                  <a:pt x="715" y="1428"/>
                </a:cubicBezTo>
                <a:cubicBezTo>
                  <a:pt x="1108" y="1428"/>
                  <a:pt x="1429" y="1109"/>
                  <a:pt x="1429" y="715"/>
                </a:cubicBezTo>
                <a:cubicBezTo>
                  <a:pt x="1429" y="320"/>
                  <a:pt x="1108"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flipH="1">
            <a:off x="352529" y="252305"/>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flipH="1">
            <a:off x="6042957" y="-166846"/>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flipH="1">
            <a:off x="4125126" y="103252"/>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flipH="1">
            <a:off x="-805274" y="4318577"/>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23">
    <p:spTree>
      <p:nvGrpSpPr>
        <p:cNvPr id="1" name="Shape 739"/>
        <p:cNvGrpSpPr/>
        <p:nvPr/>
      </p:nvGrpSpPr>
      <p:grpSpPr>
        <a:xfrm>
          <a:off x="0" y="0"/>
          <a:ext cx="0" cy="0"/>
          <a:chOff x="0" y="0"/>
          <a:chExt cx="0" cy="0"/>
        </a:xfrm>
      </p:grpSpPr>
      <p:sp>
        <p:nvSpPr>
          <p:cNvPr id="740" name="Google Shape;740;p31"/>
          <p:cNvSpPr/>
          <p:nvPr/>
        </p:nvSpPr>
        <p:spPr>
          <a:xfrm flipH="1">
            <a:off x="-2248105" y="4152893"/>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flipH="1">
            <a:off x="8009067" y="4716060"/>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flipH="1">
            <a:off x="8303595" y="5147873"/>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flipH="1">
            <a:off x="-258197" y="-1098080"/>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flipH="1">
            <a:off x="525529" y="-195863"/>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flipH="1">
            <a:off x="8372512" y="-132989"/>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flipH="1">
            <a:off x="-118919" y="4040307"/>
            <a:ext cx="295792" cy="268960"/>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flipH="1">
            <a:off x="306711" y="4285233"/>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flipH="1">
            <a:off x="8273796" y="395982"/>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flipH="1">
            <a:off x="8885669" y="416641"/>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flipH="1">
            <a:off x="-358914" y="-85348"/>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flipH="1">
            <a:off x="376189" y="503371"/>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flipH="1">
            <a:off x="8031695" y="4596855"/>
            <a:ext cx="179839" cy="151570"/>
          </a:xfrm>
          <a:custGeom>
            <a:avLst/>
            <a:gdLst/>
            <a:ahLst/>
            <a:cxnLst/>
            <a:rect l="l" t="t" r="r" b="b"/>
            <a:pathLst>
              <a:path w="1126" h="949" extrusionOk="0">
                <a:moveTo>
                  <a:pt x="598" y="0"/>
                </a:moveTo>
                <a:cubicBezTo>
                  <a:pt x="246" y="0"/>
                  <a:pt x="0" y="397"/>
                  <a:pt x="200" y="723"/>
                </a:cubicBezTo>
                <a:cubicBezTo>
                  <a:pt x="286" y="864"/>
                  <a:pt x="439" y="949"/>
                  <a:pt x="602" y="949"/>
                </a:cubicBezTo>
                <a:cubicBezTo>
                  <a:pt x="627" y="949"/>
                  <a:pt x="653" y="947"/>
                  <a:pt x="678" y="943"/>
                </a:cubicBezTo>
                <a:cubicBezTo>
                  <a:pt x="867" y="913"/>
                  <a:pt x="1020" y="772"/>
                  <a:pt x="1065" y="586"/>
                </a:cubicBezTo>
                <a:cubicBezTo>
                  <a:pt x="1126" y="331"/>
                  <a:pt x="969" y="75"/>
                  <a:pt x="715" y="14"/>
                </a:cubicBezTo>
                <a:cubicBezTo>
                  <a:pt x="675" y="5"/>
                  <a:pt x="63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flipH="1">
            <a:off x="8743755" y="4040320"/>
            <a:ext cx="179999" cy="151889"/>
          </a:xfrm>
          <a:custGeom>
            <a:avLst/>
            <a:gdLst/>
            <a:ahLst/>
            <a:cxnLst/>
            <a:rect l="l" t="t" r="r" b="b"/>
            <a:pathLst>
              <a:path w="1127" h="951" extrusionOk="0">
                <a:moveTo>
                  <a:pt x="600" y="1"/>
                </a:moveTo>
                <a:cubicBezTo>
                  <a:pt x="247" y="1"/>
                  <a:pt x="0" y="398"/>
                  <a:pt x="201" y="723"/>
                </a:cubicBezTo>
                <a:cubicBezTo>
                  <a:pt x="288" y="866"/>
                  <a:pt x="442" y="950"/>
                  <a:pt x="605" y="950"/>
                </a:cubicBezTo>
                <a:cubicBezTo>
                  <a:pt x="630" y="950"/>
                  <a:pt x="654" y="948"/>
                  <a:pt x="679" y="944"/>
                </a:cubicBezTo>
                <a:cubicBezTo>
                  <a:pt x="869" y="915"/>
                  <a:pt x="1022" y="772"/>
                  <a:pt x="1066" y="586"/>
                </a:cubicBezTo>
                <a:cubicBezTo>
                  <a:pt x="1126" y="331"/>
                  <a:pt x="970" y="75"/>
                  <a:pt x="715" y="14"/>
                </a:cubicBezTo>
                <a:cubicBezTo>
                  <a:pt x="676" y="5"/>
                  <a:pt x="638"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flipH="1">
            <a:off x="8536453" y="4646987"/>
            <a:ext cx="207310" cy="191658"/>
          </a:xfrm>
          <a:custGeom>
            <a:avLst/>
            <a:gdLst/>
            <a:ahLst/>
            <a:cxnLst/>
            <a:rect l="l" t="t" r="r" b="b"/>
            <a:pathLst>
              <a:path w="1298" h="1200" extrusionOk="0">
                <a:moveTo>
                  <a:pt x="639" y="1"/>
                </a:moveTo>
                <a:cubicBezTo>
                  <a:pt x="449" y="1"/>
                  <a:pt x="267" y="90"/>
                  <a:pt x="153" y="248"/>
                </a:cubicBezTo>
                <a:cubicBezTo>
                  <a:pt x="11" y="444"/>
                  <a:pt x="0" y="707"/>
                  <a:pt x="127" y="913"/>
                </a:cubicBezTo>
                <a:cubicBezTo>
                  <a:pt x="237" y="1093"/>
                  <a:pt x="432" y="1200"/>
                  <a:pt x="639" y="1200"/>
                </a:cubicBezTo>
                <a:cubicBezTo>
                  <a:pt x="670" y="1200"/>
                  <a:pt x="701" y="1197"/>
                  <a:pt x="732" y="1192"/>
                </a:cubicBezTo>
                <a:cubicBezTo>
                  <a:pt x="971" y="1154"/>
                  <a:pt x="1164" y="975"/>
                  <a:pt x="1221" y="740"/>
                </a:cubicBezTo>
                <a:cubicBezTo>
                  <a:pt x="1297" y="418"/>
                  <a:pt x="1099" y="95"/>
                  <a:pt x="777" y="17"/>
                </a:cubicBezTo>
                <a:cubicBezTo>
                  <a:pt x="731" y="6"/>
                  <a:pt x="68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flipH="1">
            <a:off x="770933" y="4748412"/>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flipH="1">
            <a:off x="-312041" y="741505"/>
            <a:ext cx="495117"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rot="-1799986">
            <a:off x="7160187" y="-237909"/>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rot="-1799986">
            <a:off x="-1831413" y="23311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rot="-1799986">
            <a:off x="6069412" y="342851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rot="1799986" flipH="1">
            <a:off x="-2204888" y="399336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6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4"/>
        <p:cNvGrpSpPr/>
        <p:nvPr/>
      </p:nvGrpSpPr>
      <p:grpSpPr>
        <a:xfrm>
          <a:off x="0" y="0"/>
          <a:ext cx="0" cy="0"/>
          <a:chOff x="0" y="0"/>
          <a:chExt cx="0" cy="0"/>
        </a:xfrm>
      </p:grpSpPr>
      <p:sp>
        <p:nvSpPr>
          <p:cNvPr id="85" name="Google Shape;85;p5"/>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86" name="Google Shape;86;p5"/>
          <p:cNvSpPr txBox="1">
            <a:spLocks noGrp="1"/>
          </p:cNvSpPr>
          <p:nvPr>
            <p:ph type="title" idx="2"/>
          </p:nvPr>
        </p:nvSpPr>
        <p:spPr>
          <a:xfrm>
            <a:off x="5318775" y="1853650"/>
            <a:ext cx="25707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7" name="Google Shape;87;p5"/>
          <p:cNvSpPr txBox="1">
            <a:spLocks noGrp="1"/>
          </p:cNvSpPr>
          <p:nvPr>
            <p:ph type="subTitle" idx="1"/>
          </p:nvPr>
        </p:nvSpPr>
        <p:spPr>
          <a:xfrm>
            <a:off x="5318788" y="2381350"/>
            <a:ext cx="2570700" cy="17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8" name="Google Shape;88;p5"/>
          <p:cNvSpPr txBox="1">
            <a:spLocks noGrp="1"/>
          </p:cNvSpPr>
          <p:nvPr>
            <p:ph type="title" idx="3"/>
          </p:nvPr>
        </p:nvSpPr>
        <p:spPr>
          <a:xfrm>
            <a:off x="1254650" y="1853650"/>
            <a:ext cx="25707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9" name="Google Shape;89;p5"/>
          <p:cNvSpPr txBox="1">
            <a:spLocks noGrp="1"/>
          </p:cNvSpPr>
          <p:nvPr>
            <p:ph type="subTitle" idx="4"/>
          </p:nvPr>
        </p:nvSpPr>
        <p:spPr>
          <a:xfrm>
            <a:off x="1254513" y="2381350"/>
            <a:ext cx="2570700" cy="17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 name="Google Shape;90;p5"/>
          <p:cNvSpPr/>
          <p:nvPr/>
        </p:nvSpPr>
        <p:spPr>
          <a:xfrm rot="10800000" flipH="1">
            <a:off x="7736493" y="-2800772"/>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rot="10800000" flipH="1">
            <a:off x="-620390" y="-1463650"/>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rot="10800000" flipH="1">
            <a:off x="-431940" y="-1412644"/>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rot="10800000" flipH="1">
            <a:off x="7861212" y="4631749"/>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10800000" flipH="1">
            <a:off x="8046637" y="4631761"/>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rot="10800000" flipH="1">
            <a:off x="210993" y="4621274"/>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rot="10800000" flipH="1">
            <a:off x="8861181" y="592520"/>
            <a:ext cx="295792" cy="268960"/>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rot="10800000" flipH="1">
            <a:off x="8426127" y="347594"/>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rot="10800000" flipH="1">
            <a:off x="570364" y="4329160"/>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rot="10800000" flipH="1">
            <a:off x="-172475" y="4160286"/>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rot="10800000" flipH="1">
            <a:off x="8808099" y="4398425"/>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rot="10800000" flipH="1">
            <a:off x="8495602" y="4247007"/>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rot="10800000" flipH="1">
            <a:off x="826520" y="153363"/>
            <a:ext cx="179839" cy="151570"/>
          </a:xfrm>
          <a:custGeom>
            <a:avLst/>
            <a:gdLst/>
            <a:ahLst/>
            <a:cxnLst/>
            <a:rect l="l" t="t" r="r" b="b"/>
            <a:pathLst>
              <a:path w="1126" h="949" extrusionOk="0">
                <a:moveTo>
                  <a:pt x="598" y="0"/>
                </a:moveTo>
                <a:cubicBezTo>
                  <a:pt x="246" y="0"/>
                  <a:pt x="0" y="397"/>
                  <a:pt x="200" y="723"/>
                </a:cubicBezTo>
                <a:cubicBezTo>
                  <a:pt x="286" y="864"/>
                  <a:pt x="439" y="949"/>
                  <a:pt x="602" y="949"/>
                </a:cubicBezTo>
                <a:cubicBezTo>
                  <a:pt x="627" y="949"/>
                  <a:pt x="653" y="947"/>
                  <a:pt x="678" y="943"/>
                </a:cubicBezTo>
                <a:cubicBezTo>
                  <a:pt x="867" y="913"/>
                  <a:pt x="1020" y="772"/>
                  <a:pt x="1065" y="586"/>
                </a:cubicBezTo>
                <a:cubicBezTo>
                  <a:pt x="1126" y="331"/>
                  <a:pt x="969" y="75"/>
                  <a:pt x="715" y="14"/>
                </a:cubicBezTo>
                <a:cubicBezTo>
                  <a:pt x="675" y="5"/>
                  <a:pt x="63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rot="10800000" flipH="1">
            <a:off x="114300" y="709578"/>
            <a:ext cx="179999" cy="151889"/>
          </a:xfrm>
          <a:custGeom>
            <a:avLst/>
            <a:gdLst/>
            <a:ahLst/>
            <a:cxnLst/>
            <a:rect l="l" t="t" r="r" b="b"/>
            <a:pathLst>
              <a:path w="1127" h="951" extrusionOk="0">
                <a:moveTo>
                  <a:pt x="600" y="1"/>
                </a:moveTo>
                <a:cubicBezTo>
                  <a:pt x="247" y="1"/>
                  <a:pt x="0" y="398"/>
                  <a:pt x="201" y="723"/>
                </a:cubicBezTo>
                <a:cubicBezTo>
                  <a:pt x="288" y="866"/>
                  <a:pt x="442" y="950"/>
                  <a:pt x="605" y="950"/>
                </a:cubicBezTo>
                <a:cubicBezTo>
                  <a:pt x="630" y="950"/>
                  <a:pt x="654" y="948"/>
                  <a:pt x="679" y="944"/>
                </a:cubicBezTo>
                <a:cubicBezTo>
                  <a:pt x="869" y="915"/>
                  <a:pt x="1022" y="772"/>
                  <a:pt x="1066" y="586"/>
                </a:cubicBezTo>
                <a:cubicBezTo>
                  <a:pt x="1126" y="331"/>
                  <a:pt x="970" y="75"/>
                  <a:pt x="715" y="14"/>
                </a:cubicBezTo>
                <a:cubicBezTo>
                  <a:pt x="676" y="5"/>
                  <a:pt x="638"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rot="10800000" flipH="1">
            <a:off x="294291" y="63142"/>
            <a:ext cx="207310" cy="191658"/>
          </a:xfrm>
          <a:custGeom>
            <a:avLst/>
            <a:gdLst/>
            <a:ahLst/>
            <a:cxnLst/>
            <a:rect l="l" t="t" r="r" b="b"/>
            <a:pathLst>
              <a:path w="1298" h="1200" extrusionOk="0">
                <a:moveTo>
                  <a:pt x="639" y="1"/>
                </a:moveTo>
                <a:cubicBezTo>
                  <a:pt x="449" y="1"/>
                  <a:pt x="267" y="90"/>
                  <a:pt x="153" y="248"/>
                </a:cubicBezTo>
                <a:cubicBezTo>
                  <a:pt x="11" y="444"/>
                  <a:pt x="0" y="707"/>
                  <a:pt x="127" y="913"/>
                </a:cubicBezTo>
                <a:cubicBezTo>
                  <a:pt x="237" y="1093"/>
                  <a:pt x="432" y="1200"/>
                  <a:pt x="639" y="1200"/>
                </a:cubicBezTo>
                <a:cubicBezTo>
                  <a:pt x="670" y="1200"/>
                  <a:pt x="701" y="1197"/>
                  <a:pt x="732" y="1192"/>
                </a:cubicBezTo>
                <a:cubicBezTo>
                  <a:pt x="971" y="1154"/>
                  <a:pt x="1164" y="975"/>
                  <a:pt x="1221" y="740"/>
                </a:cubicBezTo>
                <a:cubicBezTo>
                  <a:pt x="1297" y="418"/>
                  <a:pt x="1099" y="95"/>
                  <a:pt x="777" y="17"/>
                </a:cubicBezTo>
                <a:cubicBezTo>
                  <a:pt x="731" y="6"/>
                  <a:pt x="68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rot="10800000" flipH="1">
            <a:off x="7772164" y="-296542"/>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rot="10800000" flipH="1">
            <a:off x="8854978" y="3710365"/>
            <a:ext cx="495116"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rot="1799986" flipH="1">
            <a:off x="-4391772" y="-1104887"/>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rot="1799986" flipH="1">
            <a:off x="4580778" y="-321787"/>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rot="1799986" flipH="1">
            <a:off x="-3091447" y="3857488"/>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rot="-1799986">
            <a:off x="5144753" y="4447788"/>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65"/>
        <p:cNvGrpSpPr/>
        <p:nvPr/>
      </p:nvGrpSpPr>
      <p:grpSpPr>
        <a:xfrm>
          <a:off x="0" y="0"/>
          <a:ext cx="0" cy="0"/>
          <a:chOff x="0" y="0"/>
          <a:chExt cx="0" cy="0"/>
        </a:xfrm>
      </p:grpSpPr>
      <p:sp>
        <p:nvSpPr>
          <p:cNvPr id="766" name="Google Shape;766;p3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1"/>
        <p:cNvGrpSpPr/>
        <p:nvPr/>
      </p:nvGrpSpPr>
      <p:grpSpPr>
        <a:xfrm>
          <a:off x="0" y="0"/>
          <a:ext cx="0" cy="0"/>
          <a:chOff x="0" y="0"/>
          <a:chExt cx="0" cy="0"/>
        </a:xfrm>
      </p:grpSpPr>
      <p:sp>
        <p:nvSpPr>
          <p:cNvPr id="112" name="Google Shape;112;p6"/>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13" name="Google Shape;113;p6"/>
          <p:cNvSpPr/>
          <p:nvPr/>
        </p:nvSpPr>
        <p:spPr>
          <a:xfrm rot="5400000">
            <a:off x="9658283" y="1539125"/>
            <a:ext cx="50" cy="15452"/>
          </a:xfrm>
          <a:custGeom>
            <a:avLst/>
            <a:gdLst/>
            <a:ahLst/>
            <a:cxnLst/>
            <a:rect l="l" t="t" r="r" b="b"/>
            <a:pathLst>
              <a:path w="1" h="306" extrusionOk="0">
                <a:moveTo>
                  <a:pt x="0" y="0"/>
                </a:moveTo>
                <a:lnTo>
                  <a:pt x="0" y="306"/>
                </a:lnTo>
                <a:lnTo>
                  <a:pt x="0" y="306"/>
                </a:lnTo>
                <a:lnTo>
                  <a:pt x="0" y="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rot="10800000">
            <a:off x="-2436713" y="-2457872"/>
            <a:ext cx="3549666" cy="3549666"/>
          </a:xfrm>
          <a:custGeom>
            <a:avLst/>
            <a:gdLst/>
            <a:ahLst/>
            <a:cxnLst/>
            <a:rect l="l" t="t" r="r" b="b"/>
            <a:pathLst>
              <a:path w="22225" h="22225" extrusionOk="0">
                <a:moveTo>
                  <a:pt x="11113" y="1"/>
                </a:moveTo>
                <a:cubicBezTo>
                  <a:pt x="8166" y="1"/>
                  <a:pt x="5339" y="1171"/>
                  <a:pt x="3255" y="3255"/>
                </a:cubicBezTo>
                <a:cubicBezTo>
                  <a:pt x="1171" y="5339"/>
                  <a:pt x="1" y="8166"/>
                  <a:pt x="1" y="11113"/>
                </a:cubicBezTo>
                <a:cubicBezTo>
                  <a:pt x="1" y="14060"/>
                  <a:pt x="1171" y="16885"/>
                  <a:pt x="3255" y="18970"/>
                </a:cubicBezTo>
                <a:cubicBezTo>
                  <a:pt x="5339" y="21053"/>
                  <a:pt x="8166" y="22225"/>
                  <a:pt x="11113" y="22225"/>
                </a:cubicBezTo>
                <a:cubicBezTo>
                  <a:pt x="14060" y="22225"/>
                  <a:pt x="16887" y="21053"/>
                  <a:pt x="18970" y="18970"/>
                </a:cubicBezTo>
                <a:cubicBezTo>
                  <a:pt x="21054" y="16885"/>
                  <a:pt x="22225" y="14060"/>
                  <a:pt x="22225" y="11113"/>
                </a:cubicBezTo>
                <a:cubicBezTo>
                  <a:pt x="22225" y="8166"/>
                  <a:pt x="21054" y="5339"/>
                  <a:pt x="18970" y="3255"/>
                </a:cubicBezTo>
                <a:cubicBezTo>
                  <a:pt x="16887" y="1171"/>
                  <a:pt x="14060" y="1"/>
                  <a:pt x="11113"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rot="10800000">
            <a:off x="7873497" y="-1311075"/>
            <a:ext cx="1649377" cy="1649377"/>
          </a:xfrm>
          <a:custGeom>
            <a:avLst/>
            <a:gdLst/>
            <a:ahLst/>
            <a:cxnLst/>
            <a:rect l="l" t="t" r="r" b="b"/>
            <a:pathLst>
              <a:path w="10327" h="10327" extrusionOk="0">
                <a:moveTo>
                  <a:pt x="5164" y="1"/>
                </a:moveTo>
                <a:cubicBezTo>
                  <a:pt x="2312" y="1"/>
                  <a:pt x="1" y="2312"/>
                  <a:pt x="1" y="5164"/>
                </a:cubicBezTo>
                <a:cubicBezTo>
                  <a:pt x="1" y="8016"/>
                  <a:pt x="2312" y="10327"/>
                  <a:pt x="5164" y="10327"/>
                </a:cubicBezTo>
                <a:cubicBezTo>
                  <a:pt x="8016" y="10327"/>
                  <a:pt x="10327" y="8016"/>
                  <a:pt x="10327" y="5164"/>
                </a:cubicBezTo>
                <a:cubicBezTo>
                  <a:pt x="10327" y="2312"/>
                  <a:pt x="8016" y="1"/>
                  <a:pt x="5164"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rot="10800000">
            <a:off x="8114987" y="-1069744"/>
            <a:ext cx="1166399" cy="1166558"/>
          </a:xfrm>
          <a:custGeom>
            <a:avLst/>
            <a:gdLst/>
            <a:ahLst/>
            <a:cxnLst/>
            <a:rect l="l" t="t" r="r" b="b"/>
            <a:pathLst>
              <a:path w="7303" h="7304" extrusionOk="0">
                <a:moveTo>
                  <a:pt x="3652" y="1"/>
                </a:moveTo>
                <a:cubicBezTo>
                  <a:pt x="1635" y="1"/>
                  <a:pt x="0" y="1635"/>
                  <a:pt x="0" y="3652"/>
                </a:cubicBezTo>
                <a:cubicBezTo>
                  <a:pt x="0" y="5669"/>
                  <a:pt x="1635" y="7303"/>
                  <a:pt x="3652" y="7303"/>
                </a:cubicBezTo>
                <a:cubicBezTo>
                  <a:pt x="5668" y="7303"/>
                  <a:pt x="7303" y="5669"/>
                  <a:pt x="7303" y="3652"/>
                </a:cubicBezTo>
                <a:cubicBezTo>
                  <a:pt x="7303" y="1635"/>
                  <a:pt x="5668" y="1"/>
                  <a:pt x="36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rot="10800000">
            <a:off x="41358" y="4802774"/>
            <a:ext cx="1435039" cy="1368119"/>
          </a:xfrm>
          <a:custGeom>
            <a:avLst/>
            <a:gdLst/>
            <a:ahLst/>
            <a:cxnLst/>
            <a:rect l="l" t="t" r="r" b="b"/>
            <a:pathLst>
              <a:path w="8985" h="8566" extrusionOk="0">
                <a:moveTo>
                  <a:pt x="4702" y="1"/>
                </a:moveTo>
                <a:cubicBezTo>
                  <a:pt x="3606" y="1"/>
                  <a:pt x="2510" y="419"/>
                  <a:pt x="1674" y="1256"/>
                </a:cubicBezTo>
                <a:cubicBezTo>
                  <a:pt x="1" y="2928"/>
                  <a:pt x="1" y="5639"/>
                  <a:pt x="1674" y="7311"/>
                </a:cubicBezTo>
                <a:cubicBezTo>
                  <a:pt x="2477" y="8114"/>
                  <a:pt x="3566" y="8566"/>
                  <a:pt x="4701" y="8566"/>
                </a:cubicBezTo>
                <a:cubicBezTo>
                  <a:pt x="5838" y="8566"/>
                  <a:pt x="6927" y="8114"/>
                  <a:pt x="7730" y="7311"/>
                </a:cubicBezTo>
                <a:cubicBezTo>
                  <a:pt x="8533" y="6508"/>
                  <a:pt x="8984" y="5419"/>
                  <a:pt x="8984" y="4283"/>
                </a:cubicBezTo>
                <a:cubicBezTo>
                  <a:pt x="8984" y="3147"/>
                  <a:pt x="8533" y="2059"/>
                  <a:pt x="7730" y="1256"/>
                </a:cubicBezTo>
                <a:cubicBezTo>
                  <a:pt x="6894" y="419"/>
                  <a:pt x="5798" y="1"/>
                  <a:pt x="4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rot="10800000">
            <a:off x="492395" y="5253811"/>
            <a:ext cx="465889" cy="465889"/>
          </a:xfrm>
          <a:custGeom>
            <a:avLst/>
            <a:gdLst/>
            <a:ahLst/>
            <a:cxnLst/>
            <a:rect l="l" t="t" r="r" b="b"/>
            <a:pathLst>
              <a:path w="2917" h="2917" extrusionOk="0">
                <a:moveTo>
                  <a:pt x="1457" y="0"/>
                </a:moveTo>
                <a:cubicBezTo>
                  <a:pt x="652" y="0"/>
                  <a:pt x="0" y="653"/>
                  <a:pt x="0" y="1458"/>
                </a:cubicBezTo>
                <a:cubicBezTo>
                  <a:pt x="0" y="2263"/>
                  <a:pt x="652" y="2916"/>
                  <a:pt x="1457" y="2916"/>
                </a:cubicBezTo>
                <a:cubicBezTo>
                  <a:pt x="2263" y="2916"/>
                  <a:pt x="2916" y="2263"/>
                  <a:pt x="2916" y="1458"/>
                </a:cubicBezTo>
                <a:cubicBezTo>
                  <a:pt x="2916" y="653"/>
                  <a:pt x="2263" y="0"/>
                  <a:pt x="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rot="10800000">
            <a:off x="8183904" y="4964174"/>
            <a:ext cx="454549" cy="413502"/>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rot="10800000">
            <a:off x="118103" y="690494"/>
            <a:ext cx="305215" cy="268960"/>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rot="10800000">
            <a:off x="8880813" y="2248822"/>
            <a:ext cx="193894" cy="176645"/>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rot="10800000">
            <a:off x="8742584" y="3050662"/>
            <a:ext cx="1297365" cy="1182051"/>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rot="10800000">
            <a:off x="8697061" y="4503186"/>
            <a:ext cx="324860" cy="324860"/>
          </a:xfrm>
          <a:custGeom>
            <a:avLst/>
            <a:gdLst/>
            <a:ahLst/>
            <a:cxnLst/>
            <a:rect l="l" t="t" r="r" b="b"/>
            <a:pathLst>
              <a:path w="2034" h="2034" extrusionOk="0">
                <a:moveTo>
                  <a:pt x="1017" y="1"/>
                </a:moveTo>
                <a:cubicBezTo>
                  <a:pt x="456" y="1"/>
                  <a:pt x="1" y="456"/>
                  <a:pt x="1" y="1017"/>
                </a:cubicBezTo>
                <a:cubicBezTo>
                  <a:pt x="1" y="1579"/>
                  <a:pt x="456" y="2034"/>
                  <a:pt x="1017" y="2034"/>
                </a:cubicBezTo>
                <a:cubicBezTo>
                  <a:pt x="1579" y="2034"/>
                  <a:pt x="2034" y="1579"/>
                  <a:pt x="2034" y="1017"/>
                </a:cubicBezTo>
                <a:cubicBezTo>
                  <a:pt x="2034" y="456"/>
                  <a:pt x="1579" y="1"/>
                  <a:pt x="1017"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rot="10800000">
            <a:off x="-250748" y="4802775"/>
            <a:ext cx="588869" cy="588709"/>
          </a:xfrm>
          <a:custGeom>
            <a:avLst/>
            <a:gdLst/>
            <a:ahLst/>
            <a:cxnLst/>
            <a:rect l="l" t="t" r="r" b="b"/>
            <a:pathLst>
              <a:path w="3687" h="3686" extrusionOk="0">
                <a:moveTo>
                  <a:pt x="1844" y="0"/>
                </a:moveTo>
                <a:cubicBezTo>
                  <a:pt x="826" y="0"/>
                  <a:pt x="1" y="825"/>
                  <a:pt x="1" y="1843"/>
                </a:cubicBezTo>
                <a:cubicBezTo>
                  <a:pt x="1" y="2861"/>
                  <a:pt x="826" y="3686"/>
                  <a:pt x="1844" y="3686"/>
                </a:cubicBezTo>
                <a:cubicBezTo>
                  <a:pt x="2861" y="3686"/>
                  <a:pt x="3686" y="2861"/>
                  <a:pt x="3686" y="1843"/>
                </a:cubicBezTo>
                <a:cubicBezTo>
                  <a:pt x="3686" y="825"/>
                  <a:pt x="2861" y="0"/>
                  <a:pt x="1844"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rot="10800000">
            <a:off x="187580" y="4589907"/>
            <a:ext cx="166263" cy="151410"/>
          </a:xfrm>
          <a:custGeom>
            <a:avLst/>
            <a:gdLst/>
            <a:ahLst/>
            <a:cxnLst/>
            <a:rect l="l" t="t" r="r" b="b"/>
            <a:pathLst>
              <a:path w="1041" h="948" extrusionOk="0">
                <a:moveTo>
                  <a:pt x="521" y="0"/>
                </a:moveTo>
                <a:cubicBezTo>
                  <a:pt x="399" y="0"/>
                  <a:pt x="278" y="47"/>
                  <a:pt x="186" y="139"/>
                </a:cubicBezTo>
                <a:cubicBezTo>
                  <a:pt x="1" y="324"/>
                  <a:pt x="1" y="624"/>
                  <a:pt x="186" y="809"/>
                </a:cubicBezTo>
                <a:cubicBezTo>
                  <a:pt x="278" y="901"/>
                  <a:pt x="399" y="948"/>
                  <a:pt x="521" y="948"/>
                </a:cubicBezTo>
                <a:cubicBezTo>
                  <a:pt x="642" y="948"/>
                  <a:pt x="763" y="901"/>
                  <a:pt x="856" y="809"/>
                </a:cubicBezTo>
                <a:cubicBezTo>
                  <a:pt x="1041" y="624"/>
                  <a:pt x="1041" y="324"/>
                  <a:pt x="856" y="139"/>
                </a:cubicBezTo>
                <a:cubicBezTo>
                  <a:pt x="763" y="47"/>
                  <a:pt x="642" y="0"/>
                  <a:pt x="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rot="10800000">
            <a:off x="7679503" y="-102638"/>
            <a:ext cx="256183" cy="224719"/>
          </a:xfrm>
          <a:custGeom>
            <a:avLst/>
            <a:gdLst/>
            <a:ahLst/>
            <a:cxnLst/>
            <a:rect l="l" t="t" r="r" b="b"/>
            <a:pathLst>
              <a:path w="1604" h="1407" extrusionOk="0">
                <a:moveTo>
                  <a:pt x="800" y="0"/>
                </a:moveTo>
                <a:cubicBezTo>
                  <a:pt x="676" y="0"/>
                  <a:pt x="549" y="34"/>
                  <a:pt x="435" y="104"/>
                </a:cubicBezTo>
                <a:cubicBezTo>
                  <a:pt x="104" y="307"/>
                  <a:pt x="0" y="740"/>
                  <a:pt x="203" y="1071"/>
                </a:cubicBezTo>
                <a:cubicBezTo>
                  <a:pt x="336" y="1288"/>
                  <a:pt x="566" y="1407"/>
                  <a:pt x="802" y="1407"/>
                </a:cubicBezTo>
                <a:cubicBezTo>
                  <a:pt x="927" y="1407"/>
                  <a:pt x="1054" y="1373"/>
                  <a:pt x="1169" y="1303"/>
                </a:cubicBezTo>
                <a:cubicBezTo>
                  <a:pt x="1500" y="1100"/>
                  <a:pt x="1604" y="667"/>
                  <a:pt x="1401" y="337"/>
                </a:cubicBezTo>
                <a:cubicBezTo>
                  <a:pt x="1268" y="120"/>
                  <a:pt x="1037" y="0"/>
                  <a:pt x="800"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rot="10800000">
            <a:off x="1322165" y="129271"/>
            <a:ext cx="197727" cy="182714"/>
          </a:xfrm>
          <a:custGeom>
            <a:avLst/>
            <a:gdLst/>
            <a:ahLst/>
            <a:cxnLst/>
            <a:rect l="l" t="t" r="r" b="b"/>
            <a:pathLst>
              <a:path w="1238" h="1144" extrusionOk="0">
                <a:moveTo>
                  <a:pt x="608" y="0"/>
                </a:moveTo>
                <a:cubicBezTo>
                  <a:pt x="428" y="0"/>
                  <a:pt x="255" y="86"/>
                  <a:pt x="146" y="236"/>
                </a:cubicBezTo>
                <a:cubicBezTo>
                  <a:pt x="11" y="424"/>
                  <a:pt x="0" y="673"/>
                  <a:pt x="122" y="871"/>
                </a:cubicBezTo>
                <a:cubicBezTo>
                  <a:pt x="226" y="1042"/>
                  <a:pt x="412" y="1143"/>
                  <a:pt x="609" y="1143"/>
                </a:cubicBezTo>
                <a:cubicBezTo>
                  <a:pt x="638" y="1143"/>
                  <a:pt x="669" y="1141"/>
                  <a:pt x="699" y="1136"/>
                </a:cubicBezTo>
                <a:cubicBezTo>
                  <a:pt x="926" y="1100"/>
                  <a:pt x="1111" y="929"/>
                  <a:pt x="1164" y="706"/>
                </a:cubicBezTo>
                <a:cubicBezTo>
                  <a:pt x="1238" y="398"/>
                  <a:pt x="1049" y="90"/>
                  <a:pt x="743" y="16"/>
                </a:cubicBezTo>
                <a:cubicBezTo>
                  <a:pt x="698" y="6"/>
                  <a:pt x="653" y="0"/>
                  <a:pt x="608"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rot="10800000">
            <a:off x="568550" y="-102654"/>
            <a:ext cx="494957" cy="449917"/>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rot="10800000">
            <a:off x="9143701" y="2317977"/>
            <a:ext cx="495116" cy="449917"/>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7553259" y="-55515"/>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3709641" y="4348185"/>
            <a:ext cx="5846984" cy="795307"/>
          </a:xfrm>
          <a:custGeom>
            <a:avLst/>
            <a:gdLst/>
            <a:ahLst/>
            <a:cxnLst/>
            <a:rect l="l" t="t" r="r" b="b"/>
            <a:pathLst>
              <a:path w="51588" h="7017" extrusionOk="0">
                <a:moveTo>
                  <a:pt x="40194" y="0"/>
                </a:moveTo>
                <a:cubicBezTo>
                  <a:pt x="40147" y="0"/>
                  <a:pt x="40101" y="26"/>
                  <a:pt x="40086" y="87"/>
                </a:cubicBezTo>
                <a:cubicBezTo>
                  <a:pt x="39609" y="1998"/>
                  <a:pt x="39290" y="3945"/>
                  <a:pt x="39132" y="5911"/>
                </a:cubicBezTo>
                <a:lnTo>
                  <a:pt x="39132" y="5911"/>
                </a:lnTo>
                <a:cubicBezTo>
                  <a:pt x="37627" y="5730"/>
                  <a:pt x="36112" y="5637"/>
                  <a:pt x="34595" y="5632"/>
                </a:cubicBezTo>
                <a:cubicBezTo>
                  <a:pt x="34552" y="5631"/>
                  <a:pt x="34509" y="5631"/>
                  <a:pt x="34466" y="5631"/>
                </a:cubicBezTo>
                <a:cubicBezTo>
                  <a:pt x="33733" y="5631"/>
                  <a:pt x="33000" y="5652"/>
                  <a:pt x="32268" y="5694"/>
                </a:cubicBezTo>
                <a:cubicBezTo>
                  <a:pt x="32063" y="5705"/>
                  <a:pt x="31847" y="5721"/>
                  <a:pt x="31632" y="5721"/>
                </a:cubicBezTo>
                <a:cubicBezTo>
                  <a:pt x="31203" y="5721"/>
                  <a:pt x="30776" y="5658"/>
                  <a:pt x="30444" y="5370"/>
                </a:cubicBezTo>
                <a:cubicBezTo>
                  <a:pt x="30421" y="5348"/>
                  <a:pt x="30390" y="5336"/>
                  <a:pt x="30358" y="5336"/>
                </a:cubicBezTo>
                <a:cubicBezTo>
                  <a:pt x="30338" y="5336"/>
                  <a:pt x="30317" y="5341"/>
                  <a:pt x="30298" y="5351"/>
                </a:cubicBezTo>
                <a:cubicBezTo>
                  <a:pt x="29530" y="5752"/>
                  <a:pt x="28691" y="6027"/>
                  <a:pt x="27824" y="6100"/>
                </a:cubicBezTo>
                <a:cubicBezTo>
                  <a:pt x="27667" y="6114"/>
                  <a:pt x="27509" y="6121"/>
                  <a:pt x="27352" y="6121"/>
                </a:cubicBezTo>
                <a:cubicBezTo>
                  <a:pt x="27081" y="6121"/>
                  <a:pt x="26809" y="6100"/>
                  <a:pt x="26540" y="6058"/>
                </a:cubicBezTo>
                <a:cubicBezTo>
                  <a:pt x="26145" y="5994"/>
                  <a:pt x="25771" y="5859"/>
                  <a:pt x="25384" y="5757"/>
                </a:cubicBezTo>
                <a:cubicBezTo>
                  <a:pt x="25163" y="5699"/>
                  <a:pt x="24931" y="5651"/>
                  <a:pt x="24701" y="5651"/>
                </a:cubicBezTo>
                <a:cubicBezTo>
                  <a:pt x="24569" y="5651"/>
                  <a:pt x="24439" y="5666"/>
                  <a:pt x="24311" y="5704"/>
                </a:cubicBezTo>
                <a:cubicBezTo>
                  <a:pt x="24066" y="5776"/>
                  <a:pt x="23773" y="6065"/>
                  <a:pt x="23508" y="6065"/>
                </a:cubicBezTo>
                <a:cubicBezTo>
                  <a:pt x="23423" y="6065"/>
                  <a:pt x="23340" y="6036"/>
                  <a:pt x="23263" y="5960"/>
                </a:cubicBezTo>
                <a:cubicBezTo>
                  <a:pt x="22985" y="5685"/>
                  <a:pt x="22901" y="5165"/>
                  <a:pt x="22794" y="4805"/>
                </a:cubicBezTo>
                <a:cubicBezTo>
                  <a:pt x="22665" y="4375"/>
                  <a:pt x="22548" y="3939"/>
                  <a:pt x="22445" y="3500"/>
                </a:cubicBezTo>
                <a:cubicBezTo>
                  <a:pt x="22208" y="2493"/>
                  <a:pt x="22040" y="1472"/>
                  <a:pt x="21943" y="441"/>
                </a:cubicBezTo>
                <a:cubicBezTo>
                  <a:pt x="21936" y="369"/>
                  <a:pt x="21865" y="321"/>
                  <a:pt x="21802" y="321"/>
                </a:cubicBezTo>
                <a:cubicBezTo>
                  <a:pt x="21755" y="321"/>
                  <a:pt x="21713" y="347"/>
                  <a:pt x="21705" y="409"/>
                </a:cubicBezTo>
                <a:cubicBezTo>
                  <a:pt x="21704" y="419"/>
                  <a:pt x="21702" y="430"/>
                  <a:pt x="21701" y="441"/>
                </a:cubicBezTo>
                <a:lnTo>
                  <a:pt x="21701" y="441"/>
                </a:lnTo>
                <a:lnTo>
                  <a:pt x="21700" y="441"/>
                </a:lnTo>
                <a:lnTo>
                  <a:pt x="21700" y="441"/>
                </a:lnTo>
                <a:cubicBezTo>
                  <a:pt x="21700" y="442"/>
                  <a:pt x="21700" y="443"/>
                  <a:pt x="21700" y="443"/>
                </a:cubicBezTo>
                <a:lnTo>
                  <a:pt x="21700" y="443"/>
                </a:lnTo>
                <a:cubicBezTo>
                  <a:pt x="21422" y="2412"/>
                  <a:pt x="21064" y="4367"/>
                  <a:pt x="20627" y="6308"/>
                </a:cubicBezTo>
                <a:lnTo>
                  <a:pt x="20627" y="6308"/>
                </a:lnTo>
                <a:cubicBezTo>
                  <a:pt x="20193" y="5809"/>
                  <a:pt x="19613" y="5656"/>
                  <a:pt x="18985" y="5656"/>
                </a:cubicBezTo>
                <a:cubicBezTo>
                  <a:pt x="18017" y="5656"/>
                  <a:pt x="16934" y="6019"/>
                  <a:pt x="16086" y="6040"/>
                </a:cubicBezTo>
                <a:cubicBezTo>
                  <a:pt x="16026" y="6042"/>
                  <a:pt x="15966" y="6042"/>
                  <a:pt x="15906" y="6042"/>
                </a:cubicBezTo>
                <a:cubicBezTo>
                  <a:pt x="15020" y="6042"/>
                  <a:pt x="14142" y="5892"/>
                  <a:pt x="13257" y="5882"/>
                </a:cubicBezTo>
                <a:cubicBezTo>
                  <a:pt x="13220" y="5882"/>
                  <a:pt x="13184" y="5882"/>
                  <a:pt x="13147" y="5882"/>
                </a:cubicBezTo>
                <a:cubicBezTo>
                  <a:pt x="12743" y="5882"/>
                  <a:pt x="12337" y="5916"/>
                  <a:pt x="11944" y="6009"/>
                </a:cubicBezTo>
                <a:cubicBezTo>
                  <a:pt x="11728" y="6062"/>
                  <a:pt x="11524" y="6140"/>
                  <a:pt x="11317" y="6220"/>
                </a:cubicBezTo>
                <a:cubicBezTo>
                  <a:pt x="11229" y="6253"/>
                  <a:pt x="11124" y="6294"/>
                  <a:pt x="11023" y="6294"/>
                </a:cubicBezTo>
                <a:cubicBezTo>
                  <a:pt x="10995" y="6294"/>
                  <a:pt x="10968" y="6291"/>
                  <a:pt x="10941" y="6283"/>
                </a:cubicBezTo>
                <a:cubicBezTo>
                  <a:pt x="10819" y="6250"/>
                  <a:pt x="10737" y="6144"/>
                  <a:pt x="10647" y="6064"/>
                </a:cubicBezTo>
                <a:cubicBezTo>
                  <a:pt x="10474" y="5905"/>
                  <a:pt x="10309" y="5839"/>
                  <a:pt x="10157" y="5839"/>
                </a:cubicBezTo>
                <a:cubicBezTo>
                  <a:pt x="9878" y="5839"/>
                  <a:pt x="9642" y="6062"/>
                  <a:pt x="9476" y="6349"/>
                </a:cubicBezTo>
                <a:lnTo>
                  <a:pt x="9476" y="6349"/>
                </a:lnTo>
                <a:cubicBezTo>
                  <a:pt x="9350" y="4334"/>
                  <a:pt x="9024" y="2335"/>
                  <a:pt x="8503" y="384"/>
                </a:cubicBezTo>
                <a:cubicBezTo>
                  <a:pt x="8488" y="328"/>
                  <a:pt x="8431" y="297"/>
                  <a:pt x="8377" y="297"/>
                </a:cubicBezTo>
                <a:cubicBezTo>
                  <a:pt x="8326" y="297"/>
                  <a:pt x="8278" y="324"/>
                  <a:pt x="8269" y="384"/>
                </a:cubicBezTo>
                <a:cubicBezTo>
                  <a:pt x="7971" y="2396"/>
                  <a:pt x="7391" y="4355"/>
                  <a:pt x="6547" y="6207"/>
                </a:cubicBezTo>
                <a:lnTo>
                  <a:pt x="6547" y="6207"/>
                </a:lnTo>
                <a:cubicBezTo>
                  <a:pt x="5592" y="6031"/>
                  <a:pt x="4624" y="5942"/>
                  <a:pt x="3654" y="5942"/>
                </a:cubicBezTo>
                <a:cubicBezTo>
                  <a:pt x="3490" y="5942"/>
                  <a:pt x="3326" y="5945"/>
                  <a:pt x="3163" y="5950"/>
                </a:cubicBezTo>
                <a:cubicBezTo>
                  <a:pt x="2632" y="5967"/>
                  <a:pt x="2110" y="6035"/>
                  <a:pt x="1582" y="6067"/>
                </a:cubicBezTo>
                <a:cubicBezTo>
                  <a:pt x="1496" y="6073"/>
                  <a:pt x="1406" y="6076"/>
                  <a:pt x="1316" y="6076"/>
                </a:cubicBezTo>
                <a:cubicBezTo>
                  <a:pt x="928" y="6076"/>
                  <a:pt x="522" y="6007"/>
                  <a:pt x="276" y="5683"/>
                </a:cubicBezTo>
                <a:cubicBezTo>
                  <a:pt x="249" y="5647"/>
                  <a:pt x="211" y="5632"/>
                  <a:pt x="174" y="5632"/>
                </a:cubicBezTo>
                <a:cubicBezTo>
                  <a:pt x="86" y="5632"/>
                  <a:pt x="0" y="5719"/>
                  <a:pt x="67" y="5806"/>
                </a:cubicBezTo>
                <a:lnTo>
                  <a:pt x="65" y="5806"/>
                </a:lnTo>
                <a:cubicBezTo>
                  <a:pt x="380" y="6221"/>
                  <a:pt x="854" y="6327"/>
                  <a:pt x="1354" y="6327"/>
                </a:cubicBezTo>
                <a:cubicBezTo>
                  <a:pt x="1802" y="6327"/>
                  <a:pt x="2272" y="6241"/>
                  <a:pt x="2666" y="6216"/>
                </a:cubicBezTo>
                <a:cubicBezTo>
                  <a:pt x="2996" y="6195"/>
                  <a:pt x="3327" y="6185"/>
                  <a:pt x="3658" y="6185"/>
                </a:cubicBezTo>
                <a:cubicBezTo>
                  <a:pt x="4639" y="6185"/>
                  <a:pt x="5619" y="6277"/>
                  <a:pt x="6586" y="6461"/>
                </a:cubicBezTo>
                <a:cubicBezTo>
                  <a:pt x="6594" y="6462"/>
                  <a:pt x="6604" y="6463"/>
                  <a:pt x="6613" y="6463"/>
                </a:cubicBezTo>
                <a:cubicBezTo>
                  <a:pt x="6656" y="6463"/>
                  <a:pt x="6703" y="6446"/>
                  <a:pt x="6723" y="6405"/>
                </a:cubicBezTo>
                <a:cubicBezTo>
                  <a:pt x="7516" y="4686"/>
                  <a:pt x="8085" y="2871"/>
                  <a:pt x="8412" y="1007"/>
                </a:cubicBezTo>
                <a:lnTo>
                  <a:pt x="8412" y="1007"/>
                </a:lnTo>
                <a:cubicBezTo>
                  <a:pt x="8889" y="2938"/>
                  <a:pt x="9173" y="4911"/>
                  <a:pt x="9262" y="6898"/>
                </a:cubicBezTo>
                <a:cubicBezTo>
                  <a:pt x="9265" y="6973"/>
                  <a:pt x="9329" y="7017"/>
                  <a:pt x="9391" y="7017"/>
                </a:cubicBezTo>
                <a:cubicBezTo>
                  <a:pt x="9439" y="7017"/>
                  <a:pt x="9485" y="6990"/>
                  <a:pt x="9500" y="6930"/>
                </a:cubicBezTo>
                <a:cubicBezTo>
                  <a:pt x="9573" y="6645"/>
                  <a:pt x="9736" y="6159"/>
                  <a:pt x="10064" y="6074"/>
                </a:cubicBezTo>
                <a:cubicBezTo>
                  <a:pt x="10093" y="6066"/>
                  <a:pt x="10121" y="6063"/>
                  <a:pt x="10148" y="6063"/>
                </a:cubicBezTo>
                <a:cubicBezTo>
                  <a:pt x="10421" y="6063"/>
                  <a:pt x="10593" y="6421"/>
                  <a:pt x="10845" y="6506"/>
                </a:cubicBezTo>
                <a:cubicBezTo>
                  <a:pt x="10907" y="6526"/>
                  <a:pt x="10969" y="6535"/>
                  <a:pt x="11032" y="6535"/>
                </a:cubicBezTo>
                <a:cubicBezTo>
                  <a:pt x="11319" y="6535"/>
                  <a:pt x="11614" y="6351"/>
                  <a:pt x="11880" y="6277"/>
                </a:cubicBezTo>
                <a:cubicBezTo>
                  <a:pt x="12292" y="6162"/>
                  <a:pt x="12719" y="6124"/>
                  <a:pt x="13145" y="6124"/>
                </a:cubicBezTo>
                <a:cubicBezTo>
                  <a:pt x="13152" y="6124"/>
                  <a:pt x="13159" y="6124"/>
                  <a:pt x="13166" y="6124"/>
                </a:cubicBezTo>
                <a:cubicBezTo>
                  <a:pt x="14006" y="6124"/>
                  <a:pt x="14837" y="6259"/>
                  <a:pt x="15676" y="6281"/>
                </a:cubicBezTo>
                <a:cubicBezTo>
                  <a:pt x="15722" y="6282"/>
                  <a:pt x="15768" y="6283"/>
                  <a:pt x="15814" y="6283"/>
                </a:cubicBezTo>
                <a:cubicBezTo>
                  <a:pt x="16620" y="6283"/>
                  <a:pt x="17375" y="6095"/>
                  <a:pt x="18170" y="5963"/>
                </a:cubicBezTo>
                <a:cubicBezTo>
                  <a:pt x="18399" y="5925"/>
                  <a:pt x="18644" y="5900"/>
                  <a:pt x="18889" y="5900"/>
                </a:cubicBezTo>
                <a:cubicBezTo>
                  <a:pt x="19544" y="5900"/>
                  <a:pt x="20204" y="6076"/>
                  <a:pt x="20584" y="6648"/>
                </a:cubicBezTo>
                <a:cubicBezTo>
                  <a:pt x="20609" y="6686"/>
                  <a:pt x="20652" y="6706"/>
                  <a:pt x="20694" y="6706"/>
                </a:cubicBezTo>
                <a:cubicBezTo>
                  <a:pt x="20744" y="6706"/>
                  <a:pt x="20792" y="6678"/>
                  <a:pt x="20805" y="6620"/>
                </a:cubicBezTo>
                <a:cubicBezTo>
                  <a:pt x="21202" y="4882"/>
                  <a:pt x="21536" y="3131"/>
                  <a:pt x="21806" y="1368"/>
                </a:cubicBezTo>
                <a:lnTo>
                  <a:pt x="21806" y="1368"/>
                </a:lnTo>
                <a:cubicBezTo>
                  <a:pt x="21895" y="2027"/>
                  <a:pt x="22012" y="2681"/>
                  <a:pt x="22156" y="3330"/>
                </a:cubicBezTo>
                <a:cubicBezTo>
                  <a:pt x="22266" y="3816"/>
                  <a:pt x="22392" y="4298"/>
                  <a:pt x="22533" y="4777"/>
                </a:cubicBezTo>
                <a:cubicBezTo>
                  <a:pt x="22649" y="5170"/>
                  <a:pt x="22741" y="5625"/>
                  <a:pt x="22967" y="5973"/>
                </a:cubicBezTo>
                <a:cubicBezTo>
                  <a:pt x="23099" y="6175"/>
                  <a:pt x="23293" y="6317"/>
                  <a:pt x="23520" y="6317"/>
                </a:cubicBezTo>
                <a:cubicBezTo>
                  <a:pt x="23577" y="6317"/>
                  <a:pt x="23636" y="6308"/>
                  <a:pt x="23697" y="6289"/>
                </a:cubicBezTo>
                <a:cubicBezTo>
                  <a:pt x="23862" y="6236"/>
                  <a:pt x="23995" y="6124"/>
                  <a:pt x="24144" y="6039"/>
                </a:cubicBezTo>
                <a:cubicBezTo>
                  <a:pt x="24324" y="5935"/>
                  <a:pt x="24517" y="5894"/>
                  <a:pt x="24718" y="5894"/>
                </a:cubicBezTo>
                <a:cubicBezTo>
                  <a:pt x="24772" y="5894"/>
                  <a:pt x="24825" y="5896"/>
                  <a:pt x="24880" y="5902"/>
                </a:cubicBezTo>
                <a:cubicBezTo>
                  <a:pt x="25352" y="5951"/>
                  <a:pt x="25797" y="6154"/>
                  <a:pt x="26260" y="6251"/>
                </a:cubicBezTo>
                <a:cubicBezTo>
                  <a:pt x="26616" y="6325"/>
                  <a:pt x="26978" y="6363"/>
                  <a:pt x="27342" y="6363"/>
                </a:cubicBezTo>
                <a:cubicBezTo>
                  <a:pt x="27415" y="6363"/>
                  <a:pt x="27488" y="6361"/>
                  <a:pt x="27561" y="6358"/>
                </a:cubicBezTo>
                <a:cubicBezTo>
                  <a:pt x="28533" y="6322"/>
                  <a:pt x="29480" y="6039"/>
                  <a:pt x="30344" y="5599"/>
                </a:cubicBezTo>
                <a:lnTo>
                  <a:pt x="30344" y="5599"/>
                </a:lnTo>
                <a:cubicBezTo>
                  <a:pt x="30725" y="5890"/>
                  <a:pt x="31192" y="5960"/>
                  <a:pt x="31663" y="5960"/>
                </a:cubicBezTo>
                <a:cubicBezTo>
                  <a:pt x="31741" y="5960"/>
                  <a:pt x="31819" y="5958"/>
                  <a:pt x="31897" y="5955"/>
                </a:cubicBezTo>
                <a:cubicBezTo>
                  <a:pt x="32694" y="5924"/>
                  <a:pt x="33491" y="5877"/>
                  <a:pt x="34290" y="5873"/>
                </a:cubicBezTo>
                <a:cubicBezTo>
                  <a:pt x="34342" y="5873"/>
                  <a:pt x="34394" y="5873"/>
                  <a:pt x="34445" y="5873"/>
                </a:cubicBezTo>
                <a:cubicBezTo>
                  <a:pt x="36049" y="5873"/>
                  <a:pt x="37649" y="5970"/>
                  <a:pt x="39242" y="6166"/>
                </a:cubicBezTo>
                <a:cubicBezTo>
                  <a:pt x="39246" y="6166"/>
                  <a:pt x="39250" y="6166"/>
                  <a:pt x="39253" y="6166"/>
                </a:cubicBezTo>
                <a:cubicBezTo>
                  <a:pt x="39316" y="6166"/>
                  <a:pt x="39358" y="6100"/>
                  <a:pt x="39362" y="6044"/>
                </a:cubicBezTo>
                <a:cubicBezTo>
                  <a:pt x="39496" y="4312"/>
                  <a:pt x="39757" y="2592"/>
                  <a:pt x="40142" y="898"/>
                </a:cubicBezTo>
                <a:lnTo>
                  <a:pt x="40142" y="898"/>
                </a:lnTo>
                <a:cubicBezTo>
                  <a:pt x="40298" y="2532"/>
                  <a:pt x="40648" y="4141"/>
                  <a:pt x="41185" y="5694"/>
                </a:cubicBezTo>
                <a:cubicBezTo>
                  <a:pt x="41201" y="5745"/>
                  <a:pt x="41249" y="5782"/>
                  <a:pt x="41303" y="5783"/>
                </a:cubicBezTo>
                <a:cubicBezTo>
                  <a:pt x="43109" y="5836"/>
                  <a:pt x="44916" y="5857"/>
                  <a:pt x="46722" y="5857"/>
                </a:cubicBezTo>
                <a:cubicBezTo>
                  <a:pt x="48292" y="5857"/>
                  <a:pt x="49861" y="5841"/>
                  <a:pt x="51431" y="5818"/>
                </a:cubicBezTo>
                <a:cubicBezTo>
                  <a:pt x="51585" y="5815"/>
                  <a:pt x="51587" y="5576"/>
                  <a:pt x="51433" y="5576"/>
                </a:cubicBezTo>
                <a:cubicBezTo>
                  <a:pt x="51433" y="5576"/>
                  <a:pt x="51432" y="5576"/>
                  <a:pt x="51431" y="5576"/>
                </a:cubicBezTo>
                <a:cubicBezTo>
                  <a:pt x="49855" y="5599"/>
                  <a:pt x="48279" y="5615"/>
                  <a:pt x="46703" y="5615"/>
                </a:cubicBezTo>
                <a:cubicBezTo>
                  <a:pt x="44931" y="5615"/>
                  <a:pt x="43160" y="5595"/>
                  <a:pt x="41389" y="5544"/>
                </a:cubicBezTo>
                <a:lnTo>
                  <a:pt x="41389" y="5544"/>
                </a:lnTo>
                <a:cubicBezTo>
                  <a:pt x="40791" y="3792"/>
                  <a:pt x="40432" y="1967"/>
                  <a:pt x="40324" y="119"/>
                </a:cubicBezTo>
                <a:cubicBezTo>
                  <a:pt x="40320" y="45"/>
                  <a:pt x="40255" y="0"/>
                  <a:pt x="40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2"/>
        <p:cNvGrpSpPr/>
        <p:nvPr/>
      </p:nvGrpSpPr>
      <p:grpSpPr>
        <a:xfrm>
          <a:off x="0" y="0"/>
          <a:ext cx="0" cy="0"/>
          <a:chOff x="0" y="0"/>
          <a:chExt cx="0" cy="0"/>
        </a:xfrm>
      </p:grpSpPr>
      <p:sp>
        <p:nvSpPr>
          <p:cNvPr id="133" name="Google Shape;133;p7"/>
          <p:cNvSpPr txBox="1">
            <a:spLocks noGrp="1"/>
          </p:cNvSpPr>
          <p:nvPr>
            <p:ph type="title"/>
          </p:nvPr>
        </p:nvSpPr>
        <p:spPr>
          <a:xfrm>
            <a:off x="932525" y="445025"/>
            <a:ext cx="74790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4" name="Google Shape;134;p7"/>
          <p:cNvSpPr txBox="1">
            <a:spLocks noGrp="1"/>
          </p:cNvSpPr>
          <p:nvPr>
            <p:ph type="subTitle" idx="1"/>
          </p:nvPr>
        </p:nvSpPr>
        <p:spPr>
          <a:xfrm>
            <a:off x="932525" y="1388200"/>
            <a:ext cx="4623300" cy="242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35" name="Google Shape;135;p7"/>
          <p:cNvSpPr/>
          <p:nvPr/>
        </p:nvSpPr>
        <p:spPr>
          <a:xfrm flipH="1">
            <a:off x="-2981630" y="-2616741"/>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flipH="1">
            <a:off x="-2447402" y="-2082260"/>
            <a:ext cx="2580797" cy="2580608"/>
          </a:xfrm>
          <a:custGeom>
            <a:avLst/>
            <a:gdLst/>
            <a:ahLst/>
            <a:cxnLst/>
            <a:rect l="l" t="t" r="r" b="b"/>
            <a:pathLst>
              <a:path w="10681" h="10680" extrusionOk="0">
                <a:moveTo>
                  <a:pt x="5340" y="1"/>
                </a:moveTo>
                <a:cubicBezTo>
                  <a:pt x="2391" y="1"/>
                  <a:pt x="0" y="2391"/>
                  <a:pt x="0" y="5340"/>
                </a:cubicBezTo>
                <a:cubicBezTo>
                  <a:pt x="0" y="8290"/>
                  <a:pt x="2391" y="10680"/>
                  <a:pt x="5340" y="10680"/>
                </a:cubicBezTo>
                <a:cubicBezTo>
                  <a:pt x="8289" y="10680"/>
                  <a:pt x="10680" y="8290"/>
                  <a:pt x="10680" y="5340"/>
                </a:cubicBezTo>
                <a:cubicBezTo>
                  <a:pt x="10680" y="2391"/>
                  <a:pt x="8289" y="1"/>
                  <a:pt x="5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flipH="1">
            <a:off x="-298873" y="3690706"/>
            <a:ext cx="485425" cy="425027"/>
          </a:xfrm>
          <a:custGeom>
            <a:avLst/>
            <a:gdLst/>
            <a:ahLst/>
            <a:cxnLst/>
            <a:rect l="l" t="t" r="r" b="b"/>
            <a:pathLst>
              <a:path w="2009" h="1759" extrusionOk="0">
                <a:moveTo>
                  <a:pt x="1006" y="0"/>
                </a:moveTo>
                <a:cubicBezTo>
                  <a:pt x="702" y="0"/>
                  <a:pt x="407" y="157"/>
                  <a:pt x="244" y="439"/>
                </a:cubicBezTo>
                <a:cubicBezTo>
                  <a:pt x="1" y="859"/>
                  <a:pt x="144" y="1397"/>
                  <a:pt x="564" y="1640"/>
                </a:cubicBezTo>
                <a:cubicBezTo>
                  <a:pt x="703" y="1721"/>
                  <a:pt x="854" y="1759"/>
                  <a:pt x="1004" y="1759"/>
                </a:cubicBezTo>
                <a:cubicBezTo>
                  <a:pt x="1307" y="1759"/>
                  <a:pt x="1603" y="1602"/>
                  <a:pt x="1766" y="1321"/>
                </a:cubicBezTo>
                <a:cubicBezTo>
                  <a:pt x="2009" y="901"/>
                  <a:pt x="1865" y="363"/>
                  <a:pt x="1445" y="118"/>
                </a:cubicBezTo>
                <a:cubicBezTo>
                  <a:pt x="1306" y="38"/>
                  <a:pt x="1155" y="0"/>
                  <a:pt x="10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flipH="1">
            <a:off x="7469605" y="-798165"/>
            <a:ext cx="1798415" cy="1638493"/>
          </a:xfrm>
          <a:custGeom>
            <a:avLst/>
            <a:gdLst/>
            <a:ahLst/>
            <a:cxnLst/>
            <a:rect l="l" t="t" r="r" b="b"/>
            <a:pathLst>
              <a:path w="7443" h="6781" extrusionOk="0">
                <a:moveTo>
                  <a:pt x="3721" y="1"/>
                </a:moveTo>
                <a:cubicBezTo>
                  <a:pt x="2854" y="1"/>
                  <a:pt x="1986" y="332"/>
                  <a:pt x="1325" y="993"/>
                </a:cubicBezTo>
                <a:cubicBezTo>
                  <a:pt x="1" y="2317"/>
                  <a:pt x="1" y="4464"/>
                  <a:pt x="1325" y="5788"/>
                </a:cubicBezTo>
                <a:cubicBezTo>
                  <a:pt x="1986" y="6449"/>
                  <a:pt x="2854" y="6780"/>
                  <a:pt x="3721" y="6780"/>
                </a:cubicBezTo>
                <a:cubicBezTo>
                  <a:pt x="4589" y="6780"/>
                  <a:pt x="5457" y="6449"/>
                  <a:pt x="6119" y="5788"/>
                </a:cubicBezTo>
                <a:cubicBezTo>
                  <a:pt x="7443" y="4464"/>
                  <a:pt x="7443" y="2317"/>
                  <a:pt x="6119" y="993"/>
                </a:cubicBezTo>
                <a:cubicBezTo>
                  <a:pt x="5457" y="332"/>
                  <a:pt x="4589" y="1"/>
                  <a:pt x="37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flipH="1">
            <a:off x="8015673" y="-303070"/>
            <a:ext cx="709894" cy="645394"/>
          </a:xfrm>
          <a:custGeom>
            <a:avLst/>
            <a:gdLst/>
            <a:ahLst/>
            <a:cxnLst/>
            <a:rect l="l" t="t" r="r" b="b"/>
            <a:pathLst>
              <a:path w="2938" h="2671" extrusionOk="0">
                <a:moveTo>
                  <a:pt x="1468" y="1"/>
                </a:moveTo>
                <a:cubicBezTo>
                  <a:pt x="863" y="1"/>
                  <a:pt x="315" y="415"/>
                  <a:pt x="170" y="1030"/>
                </a:cubicBezTo>
                <a:cubicBezTo>
                  <a:pt x="1" y="1746"/>
                  <a:pt x="446" y="2465"/>
                  <a:pt x="1163" y="2635"/>
                </a:cubicBezTo>
                <a:cubicBezTo>
                  <a:pt x="1266" y="2659"/>
                  <a:pt x="1370" y="2671"/>
                  <a:pt x="1472" y="2671"/>
                </a:cubicBezTo>
                <a:cubicBezTo>
                  <a:pt x="2076" y="2671"/>
                  <a:pt x="2624" y="2257"/>
                  <a:pt x="2769" y="1643"/>
                </a:cubicBezTo>
                <a:cubicBezTo>
                  <a:pt x="2937" y="925"/>
                  <a:pt x="2494" y="206"/>
                  <a:pt x="1776" y="37"/>
                </a:cubicBezTo>
                <a:cubicBezTo>
                  <a:pt x="1673" y="12"/>
                  <a:pt x="1570" y="1"/>
                  <a:pt x="1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flipH="1">
            <a:off x="8580370" y="3754734"/>
            <a:ext cx="687665" cy="625580"/>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flipH="1">
            <a:off x="7297818" y="4761495"/>
            <a:ext cx="437341" cy="406663"/>
          </a:xfrm>
          <a:custGeom>
            <a:avLst/>
            <a:gdLst/>
            <a:ahLst/>
            <a:cxnLst/>
            <a:rect l="l" t="t" r="r" b="b"/>
            <a:pathLst>
              <a:path w="1810" h="1683" extrusionOk="0">
                <a:moveTo>
                  <a:pt x="906" y="0"/>
                </a:moveTo>
                <a:cubicBezTo>
                  <a:pt x="501" y="0"/>
                  <a:pt x="142" y="294"/>
                  <a:pt x="76" y="707"/>
                </a:cubicBezTo>
                <a:cubicBezTo>
                  <a:pt x="1" y="1166"/>
                  <a:pt x="312" y="1598"/>
                  <a:pt x="771" y="1671"/>
                </a:cubicBezTo>
                <a:cubicBezTo>
                  <a:pt x="817" y="1679"/>
                  <a:pt x="863" y="1683"/>
                  <a:pt x="908" y="1683"/>
                </a:cubicBezTo>
                <a:cubicBezTo>
                  <a:pt x="1312" y="1683"/>
                  <a:pt x="1669" y="1389"/>
                  <a:pt x="1736" y="977"/>
                </a:cubicBezTo>
                <a:cubicBezTo>
                  <a:pt x="1810" y="518"/>
                  <a:pt x="1499" y="86"/>
                  <a:pt x="1040" y="11"/>
                </a:cubicBezTo>
                <a:cubicBezTo>
                  <a:pt x="995" y="4"/>
                  <a:pt x="950"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flipH="1">
            <a:off x="8820525" y="2887524"/>
            <a:ext cx="447490"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flipH="1">
            <a:off x="8015663" y="3294434"/>
            <a:ext cx="461745" cy="406905"/>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flipH="1">
            <a:off x="7829556" y="4101481"/>
            <a:ext cx="293333" cy="267243"/>
          </a:xfrm>
          <a:custGeom>
            <a:avLst/>
            <a:gdLst/>
            <a:ahLst/>
            <a:cxnLst/>
            <a:rect l="l" t="t" r="r" b="b"/>
            <a:pathLst>
              <a:path w="1214" h="1106" extrusionOk="0">
                <a:moveTo>
                  <a:pt x="607" y="0"/>
                </a:moveTo>
                <a:cubicBezTo>
                  <a:pt x="465" y="0"/>
                  <a:pt x="324" y="54"/>
                  <a:pt x="216" y="162"/>
                </a:cubicBezTo>
                <a:cubicBezTo>
                  <a:pt x="0" y="377"/>
                  <a:pt x="0" y="727"/>
                  <a:pt x="216" y="943"/>
                </a:cubicBezTo>
                <a:cubicBezTo>
                  <a:pt x="324" y="1051"/>
                  <a:pt x="465" y="1105"/>
                  <a:pt x="607" y="1105"/>
                </a:cubicBezTo>
                <a:cubicBezTo>
                  <a:pt x="748" y="1105"/>
                  <a:pt x="889" y="1051"/>
                  <a:pt x="997" y="943"/>
                </a:cubicBezTo>
                <a:cubicBezTo>
                  <a:pt x="1213" y="727"/>
                  <a:pt x="1213" y="377"/>
                  <a:pt x="997" y="162"/>
                </a:cubicBezTo>
                <a:cubicBezTo>
                  <a:pt x="889" y="54"/>
                  <a:pt x="748" y="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flipH="1">
            <a:off x="6715570" y="4512794"/>
            <a:ext cx="213355" cy="182914"/>
          </a:xfrm>
          <a:custGeom>
            <a:avLst/>
            <a:gdLst/>
            <a:ahLst/>
            <a:cxnLst/>
            <a:rect l="l" t="t" r="r" b="b"/>
            <a:pathLst>
              <a:path w="883" h="757" extrusionOk="0">
                <a:moveTo>
                  <a:pt x="505" y="1"/>
                </a:moveTo>
                <a:cubicBezTo>
                  <a:pt x="169" y="1"/>
                  <a:pt x="1" y="407"/>
                  <a:pt x="239" y="645"/>
                </a:cubicBezTo>
                <a:cubicBezTo>
                  <a:pt x="316" y="722"/>
                  <a:pt x="410" y="756"/>
                  <a:pt x="503" y="756"/>
                </a:cubicBezTo>
                <a:cubicBezTo>
                  <a:pt x="697" y="756"/>
                  <a:pt x="883" y="606"/>
                  <a:pt x="883" y="378"/>
                </a:cubicBezTo>
                <a:cubicBezTo>
                  <a:pt x="883" y="169"/>
                  <a:pt x="715"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flipH="1">
            <a:off x="3305389" y="132237"/>
            <a:ext cx="213838" cy="182914"/>
          </a:xfrm>
          <a:custGeom>
            <a:avLst/>
            <a:gdLst/>
            <a:ahLst/>
            <a:cxnLst/>
            <a:rect l="l" t="t" r="r" b="b"/>
            <a:pathLst>
              <a:path w="885" h="757" extrusionOk="0">
                <a:moveTo>
                  <a:pt x="506" y="1"/>
                </a:moveTo>
                <a:cubicBezTo>
                  <a:pt x="170" y="1"/>
                  <a:pt x="1" y="407"/>
                  <a:pt x="239" y="645"/>
                </a:cubicBezTo>
                <a:cubicBezTo>
                  <a:pt x="316" y="722"/>
                  <a:pt x="410" y="756"/>
                  <a:pt x="503" y="756"/>
                </a:cubicBezTo>
                <a:cubicBezTo>
                  <a:pt x="697" y="756"/>
                  <a:pt x="883" y="606"/>
                  <a:pt x="884" y="378"/>
                </a:cubicBezTo>
                <a:cubicBezTo>
                  <a:pt x="884" y="169"/>
                  <a:pt x="715"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flipH="1">
            <a:off x="8181411" y="231558"/>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flipH="1">
            <a:off x="243305" y="4270034"/>
            <a:ext cx="491465" cy="491475"/>
          </a:xfrm>
          <a:custGeom>
            <a:avLst/>
            <a:gdLst/>
            <a:ahLst/>
            <a:cxnLst/>
            <a:rect l="l" t="t" r="r" b="b"/>
            <a:pathLst>
              <a:path w="2034" h="2034" extrusionOk="0">
                <a:moveTo>
                  <a:pt x="1017" y="1"/>
                </a:moveTo>
                <a:cubicBezTo>
                  <a:pt x="456" y="1"/>
                  <a:pt x="1" y="456"/>
                  <a:pt x="1" y="1017"/>
                </a:cubicBezTo>
                <a:cubicBezTo>
                  <a:pt x="1" y="1578"/>
                  <a:pt x="456" y="2034"/>
                  <a:pt x="1017" y="2034"/>
                </a:cubicBezTo>
                <a:cubicBezTo>
                  <a:pt x="1578" y="2034"/>
                  <a:pt x="2033" y="1578"/>
                  <a:pt x="2033" y="1017"/>
                </a:cubicBezTo>
                <a:cubicBezTo>
                  <a:pt x="2033" y="456"/>
                  <a:pt x="1578"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flipH="1">
            <a:off x="-873570" y="4512800"/>
            <a:ext cx="1305500" cy="1305527"/>
          </a:xfrm>
          <a:custGeom>
            <a:avLst/>
            <a:gdLst/>
            <a:ahLst/>
            <a:cxnLst/>
            <a:rect l="l" t="t" r="r" b="b"/>
            <a:pathLst>
              <a:path w="5403" h="5403" extrusionOk="0">
                <a:moveTo>
                  <a:pt x="2701" y="1"/>
                </a:moveTo>
                <a:cubicBezTo>
                  <a:pt x="1210" y="1"/>
                  <a:pt x="1" y="1210"/>
                  <a:pt x="1" y="2701"/>
                </a:cubicBezTo>
                <a:cubicBezTo>
                  <a:pt x="1" y="4193"/>
                  <a:pt x="1210" y="5402"/>
                  <a:pt x="2701" y="5402"/>
                </a:cubicBezTo>
                <a:cubicBezTo>
                  <a:pt x="4193" y="5402"/>
                  <a:pt x="5402" y="4193"/>
                  <a:pt x="5402" y="2701"/>
                </a:cubicBezTo>
                <a:cubicBezTo>
                  <a:pt x="5402" y="1210"/>
                  <a:pt x="4193" y="1"/>
                  <a:pt x="2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flipH="1">
            <a:off x="-852203" y="615278"/>
            <a:ext cx="1043095" cy="1042633"/>
          </a:xfrm>
          <a:custGeom>
            <a:avLst/>
            <a:gdLst/>
            <a:ahLst/>
            <a:cxnLst/>
            <a:rect l="l" t="t" r="r" b="b"/>
            <a:pathLst>
              <a:path w="4317" h="4315" extrusionOk="0">
                <a:moveTo>
                  <a:pt x="2159" y="0"/>
                </a:moveTo>
                <a:cubicBezTo>
                  <a:pt x="967" y="0"/>
                  <a:pt x="1" y="966"/>
                  <a:pt x="1" y="2157"/>
                </a:cubicBezTo>
                <a:cubicBezTo>
                  <a:pt x="1" y="3348"/>
                  <a:pt x="967" y="4314"/>
                  <a:pt x="2159" y="4314"/>
                </a:cubicBezTo>
                <a:cubicBezTo>
                  <a:pt x="3350" y="4314"/>
                  <a:pt x="4316" y="3348"/>
                  <a:pt x="4316" y="2157"/>
                </a:cubicBezTo>
                <a:cubicBezTo>
                  <a:pt x="4316" y="966"/>
                  <a:pt x="3350" y="0"/>
                  <a:pt x="2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flipH="1">
            <a:off x="4172320" y="-313312"/>
            <a:ext cx="442899" cy="443149"/>
          </a:xfrm>
          <a:custGeom>
            <a:avLst/>
            <a:gdLst/>
            <a:ahLst/>
            <a:cxnLst/>
            <a:rect l="l" t="t" r="r" b="b"/>
            <a:pathLst>
              <a:path w="1833" h="1834" extrusionOk="0">
                <a:moveTo>
                  <a:pt x="916" y="1"/>
                </a:moveTo>
                <a:cubicBezTo>
                  <a:pt x="410" y="1"/>
                  <a:pt x="1" y="412"/>
                  <a:pt x="1" y="918"/>
                </a:cubicBezTo>
                <a:cubicBezTo>
                  <a:pt x="1" y="1423"/>
                  <a:pt x="410" y="1833"/>
                  <a:pt x="916" y="1833"/>
                </a:cubicBezTo>
                <a:cubicBezTo>
                  <a:pt x="1423" y="1833"/>
                  <a:pt x="1833" y="1423"/>
                  <a:pt x="1833" y="918"/>
                </a:cubicBezTo>
                <a:cubicBezTo>
                  <a:pt x="1833" y="412"/>
                  <a:pt x="1423"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flipH="1">
            <a:off x="1208281" y="-392080"/>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flipH="1">
            <a:off x="2151832" y="51062"/>
            <a:ext cx="345282" cy="345289"/>
          </a:xfrm>
          <a:custGeom>
            <a:avLst/>
            <a:gdLst/>
            <a:ahLst/>
            <a:cxnLst/>
            <a:rect l="l" t="t" r="r" b="b"/>
            <a:pathLst>
              <a:path w="1429" h="1429" extrusionOk="0">
                <a:moveTo>
                  <a:pt x="715" y="1"/>
                </a:moveTo>
                <a:cubicBezTo>
                  <a:pt x="320" y="1"/>
                  <a:pt x="1" y="320"/>
                  <a:pt x="1" y="715"/>
                </a:cubicBezTo>
                <a:cubicBezTo>
                  <a:pt x="1" y="1109"/>
                  <a:pt x="320" y="1428"/>
                  <a:pt x="715" y="1428"/>
                </a:cubicBezTo>
                <a:cubicBezTo>
                  <a:pt x="1108" y="1428"/>
                  <a:pt x="1429" y="1109"/>
                  <a:pt x="1429" y="715"/>
                </a:cubicBezTo>
                <a:cubicBezTo>
                  <a:pt x="1429" y="320"/>
                  <a:pt x="1108"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flipH="1">
            <a:off x="92454" y="-262045"/>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flipH="1">
            <a:off x="6023907" y="-319246"/>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flipH="1">
            <a:off x="6165026" y="796114"/>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flipH="1">
            <a:off x="-824324" y="4166177"/>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8"/>
        <p:cNvGrpSpPr/>
        <p:nvPr/>
      </p:nvGrpSpPr>
      <p:grpSpPr>
        <a:xfrm>
          <a:off x="0" y="0"/>
          <a:ext cx="0" cy="0"/>
          <a:chOff x="0" y="0"/>
          <a:chExt cx="0" cy="0"/>
        </a:xfrm>
      </p:grpSpPr>
      <p:sp>
        <p:nvSpPr>
          <p:cNvPr id="159" name="Google Shape;159;p8"/>
          <p:cNvSpPr txBox="1">
            <a:spLocks noGrp="1"/>
          </p:cNvSpPr>
          <p:nvPr>
            <p:ph type="title"/>
          </p:nvPr>
        </p:nvSpPr>
        <p:spPr>
          <a:xfrm>
            <a:off x="1509150" y="1579650"/>
            <a:ext cx="6125700" cy="19842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60" name="Google Shape;160;p8"/>
          <p:cNvSpPr/>
          <p:nvPr/>
        </p:nvSpPr>
        <p:spPr>
          <a:xfrm>
            <a:off x="4417083" y="-284737"/>
            <a:ext cx="442899" cy="443149"/>
          </a:xfrm>
          <a:custGeom>
            <a:avLst/>
            <a:gdLst/>
            <a:ahLst/>
            <a:cxnLst/>
            <a:rect l="l" t="t" r="r" b="b"/>
            <a:pathLst>
              <a:path w="1833" h="1834" extrusionOk="0">
                <a:moveTo>
                  <a:pt x="916" y="1"/>
                </a:moveTo>
                <a:cubicBezTo>
                  <a:pt x="410" y="1"/>
                  <a:pt x="1" y="412"/>
                  <a:pt x="1" y="918"/>
                </a:cubicBezTo>
                <a:cubicBezTo>
                  <a:pt x="1" y="1423"/>
                  <a:pt x="410" y="1833"/>
                  <a:pt x="916" y="1833"/>
                </a:cubicBezTo>
                <a:cubicBezTo>
                  <a:pt x="1423" y="1833"/>
                  <a:pt x="1833" y="1423"/>
                  <a:pt x="1833" y="918"/>
                </a:cubicBezTo>
                <a:cubicBezTo>
                  <a:pt x="1833" y="412"/>
                  <a:pt x="1423"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a:off x="7223582" y="-250668"/>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a:off x="6535187" y="79637"/>
            <a:ext cx="345282" cy="345289"/>
          </a:xfrm>
          <a:custGeom>
            <a:avLst/>
            <a:gdLst/>
            <a:ahLst/>
            <a:cxnLst/>
            <a:rect l="l" t="t" r="r" b="b"/>
            <a:pathLst>
              <a:path w="1429" h="1429" extrusionOk="0">
                <a:moveTo>
                  <a:pt x="715" y="1"/>
                </a:moveTo>
                <a:cubicBezTo>
                  <a:pt x="320" y="1"/>
                  <a:pt x="1" y="320"/>
                  <a:pt x="1" y="715"/>
                </a:cubicBezTo>
                <a:cubicBezTo>
                  <a:pt x="1" y="1109"/>
                  <a:pt x="320" y="1428"/>
                  <a:pt x="715" y="1428"/>
                </a:cubicBezTo>
                <a:cubicBezTo>
                  <a:pt x="1108" y="1428"/>
                  <a:pt x="1429" y="1109"/>
                  <a:pt x="1429" y="715"/>
                </a:cubicBezTo>
                <a:cubicBezTo>
                  <a:pt x="1429" y="320"/>
                  <a:pt x="1108" y="1"/>
                  <a:pt x="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2259598" y="-290671"/>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8123402" y="-2226216"/>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8657881" y="-1691735"/>
            <a:ext cx="2580797" cy="2580608"/>
          </a:xfrm>
          <a:custGeom>
            <a:avLst/>
            <a:gdLst/>
            <a:ahLst/>
            <a:cxnLst/>
            <a:rect l="l" t="t" r="r" b="b"/>
            <a:pathLst>
              <a:path w="10681" h="10680" extrusionOk="0">
                <a:moveTo>
                  <a:pt x="5340" y="1"/>
                </a:moveTo>
                <a:cubicBezTo>
                  <a:pt x="2391" y="1"/>
                  <a:pt x="0" y="2391"/>
                  <a:pt x="0" y="5340"/>
                </a:cubicBezTo>
                <a:cubicBezTo>
                  <a:pt x="0" y="8290"/>
                  <a:pt x="2391" y="10680"/>
                  <a:pt x="5340" y="10680"/>
                </a:cubicBezTo>
                <a:cubicBezTo>
                  <a:pt x="8289" y="10680"/>
                  <a:pt x="10680" y="8290"/>
                  <a:pt x="10680" y="5340"/>
                </a:cubicBezTo>
                <a:cubicBezTo>
                  <a:pt x="10680" y="2391"/>
                  <a:pt x="8289" y="1"/>
                  <a:pt x="53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235719" y="-769590"/>
            <a:ext cx="1798415" cy="1638493"/>
          </a:xfrm>
          <a:custGeom>
            <a:avLst/>
            <a:gdLst/>
            <a:ahLst/>
            <a:cxnLst/>
            <a:rect l="l" t="t" r="r" b="b"/>
            <a:pathLst>
              <a:path w="7443" h="6781" extrusionOk="0">
                <a:moveTo>
                  <a:pt x="3721" y="1"/>
                </a:moveTo>
                <a:cubicBezTo>
                  <a:pt x="2854" y="1"/>
                  <a:pt x="1986" y="332"/>
                  <a:pt x="1325" y="993"/>
                </a:cubicBezTo>
                <a:cubicBezTo>
                  <a:pt x="1" y="2317"/>
                  <a:pt x="1" y="4464"/>
                  <a:pt x="1325" y="5788"/>
                </a:cubicBezTo>
                <a:cubicBezTo>
                  <a:pt x="1986" y="6449"/>
                  <a:pt x="2854" y="6780"/>
                  <a:pt x="3721" y="6780"/>
                </a:cubicBezTo>
                <a:cubicBezTo>
                  <a:pt x="4589" y="6780"/>
                  <a:pt x="5457" y="6449"/>
                  <a:pt x="6119" y="5788"/>
                </a:cubicBezTo>
                <a:cubicBezTo>
                  <a:pt x="7443" y="4464"/>
                  <a:pt x="7443" y="2317"/>
                  <a:pt x="6119" y="993"/>
                </a:cubicBezTo>
                <a:cubicBezTo>
                  <a:pt x="5457" y="332"/>
                  <a:pt x="4589" y="1"/>
                  <a:pt x="372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306734" y="-274495"/>
            <a:ext cx="709894" cy="645394"/>
          </a:xfrm>
          <a:custGeom>
            <a:avLst/>
            <a:gdLst/>
            <a:ahLst/>
            <a:cxnLst/>
            <a:rect l="l" t="t" r="r" b="b"/>
            <a:pathLst>
              <a:path w="2938" h="2671" extrusionOk="0">
                <a:moveTo>
                  <a:pt x="1468" y="1"/>
                </a:moveTo>
                <a:cubicBezTo>
                  <a:pt x="863" y="1"/>
                  <a:pt x="315" y="415"/>
                  <a:pt x="170" y="1030"/>
                </a:cubicBezTo>
                <a:cubicBezTo>
                  <a:pt x="1" y="1746"/>
                  <a:pt x="446" y="2465"/>
                  <a:pt x="1163" y="2635"/>
                </a:cubicBezTo>
                <a:cubicBezTo>
                  <a:pt x="1266" y="2659"/>
                  <a:pt x="1370" y="2671"/>
                  <a:pt x="1472" y="2671"/>
                </a:cubicBezTo>
                <a:cubicBezTo>
                  <a:pt x="2076" y="2671"/>
                  <a:pt x="2624" y="2257"/>
                  <a:pt x="2769" y="1643"/>
                </a:cubicBezTo>
                <a:cubicBezTo>
                  <a:pt x="2937" y="925"/>
                  <a:pt x="2494" y="206"/>
                  <a:pt x="1776" y="37"/>
                </a:cubicBezTo>
                <a:cubicBezTo>
                  <a:pt x="1673" y="12"/>
                  <a:pt x="1570"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68" name="Google Shape;168;p8"/>
          <p:cNvSpPr/>
          <p:nvPr/>
        </p:nvSpPr>
        <p:spPr>
          <a:xfrm>
            <a:off x="1647991" y="4247295"/>
            <a:ext cx="437341" cy="406663"/>
          </a:xfrm>
          <a:custGeom>
            <a:avLst/>
            <a:gdLst/>
            <a:ahLst/>
            <a:cxnLst/>
            <a:rect l="l" t="t" r="r" b="b"/>
            <a:pathLst>
              <a:path w="1810" h="1683" extrusionOk="0">
                <a:moveTo>
                  <a:pt x="906" y="0"/>
                </a:moveTo>
                <a:cubicBezTo>
                  <a:pt x="501" y="0"/>
                  <a:pt x="142" y="294"/>
                  <a:pt x="76" y="707"/>
                </a:cubicBezTo>
                <a:cubicBezTo>
                  <a:pt x="1" y="1166"/>
                  <a:pt x="312" y="1598"/>
                  <a:pt x="771" y="1671"/>
                </a:cubicBezTo>
                <a:cubicBezTo>
                  <a:pt x="817" y="1679"/>
                  <a:pt x="863" y="1683"/>
                  <a:pt x="908" y="1683"/>
                </a:cubicBezTo>
                <a:cubicBezTo>
                  <a:pt x="1312" y="1683"/>
                  <a:pt x="1669" y="1389"/>
                  <a:pt x="1736" y="977"/>
                </a:cubicBezTo>
                <a:cubicBezTo>
                  <a:pt x="1810" y="518"/>
                  <a:pt x="1499" y="86"/>
                  <a:pt x="1040" y="11"/>
                </a:cubicBezTo>
                <a:cubicBezTo>
                  <a:pt x="995" y="4"/>
                  <a:pt x="950" y="0"/>
                  <a:pt x="906"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a:off x="-177263" y="3486824"/>
            <a:ext cx="447489"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a:off x="2139201" y="4777769"/>
            <a:ext cx="213355" cy="182914"/>
          </a:xfrm>
          <a:custGeom>
            <a:avLst/>
            <a:gdLst/>
            <a:ahLst/>
            <a:cxnLst/>
            <a:rect l="l" t="t" r="r" b="b"/>
            <a:pathLst>
              <a:path w="883" h="757" extrusionOk="0">
                <a:moveTo>
                  <a:pt x="505" y="1"/>
                </a:moveTo>
                <a:cubicBezTo>
                  <a:pt x="169" y="1"/>
                  <a:pt x="1" y="407"/>
                  <a:pt x="239" y="645"/>
                </a:cubicBezTo>
                <a:cubicBezTo>
                  <a:pt x="316" y="722"/>
                  <a:pt x="410" y="756"/>
                  <a:pt x="503" y="756"/>
                </a:cubicBezTo>
                <a:cubicBezTo>
                  <a:pt x="697" y="756"/>
                  <a:pt x="883" y="606"/>
                  <a:pt x="883" y="378"/>
                </a:cubicBezTo>
                <a:cubicBezTo>
                  <a:pt x="883" y="169"/>
                  <a:pt x="715"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a:off x="-1111830" y="260133"/>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a:off x="7704630" y="5014234"/>
            <a:ext cx="491465" cy="491475"/>
          </a:xfrm>
          <a:custGeom>
            <a:avLst/>
            <a:gdLst/>
            <a:ahLst/>
            <a:cxnLst/>
            <a:rect l="l" t="t" r="r" b="b"/>
            <a:pathLst>
              <a:path w="2034" h="2034" extrusionOk="0">
                <a:moveTo>
                  <a:pt x="1017" y="1"/>
                </a:moveTo>
                <a:cubicBezTo>
                  <a:pt x="456" y="1"/>
                  <a:pt x="1" y="456"/>
                  <a:pt x="1" y="1017"/>
                </a:cubicBezTo>
                <a:cubicBezTo>
                  <a:pt x="1" y="1578"/>
                  <a:pt x="456" y="2034"/>
                  <a:pt x="1017" y="2034"/>
                </a:cubicBezTo>
                <a:cubicBezTo>
                  <a:pt x="1578" y="2034"/>
                  <a:pt x="2033" y="1578"/>
                  <a:pt x="2033" y="1017"/>
                </a:cubicBezTo>
                <a:cubicBezTo>
                  <a:pt x="2033" y="456"/>
                  <a:pt x="1578"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8600371" y="4541375"/>
            <a:ext cx="1305500" cy="1305527"/>
          </a:xfrm>
          <a:custGeom>
            <a:avLst/>
            <a:gdLst/>
            <a:ahLst/>
            <a:cxnLst/>
            <a:rect l="l" t="t" r="r" b="b"/>
            <a:pathLst>
              <a:path w="5403" h="5403" extrusionOk="0">
                <a:moveTo>
                  <a:pt x="2701" y="1"/>
                </a:moveTo>
                <a:cubicBezTo>
                  <a:pt x="1210" y="1"/>
                  <a:pt x="1" y="1210"/>
                  <a:pt x="1" y="2701"/>
                </a:cubicBezTo>
                <a:cubicBezTo>
                  <a:pt x="1" y="4193"/>
                  <a:pt x="1210" y="5402"/>
                  <a:pt x="2701" y="5402"/>
                </a:cubicBezTo>
                <a:cubicBezTo>
                  <a:pt x="4193" y="5402"/>
                  <a:pt x="5402" y="4193"/>
                  <a:pt x="5402" y="2701"/>
                </a:cubicBezTo>
                <a:cubicBezTo>
                  <a:pt x="5402" y="1210"/>
                  <a:pt x="4193" y="1"/>
                  <a:pt x="270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8600384" y="1005803"/>
            <a:ext cx="1043095" cy="1042633"/>
          </a:xfrm>
          <a:custGeom>
            <a:avLst/>
            <a:gdLst/>
            <a:ahLst/>
            <a:cxnLst/>
            <a:rect l="l" t="t" r="r" b="b"/>
            <a:pathLst>
              <a:path w="4317" h="4315" extrusionOk="0">
                <a:moveTo>
                  <a:pt x="2159" y="0"/>
                </a:moveTo>
                <a:cubicBezTo>
                  <a:pt x="967" y="0"/>
                  <a:pt x="1" y="966"/>
                  <a:pt x="1" y="2157"/>
                </a:cubicBezTo>
                <a:cubicBezTo>
                  <a:pt x="1" y="3348"/>
                  <a:pt x="967" y="4314"/>
                  <a:pt x="2159" y="4314"/>
                </a:cubicBezTo>
                <a:cubicBezTo>
                  <a:pt x="3350" y="4314"/>
                  <a:pt x="4316" y="3348"/>
                  <a:pt x="4316" y="2157"/>
                </a:cubicBezTo>
                <a:cubicBezTo>
                  <a:pt x="4316" y="966"/>
                  <a:pt x="3350" y="0"/>
                  <a:pt x="2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4137655" y="4746980"/>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a:off x="8768185" y="3161119"/>
            <a:ext cx="749038" cy="680672"/>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a:off x="-805274" y="103252"/>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a:off x="4125126" y="4318577"/>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a:off x="-2019548" y="4190684"/>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6"/>
        <p:cNvGrpSpPr/>
        <p:nvPr/>
      </p:nvGrpSpPr>
      <p:grpSpPr>
        <a:xfrm>
          <a:off x="0" y="0"/>
          <a:ext cx="0" cy="0"/>
          <a:chOff x="0" y="0"/>
          <a:chExt cx="0" cy="0"/>
        </a:xfrm>
      </p:grpSpPr>
      <p:sp>
        <p:nvSpPr>
          <p:cNvPr id="207" name="Google Shape;207;p10"/>
          <p:cNvSpPr txBox="1">
            <a:spLocks noGrp="1"/>
          </p:cNvSpPr>
          <p:nvPr>
            <p:ph type="body" idx="1"/>
          </p:nvPr>
        </p:nvSpPr>
        <p:spPr>
          <a:xfrm>
            <a:off x="732300" y="538000"/>
            <a:ext cx="3254700" cy="1299300"/>
          </a:xfrm>
          <a:prstGeom prst="rect">
            <a:avLst/>
          </a:prstGeom>
        </p:spPr>
        <p:txBody>
          <a:bodyPr spcFirstLastPara="1" wrap="square" lIns="91425" tIns="91425" rIns="91425" bIns="91425" anchor="t" anchorCtr="0">
            <a:noAutofit/>
          </a:bodyPr>
          <a:lstStyle>
            <a:lvl1pPr marL="457200" lvl="0" indent="-228600">
              <a:lnSpc>
                <a:spcPct val="80000"/>
              </a:lnSpc>
              <a:spcBef>
                <a:spcPts val="0"/>
              </a:spcBef>
              <a:spcAft>
                <a:spcPts val="0"/>
              </a:spcAft>
              <a:buSzPts val="1800"/>
              <a:buNone/>
              <a:defRPr sz="3200">
                <a:latin typeface="Outfit ExtraBold"/>
                <a:ea typeface="Outfit ExtraBold"/>
                <a:cs typeface="Outfit ExtraBold"/>
                <a:sym typeface="Outfit ExtraBold"/>
              </a:defRPr>
            </a:lvl1pPr>
          </a:lstStyle>
          <a:p>
            <a:endParaRPr/>
          </a:p>
        </p:txBody>
      </p:sp>
      <p:sp>
        <p:nvSpPr>
          <p:cNvPr id="208" name="Google Shape;208;p10"/>
          <p:cNvSpPr/>
          <p:nvPr/>
        </p:nvSpPr>
        <p:spPr>
          <a:xfrm rot="10800000">
            <a:off x="7974645" y="-501677"/>
            <a:ext cx="687665" cy="625580"/>
          </a:xfrm>
          <a:custGeom>
            <a:avLst/>
            <a:gdLst/>
            <a:ahLst/>
            <a:cxnLst/>
            <a:rect l="l" t="t" r="r" b="b"/>
            <a:pathLst>
              <a:path w="2846" h="2589" extrusionOk="0">
                <a:moveTo>
                  <a:pt x="1422" y="1"/>
                </a:moveTo>
                <a:cubicBezTo>
                  <a:pt x="835" y="1"/>
                  <a:pt x="304" y="402"/>
                  <a:pt x="163" y="998"/>
                </a:cubicBezTo>
                <a:cubicBezTo>
                  <a:pt x="0" y="1694"/>
                  <a:pt x="431" y="2389"/>
                  <a:pt x="1125" y="2554"/>
                </a:cubicBezTo>
                <a:cubicBezTo>
                  <a:pt x="1225" y="2577"/>
                  <a:pt x="1326" y="2589"/>
                  <a:pt x="1424" y="2589"/>
                </a:cubicBezTo>
                <a:cubicBezTo>
                  <a:pt x="2011" y="2589"/>
                  <a:pt x="2542" y="2187"/>
                  <a:pt x="2681" y="1593"/>
                </a:cubicBezTo>
                <a:cubicBezTo>
                  <a:pt x="2845" y="897"/>
                  <a:pt x="2415" y="200"/>
                  <a:pt x="1720" y="36"/>
                </a:cubicBezTo>
                <a:cubicBezTo>
                  <a:pt x="1620" y="12"/>
                  <a:pt x="1520" y="1"/>
                  <a:pt x="1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0"/>
          <p:cNvSpPr/>
          <p:nvPr/>
        </p:nvSpPr>
        <p:spPr>
          <a:xfrm rot="10800000">
            <a:off x="603518" y="-148659"/>
            <a:ext cx="437341" cy="406663"/>
          </a:xfrm>
          <a:custGeom>
            <a:avLst/>
            <a:gdLst/>
            <a:ahLst/>
            <a:cxnLst/>
            <a:rect l="l" t="t" r="r" b="b"/>
            <a:pathLst>
              <a:path w="1810" h="1683" extrusionOk="0">
                <a:moveTo>
                  <a:pt x="906" y="0"/>
                </a:moveTo>
                <a:cubicBezTo>
                  <a:pt x="501" y="0"/>
                  <a:pt x="142" y="294"/>
                  <a:pt x="76" y="707"/>
                </a:cubicBezTo>
                <a:cubicBezTo>
                  <a:pt x="1" y="1166"/>
                  <a:pt x="312" y="1598"/>
                  <a:pt x="771" y="1671"/>
                </a:cubicBezTo>
                <a:cubicBezTo>
                  <a:pt x="817" y="1679"/>
                  <a:pt x="863" y="1683"/>
                  <a:pt x="908" y="1683"/>
                </a:cubicBezTo>
                <a:cubicBezTo>
                  <a:pt x="1312" y="1683"/>
                  <a:pt x="1669" y="1389"/>
                  <a:pt x="1736" y="977"/>
                </a:cubicBezTo>
                <a:cubicBezTo>
                  <a:pt x="1810" y="518"/>
                  <a:pt x="1499" y="86"/>
                  <a:pt x="1040" y="11"/>
                </a:cubicBezTo>
                <a:cubicBezTo>
                  <a:pt x="995" y="4"/>
                  <a:pt x="950"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0"/>
          <p:cNvSpPr/>
          <p:nvPr/>
        </p:nvSpPr>
        <p:spPr>
          <a:xfrm rot="10800000">
            <a:off x="8940650" y="752508"/>
            <a:ext cx="447490"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0"/>
          <p:cNvSpPr/>
          <p:nvPr/>
        </p:nvSpPr>
        <p:spPr>
          <a:xfrm rot="10800000">
            <a:off x="8370225" y="4916122"/>
            <a:ext cx="461745" cy="406905"/>
          </a:xfrm>
          <a:custGeom>
            <a:avLst/>
            <a:gdLst/>
            <a:ahLst/>
            <a:cxnLst/>
            <a:rect l="l" t="t" r="r" b="b"/>
            <a:pathLst>
              <a:path w="1911" h="1684" extrusionOk="0">
                <a:moveTo>
                  <a:pt x="956" y="1"/>
                </a:moveTo>
                <a:cubicBezTo>
                  <a:pt x="848" y="1"/>
                  <a:pt x="739" y="22"/>
                  <a:pt x="634" y="66"/>
                </a:cubicBezTo>
                <a:cubicBezTo>
                  <a:pt x="204" y="243"/>
                  <a:pt x="0" y="734"/>
                  <a:pt x="179" y="1163"/>
                </a:cubicBezTo>
                <a:cubicBezTo>
                  <a:pt x="312" y="1487"/>
                  <a:pt x="625" y="1683"/>
                  <a:pt x="956" y="1683"/>
                </a:cubicBezTo>
                <a:cubicBezTo>
                  <a:pt x="1063" y="1683"/>
                  <a:pt x="1172" y="1662"/>
                  <a:pt x="1278" y="1619"/>
                </a:cubicBezTo>
                <a:cubicBezTo>
                  <a:pt x="1706" y="1441"/>
                  <a:pt x="1910" y="949"/>
                  <a:pt x="1733" y="521"/>
                </a:cubicBezTo>
                <a:cubicBezTo>
                  <a:pt x="1598" y="197"/>
                  <a:pt x="1285" y="1"/>
                  <a:pt x="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0"/>
          <p:cNvSpPr/>
          <p:nvPr/>
        </p:nvSpPr>
        <p:spPr>
          <a:xfrm rot="10800000">
            <a:off x="-1468876" y="4406437"/>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0"/>
          <p:cNvSpPr/>
          <p:nvPr/>
        </p:nvSpPr>
        <p:spPr>
          <a:xfrm rot="10800000">
            <a:off x="7622532" y="4898012"/>
            <a:ext cx="442899" cy="443149"/>
          </a:xfrm>
          <a:custGeom>
            <a:avLst/>
            <a:gdLst/>
            <a:ahLst/>
            <a:cxnLst/>
            <a:rect l="l" t="t" r="r" b="b"/>
            <a:pathLst>
              <a:path w="1833" h="1834" extrusionOk="0">
                <a:moveTo>
                  <a:pt x="916" y="1"/>
                </a:moveTo>
                <a:cubicBezTo>
                  <a:pt x="410" y="1"/>
                  <a:pt x="1" y="412"/>
                  <a:pt x="1" y="918"/>
                </a:cubicBezTo>
                <a:cubicBezTo>
                  <a:pt x="1" y="1423"/>
                  <a:pt x="410" y="1833"/>
                  <a:pt x="916" y="1833"/>
                </a:cubicBezTo>
                <a:cubicBezTo>
                  <a:pt x="1423" y="1833"/>
                  <a:pt x="1833" y="1423"/>
                  <a:pt x="1833" y="918"/>
                </a:cubicBezTo>
                <a:cubicBezTo>
                  <a:pt x="1833" y="412"/>
                  <a:pt x="1423"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0"/>
          <p:cNvSpPr/>
          <p:nvPr/>
        </p:nvSpPr>
        <p:spPr>
          <a:xfrm rot="10800000">
            <a:off x="303081" y="4797262"/>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0"/>
          <p:cNvSpPr/>
          <p:nvPr/>
        </p:nvSpPr>
        <p:spPr>
          <a:xfrm rot="10800000">
            <a:off x="146117" y="343548"/>
            <a:ext cx="290433" cy="264102"/>
          </a:xfrm>
          <a:custGeom>
            <a:avLst/>
            <a:gdLst/>
            <a:ahLst/>
            <a:cxnLst/>
            <a:rect l="l" t="t" r="r" b="b"/>
            <a:pathLst>
              <a:path w="1202" h="1093" extrusionOk="0">
                <a:moveTo>
                  <a:pt x="602" y="1"/>
                </a:moveTo>
                <a:cubicBezTo>
                  <a:pt x="354" y="1"/>
                  <a:pt x="129" y="170"/>
                  <a:pt x="70" y="421"/>
                </a:cubicBezTo>
                <a:cubicBezTo>
                  <a:pt x="1" y="715"/>
                  <a:pt x="183" y="1010"/>
                  <a:pt x="477" y="1078"/>
                </a:cubicBezTo>
                <a:cubicBezTo>
                  <a:pt x="519" y="1088"/>
                  <a:pt x="561" y="1093"/>
                  <a:pt x="603" y="1093"/>
                </a:cubicBezTo>
                <a:cubicBezTo>
                  <a:pt x="850" y="1093"/>
                  <a:pt x="1074" y="923"/>
                  <a:pt x="1133" y="672"/>
                </a:cubicBezTo>
                <a:cubicBezTo>
                  <a:pt x="1202" y="378"/>
                  <a:pt x="1021" y="85"/>
                  <a:pt x="727" y="15"/>
                </a:cubicBezTo>
                <a:cubicBezTo>
                  <a:pt x="685" y="5"/>
                  <a:pt x="643" y="1"/>
                  <a:pt x="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0"/>
          <p:cNvSpPr/>
          <p:nvPr/>
        </p:nvSpPr>
        <p:spPr>
          <a:xfrm rot="10800000">
            <a:off x="-259571" y="-501670"/>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0"/>
          <p:cNvSpPr/>
          <p:nvPr/>
        </p:nvSpPr>
        <p:spPr>
          <a:xfrm rot="10800000">
            <a:off x="8924045" y="4897997"/>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0"/>
          <p:cNvSpPr/>
          <p:nvPr/>
        </p:nvSpPr>
        <p:spPr>
          <a:xfrm rot="-1799986">
            <a:off x="7605553" y="-1233587"/>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0"/>
          <p:cNvSpPr/>
          <p:nvPr/>
        </p:nvSpPr>
        <p:spPr>
          <a:xfrm rot="-1799986">
            <a:off x="5546291" y="3874513"/>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0"/>
          <p:cNvSpPr/>
          <p:nvPr/>
        </p:nvSpPr>
        <p:spPr>
          <a:xfrm rot="-1799986">
            <a:off x="-4553997" y="5298526"/>
            <a:ext cx="6269639" cy="691908"/>
          </a:xfrm>
          <a:custGeom>
            <a:avLst/>
            <a:gdLst/>
            <a:ahLst/>
            <a:cxnLst/>
            <a:rect l="l" t="t" r="r" b="b"/>
            <a:pathLst>
              <a:path w="52112" h="5751" extrusionOk="0">
                <a:moveTo>
                  <a:pt x="3269" y="1"/>
                </a:moveTo>
                <a:cubicBezTo>
                  <a:pt x="3210" y="1"/>
                  <a:pt x="3153" y="39"/>
                  <a:pt x="3155" y="117"/>
                </a:cubicBezTo>
                <a:cubicBezTo>
                  <a:pt x="3155" y="117"/>
                  <a:pt x="3155" y="117"/>
                  <a:pt x="3155" y="117"/>
                </a:cubicBezTo>
                <a:lnTo>
                  <a:pt x="3155" y="117"/>
                </a:lnTo>
                <a:cubicBezTo>
                  <a:pt x="3197" y="1798"/>
                  <a:pt x="2863" y="3465"/>
                  <a:pt x="2180" y="5000"/>
                </a:cubicBezTo>
                <a:lnTo>
                  <a:pt x="2180" y="5000"/>
                </a:lnTo>
                <a:cubicBezTo>
                  <a:pt x="1725" y="4827"/>
                  <a:pt x="1251" y="4743"/>
                  <a:pt x="770" y="4743"/>
                </a:cubicBezTo>
                <a:cubicBezTo>
                  <a:pt x="563" y="4743"/>
                  <a:pt x="355" y="4758"/>
                  <a:pt x="147" y="4790"/>
                </a:cubicBezTo>
                <a:cubicBezTo>
                  <a:pt x="1" y="4812"/>
                  <a:pt x="53" y="5025"/>
                  <a:pt x="191" y="5025"/>
                </a:cubicBezTo>
                <a:cubicBezTo>
                  <a:pt x="198" y="5025"/>
                  <a:pt x="205" y="5025"/>
                  <a:pt x="212" y="5024"/>
                </a:cubicBezTo>
                <a:cubicBezTo>
                  <a:pt x="396" y="4996"/>
                  <a:pt x="581" y="4982"/>
                  <a:pt x="765" y="4982"/>
                </a:cubicBezTo>
                <a:cubicBezTo>
                  <a:pt x="1259" y="4982"/>
                  <a:pt x="1747" y="5081"/>
                  <a:pt x="2212" y="5271"/>
                </a:cubicBezTo>
                <a:cubicBezTo>
                  <a:pt x="2222" y="5275"/>
                  <a:pt x="2232" y="5277"/>
                  <a:pt x="2243" y="5277"/>
                </a:cubicBezTo>
                <a:cubicBezTo>
                  <a:pt x="2285" y="5277"/>
                  <a:pt x="2333" y="5251"/>
                  <a:pt x="2348" y="5215"/>
                </a:cubicBezTo>
                <a:cubicBezTo>
                  <a:pt x="2835" y="4153"/>
                  <a:pt x="3157" y="3027"/>
                  <a:pt x="3306" y="1875"/>
                </a:cubicBezTo>
                <a:lnTo>
                  <a:pt x="3306" y="1875"/>
                </a:lnTo>
                <a:cubicBezTo>
                  <a:pt x="3419" y="3129"/>
                  <a:pt x="3546" y="4382"/>
                  <a:pt x="3686" y="5634"/>
                </a:cubicBezTo>
                <a:cubicBezTo>
                  <a:pt x="3695" y="5712"/>
                  <a:pt x="3752" y="5751"/>
                  <a:pt x="3808" y="5751"/>
                </a:cubicBezTo>
                <a:cubicBezTo>
                  <a:pt x="3865" y="5751"/>
                  <a:pt x="3921" y="5712"/>
                  <a:pt x="3928" y="5634"/>
                </a:cubicBezTo>
                <a:lnTo>
                  <a:pt x="3930" y="5634"/>
                </a:lnTo>
                <a:cubicBezTo>
                  <a:pt x="3929" y="5632"/>
                  <a:pt x="3929" y="5630"/>
                  <a:pt x="3929" y="5628"/>
                </a:cubicBezTo>
                <a:lnTo>
                  <a:pt x="3929" y="5628"/>
                </a:lnTo>
                <a:cubicBezTo>
                  <a:pt x="3977" y="5225"/>
                  <a:pt x="4433" y="5080"/>
                  <a:pt x="4766" y="4984"/>
                </a:cubicBezTo>
                <a:cubicBezTo>
                  <a:pt x="5141" y="4875"/>
                  <a:pt x="5514" y="4799"/>
                  <a:pt x="5864" y="4620"/>
                </a:cubicBezTo>
                <a:cubicBezTo>
                  <a:pt x="6547" y="4272"/>
                  <a:pt x="7079" y="3685"/>
                  <a:pt x="7375" y="2982"/>
                </a:cubicBezTo>
                <a:lnTo>
                  <a:pt x="7375" y="2982"/>
                </a:lnTo>
                <a:cubicBezTo>
                  <a:pt x="7832" y="3089"/>
                  <a:pt x="7959" y="3793"/>
                  <a:pt x="8128" y="4157"/>
                </a:cubicBezTo>
                <a:cubicBezTo>
                  <a:pt x="8329" y="4591"/>
                  <a:pt x="8679" y="4920"/>
                  <a:pt x="9107" y="5127"/>
                </a:cubicBezTo>
                <a:cubicBezTo>
                  <a:pt x="9798" y="5460"/>
                  <a:pt x="10572" y="5521"/>
                  <a:pt x="11338" y="5521"/>
                </a:cubicBezTo>
                <a:cubicBezTo>
                  <a:pt x="11671" y="5521"/>
                  <a:pt x="12003" y="5509"/>
                  <a:pt x="12326" y="5503"/>
                </a:cubicBezTo>
                <a:lnTo>
                  <a:pt x="16958" y="5417"/>
                </a:lnTo>
                <a:lnTo>
                  <a:pt x="19326" y="5373"/>
                </a:lnTo>
                <a:cubicBezTo>
                  <a:pt x="19697" y="5365"/>
                  <a:pt x="20073" y="5375"/>
                  <a:pt x="20444" y="5350"/>
                </a:cubicBezTo>
                <a:cubicBezTo>
                  <a:pt x="20703" y="5333"/>
                  <a:pt x="20901" y="5232"/>
                  <a:pt x="21008" y="4988"/>
                </a:cubicBezTo>
                <a:cubicBezTo>
                  <a:pt x="21126" y="4724"/>
                  <a:pt x="21118" y="4402"/>
                  <a:pt x="21143" y="4120"/>
                </a:cubicBezTo>
                <a:lnTo>
                  <a:pt x="21262" y="2799"/>
                </a:lnTo>
                <a:lnTo>
                  <a:pt x="21404" y="1224"/>
                </a:lnTo>
                <a:lnTo>
                  <a:pt x="21957" y="5260"/>
                </a:lnTo>
                <a:cubicBezTo>
                  <a:pt x="21967" y="5321"/>
                  <a:pt x="22030" y="5346"/>
                  <a:pt x="22085" y="5346"/>
                </a:cubicBezTo>
                <a:cubicBezTo>
                  <a:pt x="22092" y="5346"/>
                  <a:pt x="22100" y="5345"/>
                  <a:pt x="22107" y="5344"/>
                </a:cubicBezTo>
                <a:cubicBezTo>
                  <a:pt x="23314" y="5179"/>
                  <a:pt x="24434" y="4624"/>
                  <a:pt x="25298" y="3767"/>
                </a:cubicBezTo>
                <a:cubicBezTo>
                  <a:pt x="25431" y="3635"/>
                  <a:pt x="25546" y="3487"/>
                  <a:pt x="25673" y="3352"/>
                </a:cubicBezTo>
                <a:cubicBezTo>
                  <a:pt x="25764" y="3255"/>
                  <a:pt x="25849" y="3205"/>
                  <a:pt x="25929" y="3205"/>
                </a:cubicBezTo>
                <a:cubicBezTo>
                  <a:pt x="26016" y="3205"/>
                  <a:pt x="26097" y="3264"/>
                  <a:pt x="26174" y="3388"/>
                </a:cubicBezTo>
                <a:cubicBezTo>
                  <a:pt x="26344" y="3659"/>
                  <a:pt x="26388" y="3989"/>
                  <a:pt x="26546" y="4267"/>
                </a:cubicBezTo>
                <a:cubicBezTo>
                  <a:pt x="26694" y="4525"/>
                  <a:pt x="26918" y="4730"/>
                  <a:pt x="27173" y="4879"/>
                </a:cubicBezTo>
                <a:cubicBezTo>
                  <a:pt x="27739" y="5213"/>
                  <a:pt x="28432" y="5297"/>
                  <a:pt x="29076" y="5324"/>
                </a:cubicBezTo>
                <a:cubicBezTo>
                  <a:pt x="29535" y="5343"/>
                  <a:pt x="29995" y="5347"/>
                  <a:pt x="30454" y="5347"/>
                </a:cubicBezTo>
                <a:cubicBezTo>
                  <a:pt x="30863" y="5347"/>
                  <a:pt x="31272" y="5344"/>
                  <a:pt x="31681" y="5344"/>
                </a:cubicBezTo>
                <a:cubicBezTo>
                  <a:pt x="31782" y="5344"/>
                  <a:pt x="31883" y="5344"/>
                  <a:pt x="31983" y="5344"/>
                </a:cubicBezTo>
                <a:lnTo>
                  <a:pt x="35123" y="5361"/>
                </a:lnTo>
                <a:cubicBezTo>
                  <a:pt x="36909" y="5370"/>
                  <a:pt x="38696" y="5396"/>
                  <a:pt x="40482" y="5396"/>
                </a:cubicBezTo>
                <a:cubicBezTo>
                  <a:pt x="40783" y="5396"/>
                  <a:pt x="41085" y="5395"/>
                  <a:pt x="41386" y="5394"/>
                </a:cubicBezTo>
                <a:cubicBezTo>
                  <a:pt x="41731" y="5391"/>
                  <a:pt x="42128" y="5353"/>
                  <a:pt x="42339" y="5041"/>
                </a:cubicBezTo>
                <a:cubicBezTo>
                  <a:pt x="42449" y="4879"/>
                  <a:pt x="42479" y="4684"/>
                  <a:pt x="42504" y="4494"/>
                </a:cubicBezTo>
                <a:cubicBezTo>
                  <a:pt x="42543" y="4208"/>
                  <a:pt x="42577" y="3921"/>
                  <a:pt x="42605" y="3634"/>
                </a:cubicBezTo>
                <a:cubicBezTo>
                  <a:pt x="42612" y="3568"/>
                  <a:pt x="42618" y="3502"/>
                  <a:pt x="42624" y="3436"/>
                </a:cubicBezTo>
                <a:lnTo>
                  <a:pt x="42624" y="3436"/>
                </a:lnTo>
                <a:cubicBezTo>
                  <a:pt x="42698" y="4175"/>
                  <a:pt x="42799" y="4912"/>
                  <a:pt x="42927" y="5644"/>
                </a:cubicBezTo>
                <a:cubicBezTo>
                  <a:pt x="42938" y="5704"/>
                  <a:pt x="42987" y="5731"/>
                  <a:pt x="43038" y="5731"/>
                </a:cubicBezTo>
                <a:cubicBezTo>
                  <a:pt x="43091" y="5731"/>
                  <a:pt x="43147" y="5701"/>
                  <a:pt x="43161" y="5644"/>
                </a:cubicBezTo>
                <a:cubicBezTo>
                  <a:pt x="43381" y="4804"/>
                  <a:pt x="44645" y="5119"/>
                  <a:pt x="45251" y="4852"/>
                </a:cubicBezTo>
                <a:cubicBezTo>
                  <a:pt x="45816" y="4602"/>
                  <a:pt x="46074" y="4009"/>
                  <a:pt x="46390" y="3520"/>
                </a:cubicBezTo>
                <a:cubicBezTo>
                  <a:pt x="46497" y="3355"/>
                  <a:pt x="46788" y="2903"/>
                  <a:pt x="47041" y="2903"/>
                </a:cubicBezTo>
                <a:cubicBezTo>
                  <a:pt x="47066" y="2903"/>
                  <a:pt x="47091" y="2907"/>
                  <a:pt x="47116" y="2917"/>
                </a:cubicBezTo>
                <a:cubicBezTo>
                  <a:pt x="47407" y="3036"/>
                  <a:pt x="47468" y="3581"/>
                  <a:pt x="47557" y="3838"/>
                </a:cubicBezTo>
                <a:cubicBezTo>
                  <a:pt x="47783" y="4499"/>
                  <a:pt x="48335" y="4969"/>
                  <a:pt x="48973" y="5223"/>
                </a:cubicBezTo>
                <a:cubicBezTo>
                  <a:pt x="49426" y="5405"/>
                  <a:pt x="49902" y="5466"/>
                  <a:pt x="50383" y="5466"/>
                </a:cubicBezTo>
                <a:cubicBezTo>
                  <a:pt x="50912" y="5466"/>
                  <a:pt x="51447" y="5392"/>
                  <a:pt x="51964" y="5320"/>
                </a:cubicBezTo>
                <a:cubicBezTo>
                  <a:pt x="52111" y="5300"/>
                  <a:pt x="52058" y="5084"/>
                  <a:pt x="51918" y="5084"/>
                </a:cubicBezTo>
                <a:cubicBezTo>
                  <a:pt x="51912" y="5084"/>
                  <a:pt x="51906" y="5085"/>
                  <a:pt x="51899" y="5086"/>
                </a:cubicBezTo>
                <a:cubicBezTo>
                  <a:pt x="51409" y="5154"/>
                  <a:pt x="50894" y="5226"/>
                  <a:pt x="50386" y="5226"/>
                </a:cubicBezTo>
                <a:cubicBezTo>
                  <a:pt x="49883" y="5226"/>
                  <a:pt x="49386" y="5155"/>
                  <a:pt x="48925" y="4941"/>
                </a:cubicBezTo>
                <a:cubicBezTo>
                  <a:pt x="48534" y="4759"/>
                  <a:pt x="48175" y="4484"/>
                  <a:pt x="47949" y="4113"/>
                </a:cubicBezTo>
                <a:cubicBezTo>
                  <a:pt x="47761" y="3804"/>
                  <a:pt x="47718" y="3443"/>
                  <a:pt x="47571" y="3119"/>
                </a:cubicBezTo>
                <a:cubicBezTo>
                  <a:pt x="47485" y="2930"/>
                  <a:pt x="47289" y="2636"/>
                  <a:pt x="47047" y="2636"/>
                </a:cubicBezTo>
                <a:cubicBezTo>
                  <a:pt x="47034" y="2636"/>
                  <a:pt x="47020" y="2637"/>
                  <a:pt x="47006" y="2639"/>
                </a:cubicBezTo>
                <a:cubicBezTo>
                  <a:pt x="46751" y="2675"/>
                  <a:pt x="46495" y="2970"/>
                  <a:pt x="46349" y="3159"/>
                </a:cubicBezTo>
                <a:cubicBezTo>
                  <a:pt x="45947" y="3679"/>
                  <a:pt x="45719" y="4446"/>
                  <a:pt x="45040" y="4673"/>
                </a:cubicBezTo>
                <a:cubicBezTo>
                  <a:pt x="44452" y="4869"/>
                  <a:pt x="43522" y="4702"/>
                  <a:pt x="43101" y="5225"/>
                </a:cubicBezTo>
                <a:lnTo>
                  <a:pt x="43101" y="5225"/>
                </a:lnTo>
                <a:cubicBezTo>
                  <a:pt x="42895" y="3953"/>
                  <a:pt x="42772" y="2670"/>
                  <a:pt x="42733" y="1382"/>
                </a:cubicBezTo>
                <a:lnTo>
                  <a:pt x="42733" y="1382"/>
                </a:lnTo>
                <a:cubicBezTo>
                  <a:pt x="42739" y="973"/>
                  <a:pt x="42735" y="564"/>
                  <a:pt x="42721" y="155"/>
                </a:cubicBezTo>
                <a:lnTo>
                  <a:pt x="42721" y="155"/>
                </a:lnTo>
                <a:cubicBezTo>
                  <a:pt x="42721" y="146"/>
                  <a:pt x="42722" y="137"/>
                  <a:pt x="42722" y="128"/>
                </a:cubicBezTo>
                <a:lnTo>
                  <a:pt x="42720" y="128"/>
                </a:lnTo>
                <a:cubicBezTo>
                  <a:pt x="42720" y="127"/>
                  <a:pt x="42720" y="127"/>
                  <a:pt x="42720" y="127"/>
                </a:cubicBezTo>
                <a:cubicBezTo>
                  <a:pt x="42718" y="48"/>
                  <a:pt x="42658" y="9"/>
                  <a:pt x="42598" y="9"/>
                </a:cubicBezTo>
                <a:cubicBezTo>
                  <a:pt x="42538" y="9"/>
                  <a:pt x="42479" y="48"/>
                  <a:pt x="42479" y="127"/>
                </a:cubicBezTo>
                <a:cubicBezTo>
                  <a:pt x="42474" y="547"/>
                  <a:pt x="42478" y="968"/>
                  <a:pt x="42491" y="1388"/>
                </a:cubicBezTo>
                <a:lnTo>
                  <a:pt x="42491" y="1388"/>
                </a:lnTo>
                <a:cubicBezTo>
                  <a:pt x="42483" y="1969"/>
                  <a:pt x="42456" y="2550"/>
                  <a:pt x="42410" y="3129"/>
                </a:cubicBezTo>
                <a:cubicBezTo>
                  <a:pt x="42370" y="3623"/>
                  <a:pt x="42340" y="4134"/>
                  <a:pt x="42242" y="4620"/>
                </a:cubicBezTo>
                <a:cubicBezTo>
                  <a:pt x="42144" y="5115"/>
                  <a:pt x="41735" y="5153"/>
                  <a:pt x="41323" y="5153"/>
                </a:cubicBezTo>
                <a:cubicBezTo>
                  <a:pt x="41263" y="5153"/>
                  <a:pt x="41203" y="5152"/>
                  <a:pt x="41144" y="5152"/>
                </a:cubicBezTo>
                <a:lnTo>
                  <a:pt x="35073" y="5119"/>
                </a:lnTo>
                <a:cubicBezTo>
                  <a:pt x="34771" y="5118"/>
                  <a:pt x="34469" y="5117"/>
                  <a:pt x="34166" y="5117"/>
                </a:cubicBezTo>
                <a:cubicBezTo>
                  <a:pt x="33486" y="5117"/>
                  <a:pt x="32806" y="5120"/>
                  <a:pt x="32125" y="5120"/>
                </a:cubicBezTo>
                <a:cubicBezTo>
                  <a:pt x="31142" y="5120"/>
                  <a:pt x="30159" y="5114"/>
                  <a:pt x="29178" y="5086"/>
                </a:cubicBezTo>
                <a:cubicBezTo>
                  <a:pt x="28519" y="5065"/>
                  <a:pt x="27783" y="4994"/>
                  <a:pt x="27217" y="4622"/>
                </a:cubicBezTo>
                <a:cubicBezTo>
                  <a:pt x="26919" y="4426"/>
                  <a:pt x="26740" y="4160"/>
                  <a:pt x="26622" y="3828"/>
                </a:cubicBezTo>
                <a:cubicBezTo>
                  <a:pt x="26533" y="3574"/>
                  <a:pt x="26445" y="3278"/>
                  <a:pt x="26246" y="3087"/>
                </a:cubicBezTo>
                <a:cubicBezTo>
                  <a:pt x="26151" y="2995"/>
                  <a:pt x="26043" y="2953"/>
                  <a:pt x="25934" y="2953"/>
                </a:cubicBezTo>
                <a:cubicBezTo>
                  <a:pt x="25798" y="2953"/>
                  <a:pt x="25663" y="3017"/>
                  <a:pt x="25552" y="3125"/>
                </a:cubicBezTo>
                <a:cubicBezTo>
                  <a:pt x="25223" y="3451"/>
                  <a:pt x="24945" y="3797"/>
                  <a:pt x="24571" y="4078"/>
                </a:cubicBezTo>
                <a:cubicBezTo>
                  <a:pt x="23868" y="4607"/>
                  <a:pt x="23044" y="4950"/>
                  <a:pt x="22179" y="5091"/>
                </a:cubicBezTo>
                <a:lnTo>
                  <a:pt x="22179" y="5091"/>
                </a:lnTo>
                <a:lnTo>
                  <a:pt x="21497" y="127"/>
                </a:lnTo>
                <a:cubicBezTo>
                  <a:pt x="21488" y="65"/>
                  <a:pt x="21446" y="39"/>
                  <a:pt x="21399" y="39"/>
                </a:cubicBezTo>
                <a:cubicBezTo>
                  <a:pt x="21336" y="39"/>
                  <a:pt x="21265" y="87"/>
                  <a:pt x="21258" y="159"/>
                </a:cubicBezTo>
                <a:cubicBezTo>
                  <a:pt x="21127" y="1614"/>
                  <a:pt x="21026" y="3075"/>
                  <a:pt x="20866" y="4526"/>
                </a:cubicBezTo>
                <a:cubicBezTo>
                  <a:pt x="20849" y="4672"/>
                  <a:pt x="20838" y="4844"/>
                  <a:pt x="20746" y="4966"/>
                </a:cubicBezTo>
                <a:cubicBezTo>
                  <a:pt x="20643" y="5102"/>
                  <a:pt x="20478" y="5116"/>
                  <a:pt x="20315" y="5116"/>
                </a:cubicBezTo>
                <a:cubicBezTo>
                  <a:pt x="20271" y="5116"/>
                  <a:pt x="20228" y="5115"/>
                  <a:pt x="20185" y="5115"/>
                </a:cubicBezTo>
                <a:cubicBezTo>
                  <a:pt x="20173" y="5115"/>
                  <a:pt x="20161" y="5115"/>
                  <a:pt x="20150" y="5116"/>
                </a:cubicBezTo>
                <a:lnTo>
                  <a:pt x="19018" y="5136"/>
                </a:lnTo>
                <a:lnTo>
                  <a:pt x="16856" y="5176"/>
                </a:lnTo>
                <a:lnTo>
                  <a:pt x="12431" y="5259"/>
                </a:lnTo>
                <a:cubicBezTo>
                  <a:pt x="12062" y="5266"/>
                  <a:pt x="11674" y="5285"/>
                  <a:pt x="11285" y="5285"/>
                </a:cubicBezTo>
                <a:cubicBezTo>
                  <a:pt x="10553" y="5285"/>
                  <a:pt x="9814" y="5219"/>
                  <a:pt x="9173" y="4889"/>
                </a:cubicBezTo>
                <a:cubicBezTo>
                  <a:pt x="8635" y="4611"/>
                  <a:pt x="8395" y="4182"/>
                  <a:pt x="8178" y="3639"/>
                </a:cubicBezTo>
                <a:cubicBezTo>
                  <a:pt x="8011" y="3221"/>
                  <a:pt x="7804" y="2767"/>
                  <a:pt x="7300" y="2728"/>
                </a:cubicBezTo>
                <a:cubicBezTo>
                  <a:pt x="7297" y="2728"/>
                  <a:pt x="7294" y="2728"/>
                  <a:pt x="7291" y="2728"/>
                </a:cubicBezTo>
                <a:cubicBezTo>
                  <a:pt x="7240" y="2728"/>
                  <a:pt x="7200" y="2772"/>
                  <a:pt x="7183" y="2816"/>
                </a:cubicBezTo>
                <a:cubicBezTo>
                  <a:pt x="6850" y="3684"/>
                  <a:pt x="6109" y="4365"/>
                  <a:pt x="5212" y="4616"/>
                </a:cubicBezTo>
                <a:cubicBezTo>
                  <a:pt x="4778" y="4737"/>
                  <a:pt x="4185" y="4833"/>
                  <a:pt x="3880" y="5183"/>
                </a:cubicBezTo>
                <a:lnTo>
                  <a:pt x="3880" y="5183"/>
                </a:lnTo>
                <a:cubicBezTo>
                  <a:pt x="3695" y="3497"/>
                  <a:pt x="3535" y="1808"/>
                  <a:pt x="3398" y="117"/>
                </a:cubicBezTo>
                <a:cubicBezTo>
                  <a:pt x="3392" y="40"/>
                  <a:pt x="3329" y="1"/>
                  <a:pt x="3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21"/>
        <p:cNvGrpSpPr/>
        <p:nvPr/>
      </p:nvGrpSpPr>
      <p:grpSpPr>
        <a:xfrm>
          <a:off x="0" y="0"/>
          <a:ext cx="0" cy="0"/>
          <a:chOff x="0" y="0"/>
          <a:chExt cx="0" cy="0"/>
        </a:xfrm>
      </p:grpSpPr>
      <p:sp>
        <p:nvSpPr>
          <p:cNvPr id="222" name="Google Shape;222;p11"/>
          <p:cNvSpPr txBox="1">
            <a:spLocks noGrp="1"/>
          </p:cNvSpPr>
          <p:nvPr>
            <p:ph type="title" hasCustomPrompt="1"/>
          </p:nvPr>
        </p:nvSpPr>
        <p:spPr>
          <a:xfrm>
            <a:off x="1156500" y="1422188"/>
            <a:ext cx="6831000" cy="16935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0"/>
              <a:buNone/>
              <a:defRPr sz="97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23" name="Google Shape;223;p11"/>
          <p:cNvSpPr txBox="1">
            <a:spLocks noGrp="1"/>
          </p:cNvSpPr>
          <p:nvPr>
            <p:ph type="body" idx="1"/>
          </p:nvPr>
        </p:nvSpPr>
        <p:spPr>
          <a:xfrm>
            <a:off x="1156500" y="3115700"/>
            <a:ext cx="6831000" cy="466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solidFill>
                  <a:schemeClr val="dk1"/>
                </a:solidFill>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224" name="Google Shape;224;p11"/>
          <p:cNvSpPr/>
          <p:nvPr/>
        </p:nvSpPr>
        <p:spPr>
          <a:xfrm flipH="1">
            <a:off x="4893376" y="-284737"/>
            <a:ext cx="442899" cy="443149"/>
          </a:xfrm>
          <a:custGeom>
            <a:avLst/>
            <a:gdLst/>
            <a:ahLst/>
            <a:cxnLst/>
            <a:rect l="l" t="t" r="r" b="b"/>
            <a:pathLst>
              <a:path w="1833" h="1834" extrusionOk="0">
                <a:moveTo>
                  <a:pt x="916" y="1"/>
                </a:moveTo>
                <a:cubicBezTo>
                  <a:pt x="410" y="1"/>
                  <a:pt x="1" y="412"/>
                  <a:pt x="1" y="918"/>
                </a:cubicBezTo>
                <a:cubicBezTo>
                  <a:pt x="1" y="1423"/>
                  <a:pt x="410" y="1833"/>
                  <a:pt x="916" y="1833"/>
                </a:cubicBezTo>
                <a:cubicBezTo>
                  <a:pt x="1423" y="1833"/>
                  <a:pt x="1833" y="1423"/>
                  <a:pt x="1833" y="918"/>
                </a:cubicBezTo>
                <a:cubicBezTo>
                  <a:pt x="1833" y="412"/>
                  <a:pt x="1423"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1929337" y="-250668"/>
            <a:ext cx="600438" cy="600692"/>
          </a:xfrm>
          <a:custGeom>
            <a:avLst/>
            <a:gdLst/>
            <a:ahLst/>
            <a:cxnLst/>
            <a:rect l="l" t="t" r="r" b="b"/>
            <a:pathLst>
              <a:path w="2485" h="2486" extrusionOk="0">
                <a:moveTo>
                  <a:pt x="1242" y="1"/>
                </a:moveTo>
                <a:cubicBezTo>
                  <a:pt x="557" y="1"/>
                  <a:pt x="1" y="557"/>
                  <a:pt x="1" y="1242"/>
                </a:cubicBezTo>
                <a:cubicBezTo>
                  <a:pt x="1" y="1929"/>
                  <a:pt x="557" y="2485"/>
                  <a:pt x="1242" y="2485"/>
                </a:cubicBezTo>
                <a:cubicBezTo>
                  <a:pt x="1929" y="2485"/>
                  <a:pt x="2485" y="1929"/>
                  <a:pt x="2485" y="1242"/>
                </a:cubicBezTo>
                <a:cubicBezTo>
                  <a:pt x="2485" y="557"/>
                  <a:pt x="1929" y="1"/>
                  <a:pt x="1242" y="1"/>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2872889" y="79637"/>
            <a:ext cx="345282" cy="345289"/>
          </a:xfrm>
          <a:custGeom>
            <a:avLst/>
            <a:gdLst/>
            <a:ahLst/>
            <a:cxnLst/>
            <a:rect l="l" t="t" r="r" b="b"/>
            <a:pathLst>
              <a:path w="1429" h="1429" extrusionOk="0">
                <a:moveTo>
                  <a:pt x="715" y="1"/>
                </a:moveTo>
                <a:cubicBezTo>
                  <a:pt x="320" y="1"/>
                  <a:pt x="1" y="320"/>
                  <a:pt x="1" y="715"/>
                </a:cubicBezTo>
                <a:cubicBezTo>
                  <a:pt x="1" y="1109"/>
                  <a:pt x="320" y="1428"/>
                  <a:pt x="715" y="1428"/>
                </a:cubicBezTo>
                <a:cubicBezTo>
                  <a:pt x="1108" y="1428"/>
                  <a:pt x="1429" y="1109"/>
                  <a:pt x="1429" y="715"/>
                </a:cubicBezTo>
                <a:cubicBezTo>
                  <a:pt x="1429" y="320"/>
                  <a:pt x="1108" y="1"/>
                  <a:pt x="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6744964" y="-290671"/>
            <a:ext cx="748796" cy="680672"/>
          </a:xfrm>
          <a:custGeom>
            <a:avLst/>
            <a:gdLst/>
            <a:ahLst/>
            <a:cxnLst/>
            <a:rect l="l" t="t" r="r" b="b"/>
            <a:pathLst>
              <a:path w="3099" h="2817" extrusionOk="0">
                <a:moveTo>
                  <a:pt x="1548" y="0"/>
                </a:moveTo>
                <a:cubicBezTo>
                  <a:pt x="910" y="0"/>
                  <a:pt x="332" y="437"/>
                  <a:pt x="179" y="1086"/>
                </a:cubicBezTo>
                <a:cubicBezTo>
                  <a:pt x="1" y="1842"/>
                  <a:pt x="469" y="2600"/>
                  <a:pt x="1226" y="2778"/>
                </a:cubicBezTo>
                <a:cubicBezTo>
                  <a:pt x="1335" y="2804"/>
                  <a:pt x="1444" y="2817"/>
                  <a:pt x="1552" y="2817"/>
                </a:cubicBezTo>
                <a:cubicBezTo>
                  <a:pt x="2190" y="2817"/>
                  <a:pt x="2767" y="2379"/>
                  <a:pt x="2920" y="1732"/>
                </a:cubicBezTo>
                <a:cubicBezTo>
                  <a:pt x="3098" y="976"/>
                  <a:pt x="2630" y="217"/>
                  <a:pt x="1873" y="38"/>
                </a:cubicBezTo>
                <a:cubicBezTo>
                  <a:pt x="1765" y="12"/>
                  <a:pt x="1656" y="0"/>
                  <a:pt x="1548"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flipH="1">
            <a:off x="-2019548" y="-2226216"/>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flipH="1">
            <a:off x="-1485320" y="-1691735"/>
            <a:ext cx="2580797" cy="2580608"/>
          </a:xfrm>
          <a:custGeom>
            <a:avLst/>
            <a:gdLst/>
            <a:ahLst/>
            <a:cxnLst/>
            <a:rect l="l" t="t" r="r" b="b"/>
            <a:pathLst>
              <a:path w="10681" h="10680" extrusionOk="0">
                <a:moveTo>
                  <a:pt x="5340" y="1"/>
                </a:moveTo>
                <a:cubicBezTo>
                  <a:pt x="2391" y="1"/>
                  <a:pt x="0" y="2391"/>
                  <a:pt x="0" y="5340"/>
                </a:cubicBezTo>
                <a:cubicBezTo>
                  <a:pt x="0" y="8290"/>
                  <a:pt x="2391" y="10680"/>
                  <a:pt x="5340" y="10680"/>
                </a:cubicBezTo>
                <a:cubicBezTo>
                  <a:pt x="8289" y="10680"/>
                  <a:pt x="10680" y="8290"/>
                  <a:pt x="10680" y="5340"/>
                </a:cubicBezTo>
                <a:cubicBezTo>
                  <a:pt x="10680" y="2391"/>
                  <a:pt x="8289" y="1"/>
                  <a:pt x="53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8190662" y="-769590"/>
            <a:ext cx="1798415" cy="1638493"/>
          </a:xfrm>
          <a:custGeom>
            <a:avLst/>
            <a:gdLst/>
            <a:ahLst/>
            <a:cxnLst/>
            <a:rect l="l" t="t" r="r" b="b"/>
            <a:pathLst>
              <a:path w="7443" h="6781" extrusionOk="0">
                <a:moveTo>
                  <a:pt x="3721" y="1"/>
                </a:moveTo>
                <a:cubicBezTo>
                  <a:pt x="2854" y="1"/>
                  <a:pt x="1986" y="332"/>
                  <a:pt x="1325" y="993"/>
                </a:cubicBezTo>
                <a:cubicBezTo>
                  <a:pt x="1" y="2317"/>
                  <a:pt x="1" y="4464"/>
                  <a:pt x="1325" y="5788"/>
                </a:cubicBezTo>
                <a:cubicBezTo>
                  <a:pt x="1986" y="6449"/>
                  <a:pt x="2854" y="6780"/>
                  <a:pt x="3721" y="6780"/>
                </a:cubicBezTo>
                <a:cubicBezTo>
                  <a:pt x="4589" y="6780"/>
                  <a:pt x="5457" y="6449"/>
                  <a:pt x="6119" y="5788"/>
                </a:cubicBezTo>
                <a:cubicBezTo>
                  <a:pt x="7443" y="4464"/>
                  <a:pt x="7443" y="2317"/>
                  <a:pt x="6119" y="993"/>
                </a:cubicBezTo>
                <a:cubicBezTo>
                  <a:pt x="5457" y="332"/>
                  <a:pt x="4589" y="1"/>
                  <a:pt x="372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8736729" y="-274495"/>
            <a:ext cx="709894" cy="645394"/>
          </a:xfrm>
          <a:custGeom>
            <a:avLst/>
            <a:gdLst/>
            <a:ahLst/>
            <a:cxnLst/>
            <a:rect l="l" t="t" r="r" b="b"/>
            <a:pathLst>
              <a:path w="2938" h="2671" extrusionOk="0">
                <a:moveTo>
                  <a:pt x="1468" y="1"/>
                </a:moveTo>
                <a:cubicBezTo>
                  <a:pt x="863" y="1"/>
                  <a:pt x="315" y="415"/>
                  <a:pt x="170" y="1030"/>
                </a:cubicBezTo>
                <a:cubicBezTo>
                  <a:pt x="1" y="1746"/>
                  <a:pt x="446" y="2465"/>
                  <a:pt x="1163" y="2635"/>
                </a:cubicBezTo>
                <a:cubicBezTo>
                  <a:pt x="1266" y="2659"/>
                  <a:pt x="1370" y="2671"/>
                  <a:pt x="1472" y="2671"/>
                </a:cubicBezTo>
                <a:cubicBezTo>
                  <a:pt x="2076" y="2671"/>
                  <a:pt x="2624" y="2257"/>
                  <a:pt x="2769" y="1643"/>
                </a:cubicBezTo>
                <a:cubicBezTo>
                  <a:pt x="2937" y="925"/>
                  <a:pt x="2494" y="206"/>
                  <a:pt x="1776" y="37"/>
                </a:cubicBezTo>
                <a:cubicBezTo>
                  <a:pt x="1673" y="12"/>
                  <a:pt x="1570" y="1"/>
                  <a:pt x="1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32" name="Google Shape;232;p11"/>
          <p:cNvSpPr/>
          <p:nvPr/>
        </p:nvSpPr>
        <p:spPr>
          <a:xfrm flipH="1">
            <a:off x="7668025" y="4247295"/>
            <a:ext cx="437341" cy="406663"/>
          </a:xfrm>
          <a:custGeom>
            <a:avLst/>
            <a:gdLst/>
            <a:ahLst/>
            <a:cxnLst/>
            <a:rect l="l" t="t" r="r" b="b"/>
            <a:pathLst>
              <a:path w="1810" h="1683" extrusionOk="0">
                <a:moveTo>
                  <a:pt x="906" y="0"/>
                </a:moveTo>
                <a:cubicBezTo>
                  <a:pt x="501" y="0"/>
                  <a:pt x="142" y="294"/>
                  <a:pt x="76" y="707"/>
                </a:cubicBezTo>
                <a:cubicBezTo>
                  <a:pt x="1" y="1166"/>
                  <a:pt x="312" y="1598"/>
                  <a:pt x="771" y="1671"/>
                </a:cubicBezTo>
                <a:cubicBezTo>
                  <a:pt x="817" y="1679"/>
                  <a:pt x="863" y="1683"/>
                  <a:pt x="908" y="1683"/>
                </a:cubicBezTo>
                <a:cubicBezTo>
                  <a:pt x="1312" y="1683"/>
                  <a:pt x="1669" y="1389"/>
                  <a:pt x="1736" y="977"/>
                </a:cubicBezTo>
                <a:cubicBezTo>
                  <a:pt x="1810" y="518"/>
                  <a:pt x="1499" y="86"/>
                  <a:pt x="1040" y="11"/>
                </a:cubicBezTo>
                <a:cubicBezTo>
                  <a:pt x="995" y="4"/>
                  <a:pt x="950" y="0"/>
                  <a:pt x="906" y="0"/>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9483132" y="3486824"/>
            <a:ext cx="447490" cy="406905"/>
          </a:xfrm>
          <a:custGeom>
            <a:avLst/>
            <a:gdLst/>
            <a:ahLst/>
            <a:cxnLst/>
            <a:rect l="l" t="t" r="r" b="b"/>
            <a:pathLst>
              <a:path w="1852" h="1684" extrusionOk="0">
                <a:moveTo>
                  <a:pt x="925" y="1"/>
                </a:moveTo>
                <a:cubicBezTo>
                  <a:pt x="544" y="1"/>
                  <a:pt x="199" y="261"/>
                  <a:pt x="107" y="649"/>
                </a:cubicBezTo>
                <a:cubicBezTo>
                  <a:pt x="1" y="1101"/>
                  <a:pt x="280" y="1554"/>
                  <a:pt x="732" y="1660"/>
                </a:cubicBezTo>
                <a:cubicBezTo>
                  <a:pt x="798" y="1676"/>
                  <a:pt x="863" y="1683"/>
                  <a:pt x="927" y="1683"/>
                </a:cubicBezTo>
                <a:cubicBezTo>
                  <a:pt x="1307" y="1683"/>
                  <a:pt x="1653" y="1422"/>
                  <a:pt x="1744" y="1035"/>
                </a:cubicBezTo>
                <a:cubicBezTo>
                  <a:pt x="1851" y="583"/>
                  <a:pt x="1570" y="131"/>
                  <a:pt x="1118" y="23"/>
                </a:cubicBezTo>
                <a:cubicBezTo>
                  <a:pt x="1053" y="8"/>
                  <a:pt x="989" y="1"/>
                  <a:pt x="9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flipH="1">
            <a:off x="7400802" y="4777769"/>
            <a:ext cx="213355" cy="182914"/>
          </a:xfrm>
          <a:custGeom>
            <a:avLst/>
            <a:gdLst/>
            <a:ahLst/>
            <a:cxnLst/>
            <a:rect l="l" t="t" r="r" b="b"/>
            <a:pathLst>
              <a:path w="883" h="757" extrusionOk="0">
                <a:moveTo>
                  <a:pt x="505" y="1"/>
                </a:moveTo>
                <a:cubicBezTo>
                  <a:pt x="169" y="1"/>
                  <a:pt x="1" y="407"/>
                  <a:pt x="239" y="645"/>
                </a:cubicBezTo>
                <a:cubicBezTo>
                  <a:pt x="316" y="722"/>
                  <a:pt x="410" y="756"/>
                  <a:pt x="503" y="756"/>
                </a:cubicBezTo>
                <a:cubicBezTo>
                  <a:pt x="697" y="756"/>
                  <a:pt x="883" y="606"/>
                  <a:pt x="883" y="378"/>
                </a:cubicBezTo>
                <a:cubicBezTo>
                  <a:pt x="883" y="169"/>
                  <a:pt x="715"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flipH="1">
            <a:off x="8902468" y="260133"/>
            <a:ext cx="1962720" cy="1788304"/>
          </a:xfrm>
          <a:custGeom>
            <a:avLst/>
            <a:gdLst/>
            <a:ahLst/>
            <a:cxnLst/>
            <a:rect l="l" t="t" r="r" b="b"/>
            <a:pathLst>
              <a:path w="8123" h="7401" extrusionOk="0">
                <a:moveTo>
                  <a:pt x="4061" y="1"/>
                </a:moveTo>
                <a:cubicBezTo>
                  <a:pt x="3115" y="1"/>
                  <a:pt x="2168" y="362"/>
                  <a:pt x="1446" y="1085"/>
                </a:cubicBezTo>
                <a:cubicBezTo>
                  <a:pt x="0" y="2529"/>
                  <a:pt x="0" y="4871"/>
                  <a:pt x="1446" y="6317"/>
                </a:cubicBezTo>
                <a:cubicBezTo>
                  <a:pt x="2168" y="7039"/>
                  <a:pt x="3115" y="7400"/>
                  <a:pt x="4061" y="7400"/>
                </a:cubicBezTo>
                <a:cubicBezTo>
                  <a:pt x="5008" y="7400"/>
                  <a:pt x="5955" y="7039"/>
                  <a:pt x="6678" y="6317"/>
                </a:cubicBezTo>
                <a:cubicBezTo>
                  <a:pt x="8122" y="4871"/>
                  <a:pt x="8122" y="2529"/>
                  <a:pt x="6678" y="1085"/>
                </a:cubicBezTo>
                <a:cubicBezTo>
                  <a:pt x="5955" y="362"/>
                  <a:pt x="5008" y="1"/>
                  <a:pt x="4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1557262" y="5014234"/>
            <a:ext cx="491465" cy="491475"/>
          </a:xfrm>
          <a:custGeom>
            <a:avLst/>
            <a:gdLst/>
            <a:ahLst/>
            <a:cxnLst/>
            <a:rect l="l" t="t" r="r" b="b"/>
            <a:pathLst>
              <a:path w="2034" h="2034" extrusionOk="0">
                <a:moveTo>
                  <a:pt x="1017" y="1"/>
                </a:moveTo>
                <a:cubicBezTo>
                  <a:pt x="456" y="1"/>
                  <a:pt x="1" y="456"/>
                  <a:pt x="1" y="1017"/>
                </a:cubicBezTo>
                <a:cubicBezTo>
                  <a:pt x="1" y="1578"/>
                  <a:pt x="456" y="2034"/>
                  <a:pt x="1017" y="2034"/>
                </a:cubicBezTo>
                <a:cubicBezTo>
                  <a:pt x="1578" y="2034"/>
                  <a:pt x="2033" y="1578"/>
                  <a:pt x="2033" y="1017"/>
                </a:cubicBezTo>
                <a:cubicBezTo>
                  <a:pt x="2033" y="456"/>
                  <a:pt x="1578" y="1"/>
                  <a:pt x="1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152513" y="4541375"/>
            <a:ext cx="1305500" cy="1305527"/>
          </a:xfrm>
          <a:custGeom>
            <a:avLst/>
            <a:gdLst/>
            <a:ahLst/>
            <a:cxnLst/>
            <a:rect l="l" t="t" r="r" b="b"/>
            <a:pathLst>
              <a:path w="5403" h="5403" extrusionOk="0">
                <a:moveTo>
                  <a:pt x="2701" y="1"/>
                </a:moveTo>
                <a:cubicBezTo>
                  <a:pt x="1210" y="1"/>
                  <a:pt x="1" y="1210"/>
                  <a:pt x="1" y="2701"/>
                </a:cubicBezTo>
                <a:cubicBezTo>
                  <a:pt x="1" y="4193"/>
                  <a:pt x="1210" y="5402"/>
                  <a:pt x="2701" y="5402"/>
                </a:cubicBezTo>
                <a:cubicBezTo>
                  <a:pt x="4193" y="5402"/>
                  <a:pt x="5402" y="4193"/>
                  <a:pt x="5402" y="2701"/>
                </a:cubicBezTo>
                <a:cubicBezTo>
                  <a:pt x="5402" y="1210"/>
                  <a:pt x="4193" y="1"/>
                  <a:pt x="2701"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306653" y="888877"/>
            <a:ext cx="709898" cy="709580"/>
          </a:xfrm>
          <a:custGeom>
            <a:avLst/>
            <a:gdLst/>
            <a:ahLst/>
            <a:cxnLst/>
            <a:rect l="l" t="t" r="r" b="b"/>
            <a:pathLst>
              <a:path w="4317" h="4315" extrusionOk="0">
                <a:moveTo>
                  <a:pt x="2159" y="0"/>
                </a:moveTo>
                <a:cubicBezTo>
                  <a:pt x="967" y="0"/>
                  <a:pt x="1" y="966"/>
                  <a:pt x="1" y="2157"/>
                </a:cubicBezTo>
                <a:cubicBezTo>
                  <a:pt x="1" y="3348"/>
                  <a:pt x="967" y="4314"/>
                  <a:pt x="2159" y="4314"/>
                </a:cubicBezTo>
                <a:cubicBezTo>
                  <a:pt x="3350" y="4314"/>
                  <a:pt x="4316" y="3348"/>
                  <a:pt x="4316" y="2157"/>
                </a:cubicBezTo>
                <a:cubicBezTo>
                  <a:pt x="4316" y="966"/>
                  <a:pt x="3350" y="0"/>
                  <a:pt x="2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flipH="1">
            <a:off x="4842986" y="4746980"/>
            <a:ext cx="772717" cy="680913"/>
          </a:xfrm>
          <a:custGeom>
            <a:avLst/>
            <a:gdLst/>
            <a:ahLst/>
            <a:cxnLst/>
            <a:rect l="l" t="t" r="r" b="b"/>
            <a:pathLst>
              <a:path w="3198" h="2818" extrusionOk="0">
                <a:moveTo>
                  <a:pt x="1598" y="1"/>
                </a:moveTo>
                <a:cubicBezTo>
                  <a:pt x="1419" y="1"/>
                  <a:pt x="1236" y="35"/>
                  <a:pt x="1060" y="108"/>
                </a:cubicBezTo>
                <a:cubicBezTo>
                  <a:pt x="342" y="406"/>
                  <a:pt x="1" y="1229"/>
                  <a:pt x="298" y="1948"/>
                </a:cubicBezTo>
                <a:cubicBezTo>
                  <a:pt x="523" y="2490"/>
                  <a:pt x="1047" y="2817"/>
                  <a:pt x="1600" y="2817"/>
                </a:cubicBezTo>
                <a:cubicBezTo>
                  <a:pt x="1779" y="2817"/>
                  <a:pt x="1961" y="2783"/>
                  <a:pt x="2137" y="2710"/>
                </a:cubicBezTo>
                <a:cubicBezTo>
                  <a:pt x="2856" y="2413"/>
                  <a:pt x="3198" y="1589"/>
                  <a:pt x="2900" y="870"/>
                </a:cubicBezTo>
                <a:cubicBezTo>
                  <a:pt x="2676" y="328"/>
                  <a:pt x="2151" y="1"/>
                  <a:pt x="1598" y="1"/>
                </a:cubicBezTo>
                <a:close/>
              </a:path>
            </a:pathLst>
          </a:custGeom>
          <a:solidFill>
            <a:srgbClr val="D93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flipH="1">
            <a:off x="236135" y="3161119"/>
            <a:ext cx="749037" cy="680672"/>
          </a:xfrm>
          <a:custGeom>
            <a:avLst/>
            <a:gdLst/>
            <a:ahLst/>
            <a:cxnLst/>
            <a:rect l="l" t="t" r="r" b="b"/>
            <a:pathLst>
              <a:path w="3100" h="2817" extrusionOk="0">
                <a:moveTo>
                  <a:pt x="1549" y="0"/>
                </a:moveTo>
                <a:cubicBezTo>
                  <a:pt x="910" y="0"/>
                  <a:pt x="332" y="437"/>
                  <a:pt x="179" y="1085"/>
                </a:cubicBezTo>
                <a:cubicBezTo>
                  <a:pt x="1" y="1842"/>
                  <a:pt x="470" y="2600"/>
                  <a:pt x="1227" y="2778"/>
                </a:cubicBezTo>
                <a:cubicBezTo>
                  <a:pt x="1335" y="2804"/>
                  <a:pt x="1444" y="2816"/>
                  <a:pt x="1551" y="2816"/>
                </a:cubicBezTo>
                <a:cubicBezTo>
                  <a:pt x="2189" y="2816"/>
                  <a:pt x="2766" y="2380"/>
                  <a:pt x="2919" y="1732"/>
                </a:cubicBezTo>
                <a:cubicBezTo>
                  <a:pt x="3099" y="974"/>
                  <a:pt x="2630" y="216"/>
                  <a:pt x="1873" y="38"/>
                </a:cubicBezTo>
                <a:cubicBezTo>
                  <a:pt x="1764" y="12"/>
                  <a:pt x="1656" y="0"/>
                  <a:pt x="1549"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5040275" y="103252"/>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109875" y="4318577"/>
            <a:ext cx="5518357" cy="680924"/>
          </a:xfrm>
          <a:custGeom>
            <a:avLst/>
            <a:gdLst/>
            <a:ahLst/>
            <a:cxnLst/>
            <a:rect l="l" t="t" r="r" b="b"/>
            <a:pathLst>
              <a:path w="52006" h="6417" extrusionOk="0">
                <a:moveTo>
                  <a:pt x="42454" y="0"/>
                </a:moveTo>
                <a:cubicBezTo>
                  <a:pt x="42391" y="0"/>
                  <a:pt x="42321" y="45"/>
                  <a:pt x="42319" y="120"/>
                </a:cubicBezTo>
                <a:cubicBezTo>
                  <a:pt x="42277" y="1651"/>
                  <a:pt x="42138" y="3177"/>
                  <a:pt x="41904" y="4690"/>
                </a:cubicBezTo>
                <a:cubicBezTo>
                  <a:pt x="41880" y="4844"/>
                  <a:pt x="41860" y="5002"/>
                  <a:pt x="41827" y="5154"/>
                </a:cubicBezTo>
                <a:cubicBezTo>
                  <a:pt x="41780" y="5374"/>
                  <a:pt x="41690" y="5467"/>
                  <a:pt x="41454" y="5494"/>
                </a:cubicBezTo>
                <a:cubicBezTo>
                  <a:pt x="41353" y="5505"/>
                  <a:pt x="41249" y="5510"/>
                  <a:pt x="41144" y="5510"/>
                </a:cubicBezTo>
                <a:cubicBezTo>
                  <a:pt x="40842" y="5510"/>
                  <a:pt x="40528" y="5475"/>
                  <a:pt x="40236" y="5468"/>
                </a:cubicBezTo>
                <a:cubicBezTo>
                  <a:pt x="39562" y="5455"/>
                  <a:pt x="38885" y="5461"/>
                  <a:pt x="38211" y="5421"/>
                </a:cubicBezTo>
                <a:cubicBezTo>
                  <a:pt x="37272" y="5364"/>
                  <a:pt x="35982" y="5155"/>
                  <a:pt x="35616" y="4138"/>
                </a:cubicBezTo>
                <a:cubicBezTo>
                  <a:pt x="35480" y="3758"/>
                  <a:pt x="35449" y="3192"/>
                  <a:pt x="34969" y="3077"/>
                </a:cubicBezTo>
                <a:cubicBezTo>
                  <a:pt x="34920" y="3065"/>
                  <a:pt x="34872" y="3060"/>
                  <a:pt x="34826" y="3060"/>
                </a:cubicBezTo>
                <a:cubicBezTo>
                  <a:pt x="34420" y="3060"/>
                  <a:pt x="34115" y="3486"/>
                  <a:pt x="33900" y="3785"/>
                </a:cubicBezTo>
                <a:cubicBezTo>
                  <a:pt x="33107" y="4883"/>
                  <a:pt x="31914" y="5624"/>
                  <a:pt x="30580" y="5847"/>
                </a:cubicBezTo>
                <a:lnTo>
                  <a:pt x="30580" y="5847"/>
                </a:lnTo>
                <a:cubicBezTo>
                  <a:pt x="30238" y="4003"/>
                  <a:pt x="30018" y="2139"/>
                  <a:pt x="29920" y="267"/>
                </a:cubicBezTo>
                <a:cubicBezTo>
                  <a:pt x="29916" y="194"/>
                  <a:pt x="29845" y="148"/>
                  <a:pt x="29782" y="148"/>
                </a:cubicBezTo>
                <a:cubicBezTo>
                  <a:pt x="29734" y="148"/>
                  <a:pt x="29690" y="174"/>
                  <a:pt x="29681" y="235"/>
                </a:cubicBezTo>
                <a:cubicBezTo>
                  <a:pt x="29447" y="1836"/>
                  <a:pt x="29218" y="3436"/>
                  <a:pt x="28980" y="5035"/>
                </a:cubicBezTo>
                <a:cubicBezTo>
                  <a:pt x="28945" y="5263"/>
                  <a:pt x="28949" y="5470"/>
                  <a:pt x="28664" y="5505"/>
                </a:cubicBezTo>
                <a:cubicBezTo>
                  <a:pt x="28629" y="5509"/>
                  <a:pt x="28594" y="5510"/>
                  <a:pt x="28558" y="5510"/>
                </a:cubicBezTo>
                <a:cubicBezTo>
                  <a:pt x="28430" y="5510"/>
                  <a:pt x="28293" y="5491"/>
                  <a:pt x="28172" y="5487"/>
                </a:cubicBezTo>
                <a:lnTo>
                  <a:pt x="26895" y="5435"/>
                </a:lnTo>
                <a:cubicBezTo>
                  <a:pt x="26173" y="5405"/>
                  <a:pt x="25432" y="5418"/>
                  <a:pt x="24716" y="5316"/>
                </a:cubicBezTo>
                <a:cubicBezTo>
                  <a:pt x="24122" y="5229"/>
                  <a:pt x="23557" y="5016"/>
                  <a:pt x="23222" y="4492"/>
                </a:cubicBezTo>
                <a:cubicBezTo>
                  <a:pt x="22970" y="4100"/>
                  <a:pt x="22818" y="3609"/>
                  <a:pt x="22456" y="3298"/>
                </a:cubicBezTo>
                <a:cubicBezTo>
                  <a:pt x="22284" y="3150"/>
                  <a:pt x="22083" y="3079"/>
                  <a:pt x="21880" y="3079"/>
                </a:cubicBezTo>
                <a:cubicBezTo>
                  <a:pt x="21671" y="3079"/>
                  <a:pt x="21461" y="3154"/>
                  <a:pt x="21281" y="3296"/>
                </a:cubicBezTo>
                <a:cubicBezTo>
                  <a:pt x="20822" y="3654"/>
                  <a:pt x="20691" y="4226"/>
                  <a:pt x="20426" y="4716"/>
                </a:cubicBezTo>
                <a:cubicBezTo>
                  <a:pt x="20258" y="5027"/>
                  <a:pt x="20027" y="5267"/>
                  <a:pt x="19679" y="5361"/>
                </a:cubicBezTo>
                <a:cubicBezTo>
                  <a:pt x="19392" y="5437"/>
                  <a:pt x="19090" y="5431"/>
                  <a:pt x="18797" y="5435"/>
                </a:cubicBezTo>
                <a:cubicBezTo>
                  <a:pt x="18366" y="5440"/>
                  <a:pt x="17925" y="5461"/>
                  <a:pt x="17596" y="5728"/>
                </a:cubicBezTo>
                <a:lnTo>
                  <a:pt x="17596" y="5728"/>
                </a:lnTo>
                <a:cubicBezTo>
                  <a:pt x="17258" y="4031"/>
                  <a:pt x="17058" y="2308"/>
                  <a:pt x="17001" y="578"/>
                </a:cubicBezTo>
                <a:cubicBezTo>
                  <a:pt x="16998" y="504"/>
                  <a:pt x="16929" y="459"/>
                  <a:pt x="16866" y="459"/>
                </a:cubicBezTo>
                <a:cubicBezTo>
                  <a:pt x="16817" y="459"/>
                  <a:pt x="16773" y="485"/>
                  <a:pt x="16763" y="545"/>
                </a:cubicBezTo>
                <a:lnTo>
                  <a:pt x="16757" y="578"/>
                </a:lnTo>
                <a:lnTo>
                  <a:pt x="16757" y="578"/>
                </a:lnTo>
                <a:lnTo>
                  <a:pt x="16756" y="578"/>
                </a:lnTo>
                <a:lnTo>
                  <a:pt x="16756" y="578"/>
                </a:lnTo>
                <a:cubicBezTo>
                  <a:pt x="16756" y="579"/>
                  <a:pt x="16756" y="581"/>
                  <a:pt x="16756" y="582"/>
                </a:cubicBezTo>
                <a:lnTo>
                  <a:pt x="16756" y="582"/>
                </a:lnTo>
                <a:lnTo>
                  <a:pt x="16331" y="3057"/>
                </a:lnTo>
                <a:lnTo>
                  <a:pt x="16141" y="4162"/>
                </a:lnTo>
                <a:lnTo>
                  <a:pt x="16037" y="4765"/>
                </a:lnTo>
                <a:cubicBezTo>
                  <a:pt x="16004" y="4963"/>
                  <a:pt x="15994" y="5190"/>
                  <a:pt x="15921" y="5378"/>
                </a:cubicBezTo>
                <a:cubicBezTo>
                  <a:pt x="15854" y="5550"/>
                  <a:pt x="15724" y="5605"/>
                  <a:pt x="15575" y="5605"/>
                </a:cubicBezTo>
                <a:cubicBezTo>
                  <a:pt x="15377" y="5605"/>
                  <a:pt x="15145" y="5509"/>
                  <a:pt x="14979" y="5465"/>
                </a:cubicBezTo>
                <a:cubicBezTo>
                  <a:pt x="14624" y="5370"/>
                  <a:pt x="14255" y="5339"/>
                  <a:pt x="13888" y="5339"/>
                </a:cubicBezTo>
                <a:cubicBezTo>
                  <a:pt x="13866" y="5339"/>
                  <a:pt x="13843" y="5339"/>
                  <a:pt x="13821" y="5339"/>
                </a:cubicBezTo>
                <a:cubicBezTo>
                  <a:pt x="13302" y="5343"/>
                  <a:pt x="12776" y="5411"/>
                  <a:pt x="12254" y="5411"/>
                </a:cubicBezTo>
                <a:cubicBezTo>
                  <a:pt x="12040" y="5411"/>
                  <a:pt x="11827" y="5399"/>
                  <a:pt x="11616" y="5368"/>
                </a:cubicBezTo>
                <a:cubicBezTo>
                  <a:pt x="11061" y="5285"/>
                  <a:pt x="10475" y="5069"/>
                  <a:pt x="10091" y="4643"/>
                </a:cubicBezTo>
                <a:cubicBezTo>
                  <a:pt x="9897" y="4427"/>
                  <a:pt x="9787" y="4173"/>
                  <a:pt x="9743" y="3888"/>
                </a:cubicBezTo>
                <a:cubicBezTo>
                  <a:pt x="9707" y="3654"/>
                  <a:pt x="9705" y="3394"/>
                  <a:pt x="9578" y="3185"/>
                </a:cubicBezTo>
                <a:cubicBezTo>
                  <a:pt x="9464" y="2998"/>
                  <a:pt x="9299" y="2929"/>
                  <a:pt x="9120" y="2929"/>
                </a:cubicBezTo>
                <a:cubicBezTo>
                  <a:pt x="8862" y="2929"/>
                  <a:pt x="8574" y="3073"/>
                  <a:pt x="8373" y="3214"/>
                </a:cubicBezTo>
                <a:cubicBezTo>
                  <a:pt x="7958" y="3505"/>
                  <a:pt x="7656" y="3918"/>
                  <a:pt x="7338" y="4305"/>
                </a:cubicBezTo>
                <a:cubicBezTo>
                  <a:pt x="6905" y="4830"/>
                  <a:pt x="6468" y="5230"/>
                  <a:pt x="5767" y="5318"/>
                </a:cubicBezTo>
                <a:cubicBezTo>
                  <a:pt x="5358" y="5369"/>
                  <a:pt x="4797" y="5459"/>
                  <a:pt x="4526" y="5787"/>
                </a:cubicBezTo>
                <a:lnTo>
                  <a:pt x="4526" y="5787"/>
                </a:lnTo>
                <a:cubicBezTo>
                  <a:pt x="4284" y="4322"/>
                  <a:pt x="4115" y="2847"/>
                  <a:pt x="4017" y="1366"/>
                </a:cubicBezTo>
                <a:lnTo>
                  <a:pt x="4017" y="1366"/>
                </a:lnTo>
                <a:cubicBezTo>
                  <a:pt x="4013" y="1145"/>
                  <a:pt x="4000" y="925"/>
                  <a:pt x="3979" y="705"/>
                </a:cubicBezTo>
                <a:lnTo>
                  <a:pt x="3979" y="705"/>
                </a:lnTo>
                <a:cubicBezTo>
                  <a:pt x="3978" y="695"/>
                  <a:pt x="3978" y="685"/>
                  <a:pt x="3977" y="675"/>
                </a:cubicBezTo>
                <a:lnTo>
                  <a:pt x="3976" y="675"/>
                </a:lnTo>
                <a:cubicBezTo>
                  <a:pt x="3968" y="599"/>
                  <a:pt x="3905" y="560"/>
                  <a:pt x="3845" y="560"/>
                </a:cubicBezTo>
                <a:cubicBezTo>
                  <a:pt x="3786" y="560"/>
                  <a:pt x="3730" y="598"/>
                  <a:pt x="3734" y="676"/>
                </a:cubicBezTo>
                <a:cubicBezTo>
                  <a:pt x="3747" y="925"/>
                  <a:pt x="3761" y="1173"/>
                  <a:pt x="3778" y="1421"/>
                </a:cubicBezTo>
                <a:lnTo>
                  <a:pt x="3778" y="1421"/>
                </a:lnTo>
                <a:cubicBezTo>
                  <a:pt x="3786" y="1975"/>
                  <a:pt x="3742" y="2529"/>
                  <a:pt x="3645" y="3076"/>
                </a:cubicBezTo>
                <a:cubicBezTo>
                  <a:pt x="3513" y="3816"/>
                  <a:pt x="3310" y="4663"/>
                  <a:pt x="2910" y="5307"/>
                </a:cubicBezTo>
                <a:cubicBezTo>
                  <a:pt x="2725" y="5605"/>
                  <a:pt x="2489" y="5702"/>
                  <a:pt x="2225" y="5702"/>
                </a:cubicBezTo>
                <a:cubicBezTo>
                  <a:pt x="1744" y="5702"/>
                  <a:pt x="1174" y="5382"/>
                  <a:pt x="661" y="5382"/>
                </a:cubicBezTo>
                <a:cubicBezTo>
                  <a:pt x="462" y="5382"/>
                  <a:pt x="271" y="5430"/>
                  <a:pt x="98" y="5565"/>
                </a:cubicBezTo>
                <a:cubicBezTo>
                  <a:pt x="0" y="5641"/>
                  <a:pt x="89" y="5765"/>
                  <a:pt x="191" y="5765"/>
                </a:cubicBezTo>
                <a:cubicBezTo>
                  <a:pt x="217" y="5765"/>
                  <a:pt x="245" y="5757"/>
                  <a:pt x="270" y="5737"/>
                </a:cubicBezTo>
                <a:lnTo>
                  <a:pt x="268" y="5737"/>
                </a:lnTo>
                <a:cubicBezTo>
                  <a:pt x="398" y="5636"/>
                  <a:pt x="547" y="5599"/>
                  <a:pt x="705" y="5599"/>
                </a:cubicBezTo>
                <a:cubicBezTo>
                  <a:pt x="1098" y="5599"/>
                  <a:pt x="1547" y="5831"/>
                  <a:pt x="1886" y="5904"/>
                </a:cubicBezTo>
                <a:cubicBezTo>
                  <a:pt x="1999" y="5928"/>
                  <a:pt x="2108" y="5940"/>
                  <a:pt x="2212" y="5940"/>
                </a:cubicBezTo>
                <a:cubicBezTo>
                  <a:pt x="2611" y="5940"/>
                  <a:pt x="2940" y="5761"/>
                  <a:pt x="3159" y="5360"/>
                </a:cubicBezTo>
                <a:cubicBezTo>
                  <a:pt x="3526" y="4685"/>
                  <a:pt x="3742" y="3893"/>
                  <a:pt x="3878" y="3141"/>
                </a:cubicBezTo>
                <a:cubicBezTo>
                  <a:pt x="3888" y="3083"/>
                  <a:pt x="3898" y="3024"/>
                  <a:pt x="3907" y="2966"/>
                </a:cubicBezTo>
                <a:lnTo>
                  <a:pt x="3907" y="2966"/>
                </a:lnTo>
                <a:cubicBezTo>
                  <a:pt x="4021" y="4092"/>
                  <a:pt x="4176" y="5214"/>
                  <a:pt x="4372" y="6330"/>
                </a:cubicBezTo>
                <a:cubicBezTo>
                  <a:pt x="4382" y="6389"/>
                  <a:pt x="4431" y="6416"/>
                  <a:pt x="4482" y="6416"/>
                </a:cubicBezTo>
                <a:cubicBezTo>
                  <a:pt x="4546" y="6416"/>
                  <a:pt x="4613" y="6373"/>
                  <a:pt x="4610" y="6297"/>
                </a:cubicBezTo>
                <a:cubicBezTo>
                  <a:pt x="4571" y="5468"/>
                  <a:pt x="5855" y="5629"/>
                  <a:pt x="6362" y="5431"/>
                </a:cubicBezTo>
                <a:cubicBezTo>
                  <a:pt x="6817" y="5255"/>
                  <a:pt x="7161" y="4894"/>
                  <a:pt x="7467" y="4526"/>
                </a:cubicBezTo>
                <a:cubicBezTo>
                  <a:pt x="7798" y="4129"/>
                  <a:pt x="8106" y="3679"/>
                  <a:pt x="8546" y="3390"/>
                </a:cubicBezTo>
                <a:cubicBezTo>
                  <a:pt x="8695" y="3292"/>
                  <a:pt x="8913" y="3174"/>
                  <a:pt x="9099" y="3174"/>
                </a:cubicBezTo>
                <a:cubicBezTo>
                  <a:pt x="9226" y="3174"/>
                  <a:pt x="9339" y="3229"/>
                  <a:pt x="9405" y="3384"/>
                </a:cubicBezTo>
                <a:cubicBezTo>
                  <a:pt x="9505" y="3622"/>
                  <a:pt x="9481" y="3899"/>
                  <a:pt x="9547" y="4146"/>
                </a:cubicBezTo>
                <a:cubicBezTo>
                  <a:pt x="9821" y="5180"/>
                  <a:pt x="11034" y="5608"/>
                  <a:pt x="11995" y="5644"/>
                </a:cubicBezTo>
                <a:cubicBezTo>
                  <a:pt x="12071" y="5647"/>
                  <a:pt x="12147" y="5649"/>
                  <a:pt x="12223" y="5649"/>
                </a:cubicBezTo>
                <a:cubicBezTo>
                  <a:pt x="12773" y="5649"/>
                  <a:pt x="13322" y="5581"/>
                  <a:pt x="13871" y="5581"/>
                </a:cubicBezTo>
                <a:cubicBezTo>
                  <a:pt x="14012" y="5581"/>
                  <a:pt x="14153" y="5585"/>
                  <a:pt x="14294" y="5596"/>
                </a:cubicBezTo>
                <a:cubicBezTo>
                  <a:pt x="14646" y="5624"/>
                  <a:pt x="14960" y="5734"/>
                  <a:pt x="15300" y="5809"/>
                </a:cubicBezTo>
                <a:cubicBezTo>
                  <a:pt x="15394" y="5830"/>
                  <a:pt x="15493" y="5845"/>
                  <a:pt x="15590" y="5845"/>
                </a:cubicBezTo>
                <a:cubicBezTo>
                  <a:pt x="15749" y="5845"/>
                  <a:pt x="15903" y="5804"/>
                  <a:pt x="16020" y="5679"/>
                </a:cubicBezTo>
                <a:cubicBezTo>
                  <a:pt x="16238" y="5450"/>
                  <a:pt x="16238" y="5021"/>
                  <a:pt x="16288" y="4729"/>
                </a:cubicBezTo>
                <a:lnTo>
                  <a:pt x="16529" y="3323"/>
                </a:lnTo>
                <a:lnTo>
                  <a:pt x="16812" y="1675"/>
                </a:lnTo>
                <a:lnTo>
                  <a:pt x="16812" y="1675"/>
                </a:lnTo>
                <a:cubicBezTo>
                  <a:pt x="16912" y="3130"/>
                  <a:pt x="17110" y="4577"/>
                  <a:pt x="17405" y="6006"/>
                </a:cubicBezTo>
                <a:cubicBezTo>
                  <a:pt x="17418" y="6066"/>
                  <a:pt x="17462" y="6091"/>
                  <a:pt x="17510" y="6091"/>
                </a:cubicBezTo>
                <a:cubicBezTo>
                  <a:pt x="17554" y="6091"/>
                  <a:pt x="17599" y="6070"/>
                  <a:pt x="17626" y="6035"/>
                </a:cubicBezTo>
                <a:cubicBezTo>
                  <a:pt x="17881" y="5699"/>
                  <a:pt x="18325" y="5673"/>
                  <a:pt x="18739" y="5673"/>
                </a:cubicBezTo>
                <a:cubicBezTo>
                  <a:pt x="18815" y="5673"/>
                  <a:pt x="18890" y="5674"/>
                  <a:pt x="18962" y="5674"/>
                </a:cubicBezTo>
                <a:cubicBezTo>
                  <a:pt x="19020" y="5674"/>
                  <a:pt x="19076" y="5673"/>
                  <a:pt x="19130" y="5671"/>
                </a:cubicBezTo>
                <a:cubicBezTo>
                  <a:pt x="19628" y="5653"/>
                  <a:pt x="20108" y="5552"/>
                  <a:pt x="20435" y="5144"/>
                </a:cubicBezTo>
                <a:cubicBezTo>
                  <a:pt x="20805" y="4681"/>
                  <a:pt x="20883" y="4049"/>
                  <a:pt x="21293" y="3611"/>
                </a:cubicBezTo>
                <a:cubicBezTo>
                  <a:pt x="21450" y="3445"/>
                  <a:pt x="21658" y="3316"/>
                  <a:pt x="21882" y="3316"/>
                </a:cubicBezTo>
                <a:cubicBezTo>
                  <a:pt x="21947" y="3316"/>
                  <a:pt x="22012" y="3327"/>
                  <a:pt x="22079" y="3350"/>
                </a:cubicBezTo>
                <a:cubicBezTo>
                  <a:pt x="22345" y="3443"/>
                  <a:pt x="22507" y="3706"/>
                  <a:pt x="22639" y="3939"/>
                </a:cubicBezTo>
                <a:cubicBezTo>
                  <a:pt x="22877" y="4360"/>
                  <a:pt x="23062" y="4811"/>
                  <a:pt x="23461" y="5110"/>
                </a:cubicBezTo>
                <a:cubicBezTo>
                  <a:pt x="23919" y="5452"/>
                  <a:pt x="24507" y="5550"/>
                  <a:pt x="25062" y="5595"/>
                </a:cubicBezTo>
                <a:cubicBezTo>
                  <a:pt x="25790" y="5653"/>
                  <a:pt x="26522" y="5661"/>
                  <a:pt x="27251" y="5691"/>
                </a:cubicBezTo>
                <a:lnTo>
                  <a:pt x="28427" y="5739"/>
                </a:lnTo>
                <a:cubicBezTo>
                  <a:pt x="28484" y="5741"/>
                  <a:pt x="28542" y="5743"/>
                  <a:pt x="28599" y="5743"/>
                </a:cubicBezTo>
                <a:cubicBezTo>
                  <a:pt x="28811" y="5743"/>
                  <a:pt x="29009" y="5708"/>
                  <a:pt x="29121" y="5487"/>
                </a:cubicBezTo>
                <a:cubicBezTo>
                  <a:pt x="29280" y="5172"/>
                  <a:pt x="29269" y="4725"/>
                  <a:pt x="29318" y="4383"/>
                </a:cubicBezTo>
                <a:lnTo>
                  <a:pt x="29512" y="3057"/>
                </a:lnTo>
                <a:lnTo>
                  <a:pt x="29753" y="1409"/>
                </a:lnTo>
                <a:lnTo>
                  <a:pt x="29753" y="1409"/>
                </a:lnTo>
                <a:cubicBezTo>
                  <a:pt x="29875" y="2954"/>
                  <a:pt x="30079" y="4491"/>
                  <a:pt x="30365" y="6015"/>
                </a:cubicBezTo>
                <a:cubicBezTo>
                  <a:pt x="30377" y="6076"/>
                  <a:pt x="30435" y="6101"/>
                  <a:pt x="30489" y="6101"/>
                </a:cubicBezTo>
                <a:cubicBezTo>
                  <a:pt x="30498" y="6101"/>
                  <a:pt x="30506" y="6101"/>
                  <a:pt x="30514" y="6099"/>
                </a:cubicBezTo>
                <a:cubicBezTo>
                  <a:pt x="31726" y="5930"/>
                  <a:pt x="32865" y="5334"/>
                  <a:pt x="33690" y="4430"/>
                </a:cubicBezTo>
                <a:cubicBezTo>
                  <a:pt x="33875" y="4227"/>
                  <a:pt x="34031" y="4006"/>
                  <a:pt x="34196" y="3787"/>
                </a:cubicBezTo>
                <a:cubicBezTo>
                  <a:pt x="34335" y="3602"/>
                  <a:pt x="34583" y="3302"/>
                  <a:pt x="34838" y="3302"/>
                </a:cubicBezTo>
                <a:cubicBezTo>
                  <a:pt x="34915" y="3302"/>
                  <a:pt x="34994" y="3330"/>
                  <a:pt x="35070" y="3398"/>
                </a:cubicBezTo>
                <a:cubicBezTo>
                  <a:pt x="35256" y="3566"/>
                  <a:pt x="35283" y="3884"/>
                  <a:pt x="35352" y="4109"/>
                </a:cubicBezTo>
                <a:cubicBezTo>
                  <a:pt x="35418" y="4330"/>
                  <a:pt x="35525" y="4536"/>
                  <a:pt x="35669" y="4716"/>
                </a:cubicBezTo>
                <a:cubicBezTo>
                  <a:pt x="36291" y="5480"/>
                  <a:pt x="37427" y="5627"/>
                  <a:pt x="38347" y="5670"/>
                </a:cubicBezTo>
                <a:cubicBezTo>
                  <a:pt x="39094" y="5704"/>
                  <a:pt x="39844" y="5704"/>
                  <a:pt x="40592" y="5718"/>
                </a:cubicBezTo>
                <a:cubicBezTo>
                  <a:pt x="40815" y="5723"/>
                  <a:pt x="41069" y="5756"/>
                  <a:pt x="41311" y="5756"/>
                </a:cubicBezTo>
                <a:cubicBezTo>
                  <a:pt x="41433" y="5756"/>
                  <a:pt x="41552" y="5748"/>
                  <a:pt x="41662" y="5723"/>
                </a:cubicBezTo>
                <a:cubicBezTo>
                  <a:pt x="41908" y="5668"/>
                  <a:pt x="42013" y="5446"/>
                  <a:pt x="42061" y="5219"/>
                </a:cubicBezTo>
                <a:cubicBezTo>
                  <a:pt x="42234" y="4405"/>
                  <a:pt x="42314" y="3555"/>
                  <a:pt x="42397" y="2728"/>
                </a:cubicBezTo>
                <a:cubicBezTo>
                  <a:pt x="42442" y="2267"/>
                  <a:pt x="42479" y="1806"/>
                  <a:pt x="42507" y="1345"/>
                </a:cubicBezTo>
                <a:lnTo>
                  <a:pt x="42507" y="1345"/>
                </a:lnTo>
                <a:cubicBezTo>
                  <a:pt x="42753" y="2930"/>
                  <a:pt x="42998" y="4516"/>
                  <a:pt x="43243" y="6101"/>
                </a:cubicBezTo>
                <a:cubicBezTo>
                  <a:pt x="43252" y="6157"/>
                  <a:pt x="43308" y="6188"/>
                  <a:pt x="43362" y="6188"/>
                </a:cubicBezTo>
                <a:cubicBezTo>
                  <a:pt x="43404" y="6188"/>
                  <a:pt x="43446" y="6169"/>
                  <a:pt x="43465" y="6129"/>
                </a:cubicBezTo>
                <a:cubicBezTo>
                  <a:pt x="43691" y="5642"/>
                  <a:pt x="44324" y="5690"/>
                  <a:pt x="44779" y="5649"/>
                </a:cubicBezTo>
                <a:cubicBezTo>
                  <a:pt x="45229" y="5612"/>
                  <a:pt x="45647" y="5521"/>
                  <a:pt x="45984" y="5203"/>
                </a:cubicBezTo>
                <a:cubicBezTo>
                  <a:pt x="46298" y="4907"/>
                  <a:pt x="46504" y="4514"/>
                  <a:pt x="46733" y="4153"/>
                </a:cubicBezTo>
                <a:cubicBezTo>
                  <a:pt x="46952" y="3808"/>
                  <a:pt x="47213" y="3437"/>
                  <a:pt x="47639" y="3389"/>
                </a:cubicBezTo>
                <a:lnTo>
                  <a:pt x="47639" y="3389"/>
                </a:lnTo>
                <a:cubicBezTo>
                  <a:pt x="48138" y="4753"/>
                  <a:pt x="49536" y="5669"/>
                  <a:pt x="50964" y="5669"/>
                </a:cubicBezTo>
                <a:cubicBezTo>
                  <a:pt x="51267" y="5669"/>
                  <a:pt x="51571" y="5628"/>
                  <a:pt x="51868" y="5541"/>
                </a:cubicBezTo>
                <a:cubicBezTo>
                  <a:pt x="52005" y="5501"/>
                  <a:pt x="51964" y="5301"/>
                  <a:pt x="51840" y="5301"/>
                </a:cubicBezTo>
                <a:cubicBezTo>
                  <a:pt x="51828" y="5301"/>
                  <a:pt x="51816" y="5303"/>
                  <a:pt x="51803" y="5307"/>
                </a:cubicBezTo>
                <a:cubicBezTo>
                  <a:pt x="51528" y="5387"/>
                  <a:pt x="51245" y="5425"/>
                  <a:pt x="50963" y="5425"/>
                </a:cubicBezTo>
                <a:cubicBezTo>
                  <a:pt x="49609" y="5425"/>
                  <a:pt x="48275" y="4544"/>
                  <a:pt x="47841" y="3231"/>
                </a:cubicBezTo>
                <a:cubicBezTo>
                  <a:pt x="47826" y="3180"/>
                  <a:pt x="47778" y="3143"/>
                  <a:pt x="47723" y="3142"/>
                </a:cubicBezTo>
                <a:cubicBezTo>
                  <a:pt x="46737" y="3152"/>
                  <a:pt x="46453" y="4355"/>
                  <a:pt x="45891" y="4954"/>
                </a:cubicBezTo>
                <a:cubicBezTo>
                  <a:pt x="45493" y="5377"/>
                  <a:pt x="44966" y="5390"/>
                  <a:pt x="44423" y="5433"/>
                </a:cubicBezTo>
                <a:cubicBezTo>
                  <a:pt x="44067" y="5463"/>
                  <a:pt x="43685" y="5516"/>
                  <a:pt x="43433" y="5757"/>
                </a:cubicBezTo>
                <a:lnTo>
                  <a:pt x="43433" y="5757"/>
                </a:lnTo>
                <a:cubicBezTo>
                  <a:pt x="43143" y="3878"/>
                  <a:pt x="42853" y="1999"/>
                  <a:pt x="42562" y="121"/>
                </a:cubicBezTo>
                <a:lnTo>
                  <a:pt x="42562" y="121"/>
                </a:lnTo>
                <a:cubicBezTo>
                  <a:pt x="42562" y="121"/>
                  <a:pt x="42562" y="120"/>
                  <a:pt x="42562" y="120"/>
                </a:cubicBezTo>
                <a:lnTo>
                  <a:pt x="42562" y="120"/>
                </a:lnTo>
                <a:lnTo>
                  <a:pt x="42562" y="120"/>
                </a:lnTo>
                <a:lnTo>
                  <a:pt x="42562" y="120"/>
                </a:lnTo>
                <a:cubicBezTo>
                  <a:pt x="42561" y="109"/>
                  <a:pt x="42559" y="98"/>
                  <a:pt x="42557" y="88"/>
                </a:cubicBezTo>
                <a:cubicBezTo>
                  <a:pt x="42548" y="27"/>
                  <a:pt x="42503" y="0"/>
                  <a:pt x="42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flipH="1">
            <a:off x="8123402" y="4190684"/>
            <a:ext cx="3649504" cy="3649821"/>
          </a:xfrm>
          <a:custGeom>
            <a:avLst/>
            <a:gdLst/>
            <a:ahLst/>
            <a:cxnLst/>
            <a:rect l="l" t="t" r="r" b="b"/>
            <a:pathLst>
              <a:path w="15104" h="15105" extrusionOk="0">
                <a:moveTo>
                  <a:pt x="7552" y="0"/>
                </a:moveTo>
                <a:cubicBezTo>
                  <a:pt x="5550" y="0"/>
                  <a:pt x="3628" y="797"/>
                  <a:pt x="2212" y="2213"/>
                </a:cubicBezTo>
                <a:cubicBezTo>
                  <a:pt x="796" y="3629"/>
                  <a:pt x="1" y="5549"/>
                  <a:pt x="1" y="7552"/>
                </a:cubicBezTo>
                <a:cubicBezTo>
                  <a:pt x="1" y="9555"/>
                  <a:pt x="796" y="11476"/>
                  <a:pt x="2212" y="12892"/>
                </a:cubicBezTo>
                <a:cubicBezTo>
                  <a:pt x="3628" y="14308"/>
                  <a:pt x="5550" y="15104"/>
                  <a:pt x="7552" y="15104"/>
                </a:cubicBezTo>
                <a:cubicBezTo>
                  <a:pt x="9555" y="15104"/>
                  <a:pt x="11475" y="14308"/>
                  <a:pt x="12892" y="12892"/>
                </a:cubicBezTo>
                <a:cubicBezTo>
                  <a:pt x="14308" y="11476"/>
                  <a:pt x="15104" y="9555"/>
                  <a:pt x="15104" y="7552"/>
                </a:cubicBezTo>
                <a:cubicBezTo>
                  <a:pt x="15104" y="5549"/>
                  <a:pt x="14308" y="3629"/>
                  <a:pt x="12892" y="2213"/>
                </a:cubicBezTo>
                <a:cubicBezTo>
                  <a:pt x="11475" y="797"/>
                  <a:pt x="9555" y="0"/>
                  <a:pt x="7552" y="0"/>
                </a:cubicBezTo>
                <a:close/>
              </a:path>
            </a:pathLst>
          </a:cu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32300" y="445025"/>
            <a:ext cx="76794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500"/>
              <a:buFont typeface="Outfit ExtraBold"/>
              <a:buNone/>
              <a:defRPr sz="3500">
                <a:solidFill>
                  <a:schemeClr val="dk1"/>
                </a:solidFill>
                <a:latin typeface="Outfit ExtraBold"/>
                <a:ea typeface="Outfit ExtraBold"/>
                <a:cs typeface="Outfit ExtraBold"/>
                <a:sym typeface="Outfit ExtraBold"/>
              </a:defRPr>
            </a:lvl1pPr>
            <a:lvl2pPr lvl="1">
              <a:spcBef>
                <a:spcPts val="0"/>
              </a:spcBef>
              <a:spcAft>
                <a:spcPts val="0"/>
              </a:spcAft>
              <a:buClr>
                <a:schemeClr val="dk1"/>
              </a:buClr>
              <a:buSzPts val="3500"/>
              <a:buFont typeface="Outfit"/>
              <a:buNone/>
              <a:defRPr sz="3500">
                <a:solidFill>
                  <a:schemeClr val="dk1"/>
                </a:solidFill>
                <a:latin typeface="Outfit"/>
                <a:ea typeface="Outfit"/>
                <a:cs typeface="Outfit"/>
                <a:sym typeface="Outfit"/>
              </a:defRPr>
            </a:lvl2pPr>
            <a:lvl3pPr lvl="2">
              <a:spcBef>
                <a:spcPts val="0"/>
              </a:spcBef>
              <a:spcAft>
                <a:spcPts val="0"/>
              </a:spcAft>
              <a:buClr>
                <a:schemeClr val="dk1"/>
              </a:buClr>
              <a:buSzPts val="3500"/>
              <a:buFont typeface="Outfit"/>
              <a:buNone/>
              <a:defRPr sz="3500">
                <a:solidFill>
                  <a:schemeClr val="dk1"/>
                </a:solidFill>
                <a:latin typeface="Outfit"/>
                <a:ea typeface="Outfit"/>
                <a:cs typeface="Outfit"/>
                <a:sym typeface="Outfit"/>
              </a:defRPr>
            </a:lvl3pPr>
            <a:lvl4pPr lvl="3">
              <a:spcBef>
                <a:spcPts val="0"/>
              </a:spcBef>
              <a:spcAft>
                <a:spcPts val="0"/>
              </a:spcAft>
              <a:buClr>
                <a:schemeClr val="dk1"/>
              </a:buClr>
              <a:buSzPts val="3500"/>
              <a:buFont typeface="Outfit"/>
              <a:buNone/>
              <a:defRPr sz="3500">
                <a:solidFill>
                  <a:schemeClr val="dk1"/>
                </a:solidFill>
                <a:latin typeface="Outfit"/>
                <a:ea typeface="Outfit"/>
                <a:cs typeface="Outfit"/>
                <a:sym typeface="Outfit"/>
              </a:defRPr>
            </a:lvl4pPr>
            <a:lvl5pPr lvl="4">
              <a:spcBef>
                <a:spcPts val="0"/>
              </a:spcBef>
              <a:spcAft>
                <a:spcPts val="0"/>
              </a:spcAft>
              <a:buClr>
                <a:schemeClr val="dk1"/>
              </a:buClr>
              <a:buSzPts val="3500"/>
              <a:buFont typeface="Outfit"/>
              <a:buNone/>
              <a:defRPr sz="3500">
                <a:solidFill>
                  <a:schemeClr val="dk1"/>
                </a:solidFill>
                <a:latin typeface="Outfit"/>
                <a:ea typeface="Outfit"/>
                <a:cs typeface="Outfit"/>
                <a:sym typeface="Outfit"/>
              </a:defRPr>
            </a:lvl5pPr>
            <a:lvl6pPr lvl="5">
              <a:spcBef>
                <a:spcPts val="0"/>
              </a:spcBef>
              <a:spcAft>
                <a:spcPts val="0"/>
              </a:spcAft>
              <a:buClr>
                <a:schemeClr val="dk1"/>
              </a:buClr>
              <a:buSzPts val="3500"/>
              <a:buFont typeface="Outfit"/>
              <a:buNone/>
              <a:defRPr sz="3500">
                <a:solidFill>
                  <a:schemeClr val="dk1"/>
                </a:solidFill>
                <a:latin typeface="Outfit"/>
                <a:ea typeface="Outfit"/>
                <a:cs typeface="Outfit"/>
                <a:sym typeface="Outfit"/>
              </a:defRPr>
            </a:lvl6pPr>
            <a:lvl7pPr lvl="6">
              <a:spcBef>
                <a:spcPts val="0"/>
              </a:spcBef>
              <a:spcAft>
                <a:spcPts val="0"/>
              </a:spcAft>
              <a:buClr>
                <a:schemeClr val="dk1"/>
              </a:buClr>
              <a:buSzPts val="3500"/>
              <a:buFont typeface="Outfit"/>
              <a:buNone/>
              <a:defRPr sz="3500">
                <a:solidFill>
                  <a:schemeClr val="dk1"/>
                </a:solidFill>
                <a:latin typeface="Outfit"/>
                <a:ea typeface="Outfit"/>
                <a:cs typeface="Outfit"/>
                <a:sym typeface="Outfit"/>
              </a:defRPr>
            </a:lvl7pPr>
            <a:lvl8pPr lvl="7">
              <a:spcBef>
                <a:spcPts val="0"/>
              </a:spcBef>
              <a:spcAft>
                <a:spcPts val="0"/>
              </a:spcAft>
              <a:buClr>
                <a:schemeClr val="dk1"/>
              </a:buClr>
              <a:buSzPts val="3500"/>
              <a:buFont typeface="Outfit"/>
              <a:buNone/>
              <a:defRPr sz="3500">
                <a:solidFill>
                  <a:schemeClr val="dk1"/>
                </a:solidFill>
                <a:latin typeface="Outfit"/>
                <a:ea typeface="Outfit"/>
                <a:cs typeface="Outfit"/>
                <a:sym typeface="Outfit"/>
              </a:defRPr>
            </a:lvl8pPr>
            <a:lvl9pPr lvl="8">
              <a:spcBef>
                <a:spcPts val="0"/>
              </a:spcBef>
              <a:spcAft>
                <a:spcPts val="0"/>
              </a:spcAft>
              <a:buClr>
                <a:schemeClr val="dk1"/>
              </a:buClr>
              <a:buSzPts val="3500"/>
              <a:buFont typeface="Outfit"/>
              <a:buNone/>
              <a:defRPr sz="3500">
                <a:solidFill>
                  <a:schemeClr val="dk1"/>
                </a:solidFill>
                <a:latin typeface="Outfit"/>
                <a:ea typeface="Outfit"/>
                <a:cs typeface="Outfit"/>
                <a:sym typeface="Outfit"/>
              </a:defRPr>
            </a:lvl9pPr>
          </a:lstStyle>
          <a:p>
            <a:endParaRPr/>
          </a:p>
        </p:txBody>
      </p:sp>
      <p:sp>
        <p:nvSpPr>
          <p:cNvPr id="7" name="Google Shape;7;p1"/>
          <p:cNvSpPr txBox="1">
            <a:spLocks noGrp="1"/>
          </p:cNvSpPr>
          <p:nvPr>
            <p:ph type="body" idx="1"/>
          </p:nvPr>
        </p:nvSpPr>
        <p:spPr>
          <a:xfrm>
            <a:off x="732300" y="1152475"/>
            <a:ext cx="76794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marL="914400" lvl="1"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61"/>
        <p:cNvGrpSpPr/>
        <p:nvPr/>
      </p:nvGrpSpPr>
      <p:grpSpPr>
        <a:xfrm>
          <a:off x="0" y="0"/>
          <a:ext cx="0" cy="0"/>
          <a:chOff x="0" y="0"/>
          <a:chExt cx="0" cy="0"/>
        </a:xfrm>
      </p:grpSpPr>
      <p:sp>
        <p:nvSpPr>
          <p:cNvPr id="762" name="Google Shape;762;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63" name="Google Shape;763;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hyperlink" Target="https://docs.google.com/spreadsheets/d/1bcA8-ED0zs9c3u4cmn46Lhd47d_s0mmhUMZ3XEbQy3s/copy#gid=7268916"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5.xml"/><Relationship Id="rId1" Type="http://schemas.openxmlformats.org/officeDocument/2006/relationships/slideLayout" Target="../slideLayouts/slideLayout16.xml"/><Relationship Id="rId5" Type="http://schemas.openxmlformats.org/officeDocument/2006/relationships/image" Target="../media/image17.png"/><Relationship Id="rId4" Type="http://schemas.openxmlformats.org/officeDocument/2006/relationships/image" Target="../media/image16.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gradient-abstract-wireframe-background_15441830.htm#&amp;position=3&amp;from_view=collections/?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25.xml"/><Relationship Id="rId6" Type="http://schemas.openxmlformats.org/officeDocument/2006/relationships/hyperlink" Target="https://www.freepik.com/free-vector/flat-abstract-wireframe-background_15441828.htm#&amp;position=6&amp;from_view=collections/?utm_source=slidesgo_template&amp;utm_medium=referral-link&amp;utm_campaign=sg_resources&amp;utm_content=freepik" TargetMode="External"/><Relationship Id="rId5" Type="http://schemas.openxmlformats.org/officeDocument/2006/relationships/hyperlink" Target="https://www.freepik.com/free-vector/flat-abstract-wireframe-background_15592521.htm#&amp;position=5&amp;from_view=collections/?utm_source=slidesgo_template&amp;utm_medium=referral-link&amp;utm_campaign=sg_resources&amp;utm_content=freepik" TargetMode="External"/><Relationship Id="rId4" Type="http://schemas.openxmlformats.org/officeDocument/2006/relationships/hyperlink" Target="https://www.freepik.com/free-vector/flat-abstract-wireframe-background_15592541.htm#&amp;position=4&amp;from_view=collections/?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www.freepik.com/free-photo/smiley-doctor-clinic-medium-shot_24799377.htm#&amp;position=1&amp;from_view=collections/?utm_source=slidesgo_template&amp;utm_medium=referral-link&amp;utm_campaign=sg_resources&amp;utm_content=freepik" TargetMode="External"/><Relationship Id="rId3" Type="http://schemas.openxmlformats.org/officeDocument/2006/relationships/hyperlink" Target="https://www.freepik.com/free-vector/flat-design-terracotta-background_29760444.htm#&amp;position=8&amp;from_view=collections/?utm_source=slidesgo_template&amp;utm_medium=referral-link&amp;utm_campaign=sg_resources&amp;utm_content=freepik" TargetMode="External"/><Relationship Id="rId7" Type="http://schemas.openxmlformats.org/officeDocument/2006/relationships/hyperlink" Target="https://www.freepik.com/free-photo/front-view-covid-recovery-center-female-doctor-with-stethoscope_12367976.htm#&amp;position=0&amp;from_view=collections/?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12.xml"/><Relationship Id="rId6" Type="http://schemas.openxmlformats.org/officeDocument/2006/relationships/hyperlink" Target="https://www.freepik.com/free-photo/person-hand-holding-monitor-with-cardiogram_3140817.htm#&amp;position=9&amp;from_view=collections/?utm_source=slidesgo_template&amp;utm_medium=referral-link&amp;utm_campaign=sg_resources&amp;utm_content=freepik" TargetMode="External"/><Relationship Id="rId5" Type="http://schemas.openxmlformats.org/officeDocument/2006/relationships/hyperlink" Target="https://www.freepik.com/free-photo/lady-with-electrodes-holding-monitor-with-cardiogram_3140814.htm#&amp;position=10&amp;from_view=collections/?utm_source=slidesgo_template&amp;utm_medium=referral-link&amp;utm_campaign=sg_resources&amp;utm_content=freepik" TargetMode="External"/><Relationship Id="rId4" Type="http://schemas.openxmlformats.org/officeDocument/2006/relationships/hyperlink" Target="https://www.flaticon.com/packs/heart-health-1?word=cardiovascular/?utm_source=slidesgo_template&amp;utm_medium=referral-link&amp;utm_campaign=sg_resources&amp;utm_content=flaticon" TargetMode="External"/><Relationship Id="rId9" Type="http://schemas.openxmlformats.org/officeDocument/2006/relationships/hyperlink" Target="https://www.freepik.com/free-photo/medium-shot-doctor-wearing-white-coat_24482122.htm#&amp;position=2&amp;from_view=collections/?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40.xml"/><Relationship Id="rId1" Type="http://schemas.openxmlformats.org/officeDocument/2006/relationships/slideLayout" Target="../slideLayouts/slideLayout30.xml"/><Relationship Id="rId6" Type="http://schemas.openxmlformats.org/officeDocument/2006/relationships/slide" Target="slide36.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Outfit" TargetMode="External"/><Relationship Id="rId2" Type="http://schemas.openxmlformats.org/officeDocument/2006/relationships/notesSlide" Target="../notesSlides/notesSlide42.xml"/><Relationship Id="rId1" Type="http://schemas.openxmlformats.org/officeDocument/2006/relationships/slideLayout" Target="../slideLayouts/slideLayout30.xml"/><Relationship Id="rId4" Type="http://schemas.openxmlformats.org/officeDocument/2006/relationships/hyperlink" Target="https://fonts.google.com/specimen/Karla"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2.png"/><Relationship Id="rId2" Type="http://schemas.openxmlformats.org/officeDocument/2006/relationships/notesSlide" Target="../notesSlides/notesSlide43.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0.png"/><Relationship Id="rId4" Type="http://schemas.openxmlformats.org/officeDocument/2006/relationships/image" Target="../media/image18.png"/><Relationship Id="rId9" Type="http://schemas.openxmlformats.org/officeDocument/2006/relationships/image" Target="../media/image19.png"/></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0.xml"/><Relationship Id="rId1" Type="http://schemas.openxmlformats.org/officeDocument/2006/relationships/slideLayout" Target="../slideLayouts/slideLayout3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9.xml"/></Relationships>
</file>

<file path=ppt/slides/_rels/slide5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29.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35"/>
          <p:cNvSpPr txBox="1">
            <a:spLocks noGrp="1"/>
          </p:cNvSpPr>
          <p:nvPr>
            <p:ph type="ctrTitle"/>
          </p:nvPr>
        </p:nvSpPr>
        <p:spPr>
          <a:xfrm>
            <a:off x="450750" y="1124775"/>
            <a:ext cx="8242500" cy="207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600" dirty="0"/>
              <a:t>D</a:t>
            </a:r>
            <a:r>
              <a:rPr lang="en" sz="3600" dirty="0"/>
              <a:t>esarrollo de Red bayesiana para:</a:t>
            </a:r>
            <a:r>
              <a:rPr lang="en" sz="5400" dirty="0"/>
              <a:t> </a:t>
            </a:r>
            <a:r>
              <a:rPr lang="en" sz="5400" dirty="0">
                <a:solidFill>
                  <a:schemeClr val="accent1"/>
                </a:solidFill>
              </a:rPr>
              <a:t>Detección de enfermedades cardiacas</a:t>
            </a:r>
            <a:r>
              <a:rPr lang="en" sz="3600" dirty="0"/>
              <a:t> </a:t>
            </a:r>
            <a:endParaRPr sz="3600" dirty="0"/>
          </a:p>
        </p:txBody>
      </p:sp>
      <p:sp>
        <p:nvSpPr>
          <p:cNvPr id="3" name="Subtítulo 2">
            <a:extLst>
              <a:ext uri="{FF2B5EF4-FFF2-40B4-BE49-F238E27FC236}">
                <a16:creationId xmlns:a16="http://schemas.microsoft.com/office/drawing/2014/main" id="{4F0884F5-3F5D-974C-0CEE-E05B9E3C47B7}"/>
              </a:ext>
            </a:extLst>
          </p:cNvPr>
          <p:cNvSpPr>
            <a:spLocks noGrp="1"/>
          </p:cNvSpPr>
          <p:nvPr>
            <p:ph type="subTitle" idx="1"/>
          </p:nvPr>
        </p:nvSpPr>
        <p:spPr>
          <a:xfrm>
            <a:off x="1771050" y="3768975"/>
            <a:ext cx="5601900" cy="499500"/>
          </a:xfrm>
        </p:spPr>
        <p:txBody>
          <a:bodyPr/>
          <a:lstStyle/>
          <a:p>
            <a:r>
              <a:rPr lang="es-MX" dirty="0"/>
              <a:t>Diego Guzmán, Carlos Valencia, Santiago Zubieta</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p43"/>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Estadísticas de análisis</a:t>
            </a:r>
            <a:endParaRPr dirty="0"/>
          </a:p>
        </p:txBody>
      </p:sp>
      <p:sp>
        <p:nvSpPr>
          <p:cNvPr id="904" name="Google Shape;904;p43"/>
          <p:cNvSpPr txBox="1">
            <a:spLocks noGrp="1"/>
          </p:cNvSpPr>
          <p:nvPr>
            <p:ph type="title" idx="2"/>
          </p:nvPr>
        </p:nvSpPr>
        <p:spPr>
          <a:xfrm>
            <a:off x="1132967" y="1651325"/>
            <a:ext cx="2022000" cy="702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AUC</a:t>
            </a:r>
            <a:endParaRPr dirty="0"/>
          </a:p>
        </p:txBody>
      </p:sp>
      <p:sp>
        <p:nvSpPr>
          <p:cNvPr id="905" name="Google Shape;905;p43"/>
          <p:cNvSpPr txBox="1">
            <a:spLocks noGrp="1"/>
          </p:cNvSpPr>
          <p:nvPr>
            <p:ph type="subTitle" idx="1"/>
          </p:nvPr>
        </p:nvSpPr>
        <p:spPr>
          <a:xfrm>
            <a:off x="1270317" y="2066975"/>
            <a:ext cx="20220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dirty="0"/>
              <a:t>Junto a la curva ROC</a:t>
            </a:r>
            <a:endParaRPr dirty="0"/>
          </a:p>
        </p:txBody>
      </p:sp>
      <p:sp>
        <p:nvSpPr>
          <p:cNvPr id="906" name="Google Shape;906;p43"/>
          <p:cNvSpPr txBox="1">
            <a:spLocks noGrp="1"/>
          </p:cNvSpPr>
          <p:nvPr>
            <p:ph type="title" idx="3"/>
          </p:nvPr>
        </p:nvSpPr>
        <p:spPr>
          <a:xfrm>
            <a:off x="5989017" y="1715975"/>
            <a:ext cx="2022000" cy="70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Matriz de confusión</a:t>
            </a:r>
            <a:endParaRPr dirty="0"/>
          </a:p>
        </p:txBody>
      </p:sp>
      <p:sp>
        <p:nvSpPr>
          <p:cNvPr id="908" name="Google Shape;908;p43"/>
          <p:cNvSpPr txBox="1">
            <a:spLocks noGrp="1"/>
          </p:cNvSpPr>
          <p:nvPr>
            <p:ph type="title" idx="5"/>
          </p:nvPr>
        </p:nvSpPr>
        <p:spPr>
          <a:xfrm>
            <a:off x="1132975" y="2894451"/>
            <a:ext cx="2022000" cy="702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Estadísticas de la MC</a:t>
            </a:r>
            <a:endParaRPr dirty="0"/>
          </a:p>
        </p:txBody>
      </p:sp>
      <p:sp>
        <p:nvSpPr>
          <p:cNvPr id="909" name="Google Shape;909;p43"/>
          <p:cNvSpPr txBox="1">
            <a:spLocks noGrp="1"/>
          </p:cNvSpPr>
          <p:nvPr>
            <p:ph type="subTitle" idx="6"/>
          </p:nvPr>
        </p:nvSpPr>
        <p:spPr>
          <a:xfrm>
            <a:off x="907026" y="3597575"/>
            <a:ext cx="2247949" cy="5727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dirty="0"/>
              <a:t>Sensibilidad, precisión, exactitud, especificidad</a:t>
            </a:r>
            <a:endParaRPr dirty="0"/>
          </a:p>
        </p:txBody>
      </p:sp>
      <p:sp>
        <p:nvSpPr>
          <p:cNvPr id="910" name="Google Shape;910;p43"/>
          <p:cNvSpPr txBox="1">
            <a:spLocks noGrp="1"/>
          </p:cNvSpPr>
          <p:nvPr>
            <p:ph type="title" idx="7"/>
          </p:nvPr>
        </p:nvSpPr>
        <p:spPr>
          <a:xfrm>
            <a:off x="5989017" y="3245451"/>
            <a:ext cx="2022000" cy="70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Puntajes</a:t>
            </a:r>
            <a:endParaRPr dirty="0"/>
          </a:p>
        </p:txBody>
      </p:sp>
      <p:sp>
        <p:nvSpPr>
          <p:cNvPr id="911" name="Google Shape;911;p43"/>
          <p:cNvSpPr txBox="1">
            <a:spLocks noGrp="1"/>
          </p:cNvSpPr>
          <p:nvPr>
            <p:ph type="subTitle" idx="8"/>
          </p:nvPr>
        </p:nvSpPr>
        <p:spPr>
          <a:xfrm>
            <a:off x="5989025" y="3597575"/>
            <a:ext cx="2022000" cy="41817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K</a:t>
            </a:r>
            <a:r>
              <a:rPr lang="en" dirty="0"/>
              <a:t>2 y Bic</a:t>
            </a:r>
            <a:endParaRPr dirty="0"/>
          </a:p>
        </p:txBody>
      </p:sp>
      <p:sp>
        <p:nvSpPr>
          <p:cNvPr id="912" name="Google Shape;912;p43"/>
          <p:cNvSpPr/>
          <p:nvPr/>
        </p:nvSpPr>
        <p:spPr>
          <a:xfrm>
            <a:off x="3292325" y="1664675"/>
            <a:ext cx="954900" cy="954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3"/>
          <p:cNvSpPr/>
          <p:nvPr/>
        </p:nvSpPr>
        <p:spPr>
          <a:xfrm>
            <a:off x="4896775" y="1664675"/>
            <a:ext cx="954900" cy="954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3"/>
          <p:cNvSpPr/>
          <p:nvPr/>
        </p:nvSpPr>
        <p:spPr>
          <a:xfrm>
            <a:off x="3292325" y="3060850"/>
            <a:ext cx="954900" cy="954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3"/>
          <p:cNvSpPr/>
          <p:nvPr/>
        </p:nvSpPr>
        <p:spPr>
          <a:xfrm>
            <a:off x="4896775" y="3060850"/>
            <a:ext cx="954900" cy="9549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3"/>
          <p:cNvSpPr txBox="1"/>
          <p:nvPr/>
        </p:nvSpPr>
        <p:spPr>
          <a:xfrm>
            <a:off x="3292325" y="1930925"/>
            <a:ext cx="954900" cy="42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1"/>
                </a:solidFill>
                <a:latin typeface="Outfit"/>
                <a:ea typeface="Outfit"/>
                <a:cs typeface="Outfit"/>
                <a:sym typeface="Outfit"/>
              </a:rPr>
              <a:t>01</a:t>
            </a:r>
            <a:endParaRPr sz="3000" b="1">
              <a:solidFill>
                <a:schemeClr val="accent1"/>
              </a:solidFill>
              <a:latin typeface="Outfit"/>
              <a:ea typeface="Outfit"/>
              <a:cs typeface="Outfit"/>
              <a:sym typeface="Outfit"/>
            </a:endParaRPr>
          </a:p>
        </p:txBody>
      </p:sp>
      <p:sp>
        <p:nvSpPr>
          <p:cNvPr id="917" name="Google Shape;917;p43"/>
          <p:cNvSpPr txBox="1"/>
          <p:nvPr/>
        </p:nvSpPr>
        <p:spPr>
          <a:xfrm>
            <a:off x="4896775" y="1930925"/>
            <a:ext cx="954900" cy="42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1"/>
                </a:solidFill>
                <a:latin typeface="Outfit"/>
                <a:ea typeface="Outfit"/>
                <a:cs typeface="Outfit"/>
                <a:sym typeface="Outfit"/>
              </a:rPr>
              <a:t>02</a:t>
            </a:r>
            <a:endParaRPr sz="3000" b="1">
              <a:solidFill>
                <a:schemeClr val="accent1"/>
              </a:solidFill>
              <a:latin typeface="Outfit"/>
              <a:ea typeface="Outfit"/>
              <a:cs typeface="Outfit"/>
              <a:sym typeface="Outfit"/>
            </a:endParaRPr>
          </a:p>
        </p:txBody>
      </p:sp>
      <p:sp>
        <p:nvSpPr>
          <p:cNvPr id="918" name="Google Shape;918;p43"/>
          <p:cNvSpPr txBox="1"/>
          <p:nvPr/>
        </p:nvSpPr>
        <p:spPr>
          <a:xfrm>
            <a:off x="3292325" y="3327100"/>
            <a:ext cx="954900" cy="42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1"/>
                </a:solidFill>
                <a:latin typeface="Outfit"/>
                <a:ea typeface="Outfit"/>
                <a:cs typeface="Outfit"/>
                <a:sym typeface="Outfit"/>
              </a:rPr>
              <a:t>03</a:t>
            </a:r>
            <a:endParaRPr sz="3000" b="1">
              <a:solidFill>
                <a:schemeClr val="accent1"/>
              </a:solidFill>
              <a:latin typeface="Outfit"/>
              <a:ea typeface="Outfit"/>
              <a:cs typeface="Outfit"/>
              <a:sym typeface="Outfit"/>
            </a:endParaRPr>
          </a:p>
        </p:txBody>
      </p:sp>
      <p:sp>
        <p:nvSpPr>
          <p:cNvPr id="919" name="Google Shape;919;p43"/>
          <p:cNvSpPr txBox="1"/>
          <p:nvPr/>
        </p:nvSpPr>
        <p:spPr>
          <a:xfrm>
            <a:off x="4896775" y="3327100"/>
            <a:ext cx="954900" cy="42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1"/>
                </a:solidFill>
                <a:latin typeface="Outfit"/>
                <a:ea typeface="Outfit"/>
                <a:cs typeface="Outfit"/>
                <a:sym typeface="Outfit"/>
              </a:rPr>
              <a:t>04</a:t>
            </a:r>
            <a:endParaRPr sz="3000" b="1">
              <a:solidFill>
                <a:schemeClr val="accent1"/>
              </a:solidFill>
              <a:latin typeface="Outfit"/>
              <a:ea typeface="Outfit"/>
              <a:cs typeface="Outfit"/>
              <a:sym typeface="Outfi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64"/>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Resultados</a:t>
            </a:r>
            <a:endParaRPr dirty="0"/>
          </a:p>
        </p:txBody>
      </p:sp>
      <p:pic>
        <p:nvPicPr>
          <p:cNvPr id="3" name="Imagen 2">
            <a:extLst>
              <a:ext uri="{FF2B5EF4-FFF2-40B4-BE49-F238E27FC236}">
                <a16:creationId xmlns:a16="http://schemas.microsoft.com/office/drawing/2014/main" id="{2DD7A72A-F51E-87B8-E627-4BFAAFFB3C7A}"/>
              </a:ext>
            </a:extLst>
          </p:cNvPr>
          <p:cNvPicPr>
            <a:picLocks noChangeAspect="1"/>
          </p:cNvPicPr>
          <p:nvPr/>
        </p:nvPicPr>
        <p:blipFill>
          <a:blip r:embed="rId3"/>
          <a:stretch>
            <a:fillRect/>
          </a:stretch>
        </p:blipFill>
        <p:spPr>
          <a:xfrm>
            <a:off x="1434772" y="1312606"/>
            <a:ext cx="6030714" cy="2742832"/>
          </a:xfrm>
          <a:prstGeom prst="rect">
            <a:avLst/>
          </a:prstGeom>
        </p:spPr>
      </p:pic>
    </p:spTree>
    <p:extLst>
      <p:ext uri="{BB962C8B-B14F-4D97-AF65-F5344CB8AC3E}">
        <p14:creationId xmlns:p14="http://schemas.microsoft.com/office/powerpoint/2010/main" val="8114941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40"/>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Modelo seleccionado</a:t>
            </a:r>
            <a:endParaRPr dirty="0"/>
          </a:p>
        </p:txBody>
      </p:sp>
      <p:sp>
        <p:nvSpPr>
          <p:cNvPr id="825" name="Google Shape;825;p40"/>
          <p:cNvSpPr txBox="1">
            <a:spLocks noGrp="1"/>
          </p:cNvSpPr>
          <p:nvPr>
            <p:ph type="title" idx="3"/>
          </p:nvPr>
        </p:nvSpPr>
        <p:spPr>
          <a:xfrm>
            <a:off x="1530862" y="1841276"/>
            <a:ext cx="2431800" cy="47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2000" dirty="0"/>
              <a:t>Modelo proyecto 1</a:t>
            </a:r>
            <a:endParaRPr sz="2000" dirty="0"/>
          </a:p>
        </p:txBody>
      </p:sp>
      <p:sp>
        <p:nvSpPr>
          <p:cNvPr id="826" name="Google Shape;826;p40"/>
          <p:cNvSpPr txBox="1">
            <a:spLocks noGrp="1"/>
          </p:cNvSpPr>
          <p:nvPr>
            <p:ph type="subTitle" idx="4"/>
          </p:nvPr>
        </p:nvSpPr>
        <p:spPr>
          <a:xfrm>
            <a:off x="1530850" y="2315326"/>
            <a:ext cx="2431800" cy="8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 realizó con base a causas y sintomatologías de EC para hacer las relaciones. TH=0.1823</a:t>
            </a:r>
            <a:endParaRPr dirty="0"/>
          </a:p>
        </p:txBody>
      </p:sp>
      <p:grpSp>
        <p:nvGrpSpPr>
          <p:cNvPr id="827" name="Google Shape;827;p40"/>
          <p:cNvGrpSpPr/>
          <p:nvPr/>
        </p:nvGrpSpPr>
        <p:grpSpPr>
          <a:xfrm>
            <a:off x="2656397" y="1351711"/>
            <a:ext cx="180734" cy="358380"/>
            <a:chOff x="1778910" y="2131282"/>
            <a:chExt cx="180734" cy="358380"/>
          </a:xfrm>
        </p:grpSpPr>
        <p:sp>
          <p:nvSpPr>
            <p:cNvPr id="828" name="Google Shape;828;p40"/>
            <p:cNvSpPr/>
            <p:nvPr/>
          </p:nvSpPr>
          <p:spPr>
            <a:xfrm>
              <a:off x="1838875" y="2295833"/>
              <a:ext cx="44017" cy="10610"/>
            </a:xfrm>
            <a:custGeom>
              <a:avLst/>
              <a:gdLst/>
              <a:ahLst/>
              <a:cxnLst/>
              <a:rect l="l" t="t" r="r" b="b"/>
              <a:pathLst>
                <a:path w="1311" h="316" extrusionOk="0">
                  <a:moveTo>
                    <a:pt x="139" y="1"/>
                  </a:moveTo>
                  <a:cubicBezTo>
                    <a:pt x="78" y="1"/>
                    <a:pt x="24" y="63"/>
                    <a:pt x="24" y="125"/>
                  </a:cubicBezTo>
                  <a:cubicBezTo>
                    <a:pt x="0" y="220"/>
                    <a:pt x="72" y="315"/>
                    <a:pt x="167" y="315"/>
                  </a:cubicBezTo>
                  <a:lnTo>
                    <a:pt x="1144" y="315"/>
                  </a:lnTo>
                  <a:cubicBezTo>
                    <a:pt x="1239" y="315"/>
                    <a:pt x="1310" y="220"/>
                    <a:pt x="1286" y="125"/>
                  </a:cubicBezTo>
                  <a:cubicBezTo>
                    <a:pt x="1286" y="63"/>
                    <a:pt x="1233" y="1"/>
                    <a:pt x="1172" y="1"/>
                  </a:cubicBezTo>
                  <a:cubicBezTo>
                    <a:pt x="1163" y="1"/>
                    <a:pt x="1153" y="2"/>
                    <a:pt x="1144" y="6"/>
                  </a:cubicBezTo>
                  <a:lnTo>
                    <a:pt x="167" y="6"/>
                  </a:lnTo>
                  <a:cubicBezTo>
                    <a:pt x="158" y="2"/>
                    <a:pt x="14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0"/>
            <p:cNvSpPr/>
            <p:nvPr/>
          </p:nvSpPr>
          <p:spPr>
            <a:xfrm>
              <a:off x="1822893" y="2315978"/>
              <a:ext cx="75980" cy="10442"/>
            </a:xfrm>
            <a:custGeom>
              <a:avLst/>
              <a:gdLst/>
              <a:ahLst/>
              <a:cxnLst/>
              <a:rect l="l" t="t" r="r" b="b"/>
              <a:pathLst>
                <a:path w="2263" h="311" extrusionOk="0">
                  <a:moveTo>
                    <a:pt x="167" y="1"/>
                  </a:moveTo>
                  <a:cubicBezTo>
                    <a:pt x="72" y="1"/>
                    <a:pt x="0" y="72"/>
                    <a:pt x="0" y="168"/>
                  </a:cubicBezTo>
                  <a:cubicBezTo>
                    <a:pt x="24" y="263"/>
                    <a:pt x="72" y="310"/>
                    <a:pt x="167" y="310"/>
                  </a:cubicBezTo>
                  <a:lnTo>
                    <a:pt x="2096" y="310"/>
                  </a:lnTo>
                  <a:cubicBezTo>
                    <a:pt x="2167" y="310"/>
                    <a:pt x="2239" y="263"/>
                    <a:pt x="2263" y="168"/>
                  </a:cubicBezTo>
                  <a:cubicBezTo>
                    <a:pt x="2263" y="72"/>
                    <a:pt x="2191"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1799692" y="2384069"/>
              <a:ext cx="56809" cy="48281"/>
            </a:xfrm>
            <a:custGeom>
              <a:avLst/>
              <a:gdLst/>
              <a:ahLst/>
              <a:cxnLst/>
              <a:rect l="l" t="t" r="r" b="b"/>
              <a:pathLst>
                <a:path w="1692" h="1438" extrusionOk="0">
                  <a:moveTo>
                    <a:pt x="1167" y="319"/>
                  </a:moveTo>
                  <a:cubicBezTo>
                    <a:pt x="1233" y="319"/>
                    <a:pt x="1298" y="354"/>
                    <a:pt x="1334" y="426"/>
                  </a:cubicBezTo>
                  <a:cubicBezTo>
                    <a:pt x="1358" y="497"/>
                    <a:pt x="1334" y="569"/>
                    <a:pt x="1287" y="616"/>
                  </a:cubicBezTo>
                  <a:lnTo>
                    <a:pt x="858" y="1069"/>
                  </a:lnTo>
                  <a:lnTo>
                    <a:pt x="405" y="616"/>
                  </a:lnTo>
                  <a:cubicBezTo>
                    <a:pt x="358" y="569"/>
                    <a:pt x="334" y="497"/>
                    <a:pt x="382" y="426"/>
                  </a:cubicBezTo>
                  <a:cubicBezTo>
                    <a:pt x="405" y="354"/>
                    <a:pt x="471" y="319"/>
                    <a:pt x="539" y="319"/>
                  </a:cubicBezTo>
                  <a:cubicBezTo>
                    <a:pt x="608" y="319"/>
                    <a:pt x="679" y="354"/>
                    <a:pt x="715" y="426"/>
                  </a:cubicBezTo>
                  <a:cubicBezTo>
                    <a:pt x="739" y="497"/>
                    <a:pt x="798" y="533"/>
                    <a:pt x="858" y="533"/>
                  </a:cubicBezTo>
                  <a:cubicBezTo>
                    <a:pt x="917" y="533"/>
                    <a:pt x="977" y="497"/>
                    <a:pt x="1001" y="426"/>
                  </a:cubicBezTo>
                  <a:cubicBezTo>
                    <a:pt x="1036" y="354"/>
                    <a:pt x="1102" y="319"/>
                    <a:pt x="1167" y="319"/>
                  </a:cubicBezTo>
                  <a:close/>
                  <a:moveTo>
                    <a:pt x="540" y="1"/>
                  </a:moveTo>
                  <a:cubicBezTo>
                    <a:pt x="352" y="1"/>
                    <a:pt x="171" y="111"/>
                    <a:pt x="96" y="307"/>
                  </a:cubicBezTo>
                  <a:cubicBezTo>
                    <a:pt x="1" y="497"/>
                    <a:pt x="48" y="712"/>
                    <a:pt x="191" y="854"/>
                  </a:cubicBezTo>
                  <a:lnTo>
                    <a:pt x="739" y="1402"/>
                  </a:lnTo>
                  <a:cubicBezTo>
                    <a:pt x="775" y="1426"/>
                    <a:pt x="816" y="1438"/>
                    <a:pt x="855" y="1438"/>
                  </a:cubicBezTo>
                  <a:cubicBezTo>
                    <a:pt x="894" y="1438"/>
                    <a:pt x="929" y="1426"/>
                    <a:pt x="953" y="1402"/>
                  </a:cubicBezTo>
                  <a:lnTo>
                    <a:pt x="1501" y="854"/>
                  </a:lnTo>
                  <a:cubicBezTo>
                    <a:pt x="1644" y="712"/>
                    <a:pt x="1691" y="497"/>
                    <a:pt x="1620" y="307"/>
                  </a:cubicBezTo>
                  <a:cubicBezTo>
                    <a:pt x="1529" y="111"/>
                    <a:pt x="1344" y="1"/>
                    <a:pt x="1159" y="1"/>
                  </a:cubicBezTo>
                  <a:cubicBezTo>
                    <a:pt x="1052" y="1"/>
                    <a:pt x="945" y="38"/>
                    <a:pt x="858" y="116"/>
                  </a:cubicBezTo>
                  <a:cubicBezTo>
                    <a:pt x="762" y="38"/>
                    <a:pt x="650"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1866070" y="2381550"/>
              <a:ext cx="54392" cy="10442"/>
            </a:xfrm>
            <a:custGeom>
              <a:avLst/>
              <a:gdLst/>
              <a:ahLst/>
              <a:cxnLst/>
              <a:rect l="l" t="t" r="r" b="b"/>
              <a:pathLst>
                <a:path w="1620" h="311" extrusionOk="0">
                  <a:moveTo>
                    <a:pt x="167" y="1"/>
                  </a:moveTo>
                  <a:cubicBezTo>
                    <a:pt x="95" y="1"/>
                    <a:pt x="24" y="72"/>
                    <a:pt x="0" y="144"/>
                  </a:cubicBezTo>
                  <a:cubicBezTo>
                    <a:pt x="0" y="239"/>
                    <a:pt x="72" y="310"/>
                    <a:pt x="167" y="310"/>
                  </a:cubicBezTo>
                  <a:lnTo>
                    <a:pt x="1453" y="310"/>
                  </a:lnTo>
                  <a:cubicBezTo>
                    <a:pt x="1524" y="310"/>
                    <a:pt x="1596" y="263"/>
                    <a:pt x="1620" y="191"/>
                  </a:cubicBezTo>
                  <a:cubicBezTo>
                    <a:pt x="1620" y="96"/>
                    <a:pt x="1548"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0"/>
            <p:cNvSpPr/>
            <p:nvPr/>
          </p:nvSpPr>
          <p:spPr>
            <a:xfrm>
              <a:off x="1866070" y="2403945"/>
              <a:ext cx="54392" cy="10442"/>
            </a:xfrm>
            <a:custGeom>
              <a:avLst/>
              <a:gdLst/>
              <a:ahLst/>
              <a:cxnLst/>
              <a:rect l="l" t="t" r="r" b="b"/>
              <a:pathLst>
                <a:path w="1620" h="311" extrusionOk="0">
                  <a:moveTo>
                    <a:pt x="167" y="0"/>
                  </a:moveTo>
                  <a:cubicBezTo>
                    <a:pt x="95" y="0"/>
                    <a:pt x="24" y="48"/>
                    <a:pt x="0" y="143"/>
                  </a:cubicBezTo>
                  <a:cubicBezTo>
                    <a:pt x="0" y="239"/>
                    <a:pt x="72" y="310"/>
                    <a:pt x="167" y="310"/>
                  </a:cubicBezTo>
                  <a:lnTo>
                    <a:pt x="1453" y="310"/>
                  </a:lnTo>
                  <a:cubicBezTo>
                    <a:pt x="1548" y="310"/>
                    <a:pt x="1596" y="262"/>
                    <a:pt x="1620" y="167"/>
                  </a:cubicBezTo>
                  <a:cubicBezTo>
                    <a:pt x="1620" y="72"/>
                    <a:pt x="1548"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0"/>
            <p:cNvSpPr/>
            <p:nvPr/>
          </p:nvSpPr>
          <p:spPr>
            <a:xfrm>
              <a:off x="1778910" y="2131282"/>
              <a:ext cx="180734" cy="358380"/>
            </a:xfrm>
            <a:custGeom>
              <a:avLst/>
              <a:gdLst/>
              <a:ahLst/>
              <a:cxnLst/>
              <a:rect l="l" t="t" r="r" b="b"/>
              <a:pathLst>
                <a:path w="5383" h="10674" extrusionOk="0">
                  <a:moveTo>
                    <a:pt x="1310" y="310"/>
                  </a:moveTo>
                  <a:lnTo>
                    <a:pt x="1310" y="1930"/>
                  </a:lnTo>
                  <a:lnTo>
                    <a:pt x="977" y="1930"/>
                  </a:lnTo>
                  <a:lnTo>
                    <a:pt x="977" y="310"/>
                  </a:lnTo>
                  <a:close/>
                  <a:moveTo>
                    <a:pt x="1977" y="310"/>
                  </a:moveTo>
                  <a:lnTo>
                    <a:pt x="1977" y="1930"/>
                  </a:lnTo>
                  <a:lnTo>
                    <a:pt x="1644" y="1930"/>
                  </a:lnTo>
                  <a:lnTo>
                    <a:pt x="1644" y="310"/>
                  </a:lnTo>
                  <a:close/>
                  <a:moveTo>
                    <a:pt x="2620" y="310"/>
                  </a:moveTo>
                  <a:lnTo>
                    <a:pt x="2620" y="1930"/>
                  </a:lnTo>
                  <a:lnTo>
                    <a:pt x="2287" y="1930"/>
                  </a:lnTo>
                  <a:lnTo>
                    <a:pt x="2287" y="310"/>
                  </a:lnTo>
                  <a:close/>
                  <a:moveTo>
                    <a:pt x="3263" y="310"/>
                  </a:moveTo>
                  <a:lnTo>
                    <a:pt x="3263" y="1930"/>
                  </a:lnTo>
                  <a:lnTo>
                    <a:pt x="2930" y="1930"/>
                  </a:lnTo>
                  <a:lnTo>
                    <a:pt x="2930" y="310"/>
                  </a:lnTo>
                  <a:close/>
                  <a:moveTo>
                    <a:pt x="3906" y="310"/>
                  </a:moveTo>
                  <a:lnTo>
                    <a:pt x="3906" y="1930"/>
                  </a:lnTo>
                  <a:lnTo>
                    <a:pt x="3573" y="1930"/>
                  </a:lnTo>
                  <a:lnTo>
                    <a:pt x="3573" y="310"/>
                  </a:lnTo>
                  <a:close/>
                  <a:moveTo>
                    <a:pt x="3573" y="2263"/>
                  </a:moveTo>
                  <a:lnTo>
                    <a:pt x="3573" y="2597"/>
                  </a:lnTo>
                  <a:lnTo>
                    <a:pt x="1310" y="2597"/>
                  </a:lnTo>
                  <a:lnTo>
                    <a:pt x="1310" y="2263"/>
                  </a:lnTo>
                  <a:close/>
                  <a:moveTo>
                    <a:pt x="3930" y="2906"/>
                  </a:moveTo>
                  <a:lnTo>
                    <a:pt x="3930" y="3240"/>
                  </a:lnTo>
                  <a:lnTo>
                    <a:pt x="3334" y="3240"/>
                  </a:lnTo>
                  <a:cubicBezTo>
                    <a:pt x="3263" y="3240"/>
                    <a:pt x="3192" y="3311"/>
                    <a:pt x="3192" y="3382"/>
                  </a:cubicBezTo>
                  <a:cubicBezTo>
                    <a:pt x="3192" y="3478"/>
                    <a:pt x="3239" y="3525"/>
                    <a:pt x="3334" y="3549"/>
                  </a:cubicBezTo>
                  <a:lnTo>
                    <a:pt x="4073" y="3549"/>
                  </a:lnTo>
                  <a:cubicBezTo>
                    <a:pt x="4085" y="3548"/>
                    <a:pt x="4097" y="3547"/>
                    <a:pt x="4109" y="3547"/>
                  </a:cubicBezTo>
                  <a:cubicBezTo>
                    <a:pt x="4356" y="3547"/>
                    <a:pt x="4573" y="3776"/>
                    <a:pt x="4573" y="4025"/>
                  </a:cubicBezTo>
                  <a:lnTo>
                    <a:pt x="4573" y="4192"/>
                  </a:lnTo>
                  <a:lnTo>
                    <a:pt x="334" y="4216"/>
                  </a:lnTo>
                  <a:lnTo>
                    <a:pt x="334" y="3716"/>
                  </a:lnTo>
                  <a:cubicBezTo>
                    <a:pt x="334" y="3652"/>
                    <a:pt x="391" y="3569"/>
                    <a:pt x="471" y="3569"/>
                  </a:cubicBezTo>
                  <a:cubicBezTo>
                    <a:pt x="480" y="3569"/>
                    <a:pt x="490" y="3570"/>
                    <a:pt x="500" y="3573"/>
                  </a:cubicBezTo>
                  <a:lnTo>
                    <a:pt x="2644" y="3573"/>
                  </a:lnTo>
                  <a:cubicBezTo>
                    <a:pt x="2668" y="3573"/>
                    <a:pt x="2668" y="3549"/>
                    <a:pt x="2691" y="3549"/>
                  </a:cubicBezTo>
                  <a:cubicBezTo>
                    <a:pt x="2810" y="3454"/>
                    <a:pt x="2763" y="3240"/>
                    <a:pt x="2596" y="3240"/>
                  </a:cubicBezTo>
                  <a:lnTo>
                    <a:pt x="1001" y="3240"/>
                  </a:lnTo>
                  <a:lnTo>
                    <a:pt x="1001" y="2906"/>
                  </a:lnTo>
                  <a:close/>
                  <a:moveTo>
                    <a:pt x="4549" y="6454"/>
                  </a:moveTo>
                  <a:lnTo>
                    <a:pt x="4549" y="6788"/>
                  </a:lnTo>
                  <a:lnTo>
                    <a:pt x="334" y="6788"/>
                  </a:lnTo>
                  <a:lnTo>
                    <a:pt x="334" y="6454"/>
                  </a:lnTo>
                  <a:close/>
                  <a:moveTo>
                    <a:pt x="4549" y="7121"/>
                  </a:moveTo>
                  <a:lnTo>
                    <a:pt x="4549" y="8598"/>
                  </a:lnTo>
                  <a:cubicBezTo>
                    <a:pt x="4433" y="8556"/>
                    <a:pt x="4311" y="8535"/>
                    <a:pt x="4189" y="8535"/>
                  </a:cubicBezTo>
                  <a:cubicBezTo>
                    <a:pt x="3962" y="8535"/>
                    <a:pt x="3735" y="8609"/>
                    <a:pt x="3549" y="8764"/>
                  </a:cubicBezTo>
                  <a:lnTo>
                    <a:pt x="2787" y="8764"/>
                  </a:lnTo>
                  <a:cubicBezTo>
                    <a:pt x="2777" y="8761"/>
                    <a:pt x="2768" y="8760"/>
                    <a:pt x="2758" y="8760"/>
                  </a:cubicBezTo>
                  <a:cubicBezTo>
                    <a:pt x="2697" y="8760"/>
                    <a:pt x="2641" y="8822"/>
                    <a:pt x="2620" y="8884"/>
                  </a:cubicBezTo>
                  <a:cubicBezTo>
                    <a:pt x="2620" y="8979"/>
                    <a:pt x="2691" y="9074"/>
                    <a:pt x="2787" y="9074"/>
                  </a:cubicBezTo>
                  <a:lnTo>
                    <a:pt x="3287" y="9074"/>
                  </a:lnTo>
                  <a:cubicBezTo>
                    <a:pt x="3215" y="9169"/>
                    <a:pt x="3168" y="9288"/>
                    <a:pt x="3144" y="9407"/>
                  </a:cubicBezTo>
                  <a:lnTo>
                    <a:pt x="358" y="9407"/>
                  </a:lnTo>
                  <a:lnTo>
                    <a:pt x="334" y="7121"/>
                  </a:lnTo>
                  <a:close/>
                  <a:moveTo>
                    <a:pt x="4161" y="8835"/>
                  </a:moveTo>
                  <a:cubicBezTo>
                    <a:pt x="4171" y="8835"/>
                    <a:pt x="4181" y="8836"/>
                    <a:pt x="4192" y="8836"/>
                  </a:cubicBezTo>
                  <a:cubicBezTo>
                    <a:pt x="4358" y="8836"/>
                    <a:pt x="4501" y="8860"/>
                    <a:pt x="4620" y="8955"/>
                  </a:cubicBezTo>
                  <a:lnTo>
                    <a:pt x="3573" y="10027"/>
                  </a:lnTo>
                  <a:cubicBezTo>
                    <a:pt x="3221" y="9512"/>
                    <a:pt x="3561" y="8835"/>
                    <a:pt x="4161" y="8835"/>
                  </a:cubicBezTo>
                  <a:close/>
                  <a:moveTo>
                    <a:pt x="4835" y="9193"/>
                  </a:moveTo>
                  <a:lnTo>
                    <a:pt x="4835" y="9193"/>
                  </a:lnTo>
                  <a:cubicBezTo>
                    <a:pt x="5025" y="9479"/>
                    <a:pt x="4978" y="9884"/>
                    <a:pt x="4739" y="10146"/>
                  </a:cubicBezTo>
                  <a:cubicBezTo>
                    <a:pt x="4591" y="10294"/>
                    <a:pt x="4397" y="10366"/>
                    <a:pt x="4200" y="10366"/>
                  </a:cubicBezTo>
                  <a:cubicBezTo>
                    <a:pt x="4050" y="10366"/>
                    <a:pt x="3897" y="10324"/>
                    <a:pt x="3763" y="10241"/>
                  </a:cubicBezTo>
                  <a:lnTo>
                    <a:pt x="4835" y="9193"/>
                  </a:lnTo>
                  <a:close/>
                  <a:moveTo>
                    <a:pt x="1001" y="1"/>
                  </a:moveTo>
                  <a:cubicBezTo>
                    <a:pt x="834" y="1"/>
                    <a:pt x="691" y="144"/>
                    <a:pt x="691" y="310"/>
                  </a:cubicBezTo>
                  <a:lnTo>
                    <a:pt x="691" y="1954"/>
                  </a:lnTo>
                  <a:lnTo>
                    <a:pt x="524" y="1954"/>
                  </a:lnTo>
                  <a:cubicBezTo>
                    <a:pt x="453" y="1954"/>
                    <a:pt x="381" y="2025"/>
                    <a:pt x="381" y="2096"/>
                  </a:cubicBezTo>
                  <a:cubicBezTo>
                    <a:pt x="358" y="2192"/>
                    <a:pt x="429" y="2263"/>
                    <a:pt x="524" y="2263"/>
                  </a:cubicBezTo>
                  <a:lnTo>
                    <a:pt x="1001" y="2263"/>
                  </a:lnTo>
                  <a:lnTo>
                    <a:pt x="1001" y="2597"/>
                  </a:lnTo>
                  <a:lnTo>
                    <a:pt x="834" y="2597"/>
                  </a:lnTo>
                  <a:cubicBezTo>
                    <a:pt x="739" y="2597"/>
                    <a:pt x="667" y="2668"/>
                    <a:pt x="667" y="2763"/>
                  </a:cubicBezTo>
                  <a:lnTo>
                    <a:pt x="667" y="3263"/>
                  </a:lnTo>
                  <a:cubicBezTo>
                    <a:pt x="286" y="3335"/>
                    <a:pt x="24" y="3668"/>
                    <a:pt x="24" y="4049"/>
                  </a:cubicBezTo>
                  <a:lnTo>
                    <a:pt x="24" y="5002"/>
                  </a:lnTo>
                  <a:cubicBezTo>
                    <a:pt x="24" y="5073"/>
                    <a:pt x="48" y="5121"/>
                    <a:pt x="119" y="5145"/>
                  </a:cubicBezTo>
                  <a:cubicBezTo>
                    <a:pt x="145" y="5155"/>
                    <a:pt x="170" y="5160"/>
                    <a:pt x="195" y="5160"/>
                  </a:cubicBezTo>
                  <a:cubicBezTo>
                    <a:pt x="284" y="5160"/>
                    <a:pt x="358" y="5095"/>
                    <a:pt x="358" y="5002"/>
                  </a:cubicBezTo>
                  <a:lnTo>
                    <a:pt x="358" y="4526"/>
                  </a:lnTo>
                  <a:lnTo>
                    <a:pt x="4573" y="4526"/>
                  </a:lnTo>
                  <a:lnTo>
                    <a:pt x="4573" y="6145"/>
                  </a:lnTo>
                  <a:lnTo>
                    <a:pt x="334" y="6145"/>
                  </a:lnTo>
                  <a:lnTo>
                    <a:pt x="334" y="5669"/>
                  </a:lnTo>
                  <a:cubicBezTo>
                    <a:pt x="334" y="5669"/>
                    <a:pt x="262" y="5526"/>
                    <a:pt x="167" y="5526"/>
                  </a:cubicBezTo>
                  <a:cubicBezTo>
                    <a:pt x="96" y="5526"/>
                    <a:pt x="24" y="5597"/>
                    <a:pt x="0" y="5669"/>
                  </a:cubicBezTo>
                  <a:lnTo>
                    <a:pt x="0" y="9884"/>
                  </a:lnTo>
                  <a:cubicBezTo>
                    <a:pt x="0" y="10312"/>
                    <a:pt x="381" y="10670"/>
                    <a:pt x="810" y="10670"/>
                  </a:cubicBezTo>
                  <a:lnTo>
                    <a:pt x="1239" y="10670"/>
                  </a:lnTo>
                  <a:cubicBezTo>
                    <a:pt x="1310" y="10670"/>
                    <a:pt x="1382" y="10598"/>
                    <a:pt x="1382" y="10527"/>
                  </a:cubicBezTo>
                  <a:cubicBezTo>
                    <a:pt x="1382" y="10431"/>
                    <a:pt x="1239" y="10384"/>
                    <a:pt x="1239" y="10384"/>
                  </a:cubicBezTo>
                  <a:lnTo>
                    <a:pt x="810" y="10384"/>
                  </a:lnTo>
                  <a:cubicBezTo>
                    <a:pt x="548" y="10384"/>
                    <a:pt x="310" y="10170"/>
                    <a:pt x="310" y="9884"/>
                  </a:cubicBezTo>
                  <a:lnTo>
                    <a:pt x="310" y="9717"/>
                  </a:lnTo>
                  <a:lnTo>
                    <a:pt x="3144" y="9717"/>
                  </a:lnTo>
                  <a:cubicBezTo>
                    <a:pt x="3168" y="9955"/>
                    <a:pt x="3263" y="10193"/>
                    <a:pt x="3453" y="10384"/>
                  </a:cubicBezTo>
                  <a:lnTo>
                    <a:pt x="1906" y="10384"/>
                  </a:lnTo>
                  <a:cubicBezTo>
                    <a:pt x="1906" y="10384"/>
                    <a:pt x="1739" y="10431"/>
                    <a:pt x="1739" y="10527"/>
                  </a:cubicBezTo>
                  <a:cubicBezTo>
                    <a:pt x="1739" y="10598"/>
                    <a:pt x="1810" y="10670"/>
                    <a:pt x="1906" y="10670"/>
                  </a:cubicBezTo>
                  <a:lnTo>
                    <a:pt x="4073" y="10670"/>
                  </a:lnTo>
                  <a:cubicBezTo>
                    <a:pt x="4106" y="10672"/>
                    <a:pt x="4138" y="10673"/>
                    <a:pt x="4171" y="10673"/>
                  </a:cubicBezTo>
                  <a:cubicBezTo>
                    <a:pt x="4466" y="10673"/>
                    <a:pt x="4737" y="10575"/>
                    <a:pt x="4930" y="10360"/>
                  </a:cubicBezTo>
                  <a:cubicBezTo>
                    <a:pt x="5382" y="9908"/>
                    <a:pt x="5359" y="9169"/>
                    <a:pt x="4859" y="8764"/>
                  </a:cubicBezTo>
                  <a:lnTo>
                    <a:pt x="4882" y="8764"/>
                  </a:lnTo>
                  <a:lnTo>
                    <a:pt x="4882" y="4049"/>
                  </a:lnTo>
                  <a:cubicBezTo>
                    <a:pt x="4882" y="3644"/>
                    <a:pt x="4239" y="3263"/>
                    <a:pt x="4239" y="3263"/>
                  </a:cubicBezTo>
                  <a:lnTo>
                    <a:pt x="4239" y="2763"/>
                  </a:lnTo>
                  <a:cubicBezTo>
                    <a:pt x="4239" y="2668"/>
                    <a:pt x="4168" y="2597"/>
                    <a:pt x="4073" y="2597"/>
                  </a:cubicBezTo>
                  <a:lnTo>
                    <a:pt x="3906" y="2597"/>
                  </a:lnTo>
                  <a:lnTo>
                    <a:pt x="3906" y="2263"/>
                  </a:lnTo>
                  <a:lnTo>
                    <a:pt x="4430" y="2263"/>
                  </a:lnTo>
                  <a:cubicBezTo>
                    <a:pt x="4644" y="2263"/>
                    <a:pt x="4644" y="1930"/>
                    <a:pt x="4430" y="1930"/>
                  </a:cubicBezTo>
                  <a:lnTo>
                    <a:pt x="4239" y="1930"/>
                  </a:lnTo>
                  <a:lnTo>
                    <a:pt x="4239" y="310"/>
                  </a:lnTo>
                  <a:cubicBezTo>
                    <a:pt x="4239" y="144"/>
                    <a:pt x="4096" y="1"/>
                    <a:pt x="3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n 2">
            <a:extLst>
              <a:ext uri="{FF2B5EF4-FFF2-40B4-BE49-F238E27FC236}">
                <a16:creationId xmlns:a16="http://schemas.microsoft.com/office/drawing/2014/main" id="{BC037868-CEEF-E55A-C179-8AD278BA45C0}"/>
              </a:ext>
            </a:extLst>
          </p:cNvPr>
          <p:cNvPicPr>
            <a:picLocks noChangeAspect="1"/>
          </p:cNvPicPr>
          <p:nvPr/>
        </p:nvPicPr>
        <p:blipFill>
          <a:blip r:embed="rId3"/>
          <a:stretch>
            <a:fillRect/>
          </a:stretch>
        </p:blipFill>
        <p:spPr>
          <a:xfrm>
            <a:off x="4707074" y="1403110"/>
            <a:ext cx="3453904" cy="2439013"/>
          </a:xfrm>
          <a:prstGeom prst="rect">
            <a:avLst/>
          </a:prstGeom>
        </p:spPr>
      </p:pic>
    </p:spTree>
    <p:extLst>
      <p:ext uri="{BB962C8B-B14F-4D97-AF65-F5344CB8AC3E}">
        <p14:creationId xmlns:p14="http://schemas.microsoft.com/office/powerpoint/2010/main" val="27695497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41"/>
          <p:cNvSpPr txBox="1">
            <a:spLocks noGrp="1"/>
          </p:cNvSpPr>
          <p:nvPr>
            <p:ph type="title" idx="8"/>
          </p:nvPr>
        </p:nvSpPr>
        <p:spPr>
          <a:xfrm>
            <a:off x="720000" y="46714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Tablero desplegado</a:t>
            </a:r>
            <a:endParaRPr dirty="0"/>
          </a:p>
        </p:txBody>
      </p:sp>
      <p:sp>
        <p:nvSpPr>
          <p:cNvPr id="857" name="Google Shape;857;p41"/>
          <p:cNvSpPr/>
          <p:nvPr/>
        </p:nvSpPr>
        <p:spPr>
          <a:xfrm rot="10800000">
            <a:off x="1803" y="1706481"/>
            <a:ext cx="50" cy="124375"/>
          </a:xfrm>
          <a:custGeom>
            <a:avLst/>
            <a:gdLst/>
            <a:ahLst/>
            <a:cxnLst/>
            <a:rect l="l" t="t" r="r" b="b"/>
            <a:pathLst>
              <a:path w="1" h="2463" extrusionOk="0">
                <a:moveTo>
                  <a:pt x="0" y="2463"/>
                </a:moveTo>
                <a:lnTo>
                  <a:pt x="0" y="2463"/>
                </a:lnTo>
                <a:lnTo>
                  <a:pt x="0" y="0"/>
                </a:lnTo>
                <a:lnTo>
                  <a:pt x="0" y="0"/>
                </a:lnTo>
                <a:lnTo>
                  <a:pt x="0" y="2463"/>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1"/>
          <p:cNvSpPr/>
          <p:nvPr/>
        </p:nvSpPr>
        <p:spPr>
          <a:xfrm rot="10800000">
            <a:off x="1803" y="1300576"/>
            <a:ext cx="50" cy="125385"/>
          </a:xfrm>
          <a:custGeom>
            <a:avLst/>
            <a:gdLst/>
            <a:ahLst/>
            <a:cxnLst/>
            <a:rect l="l" t="t" r="r" b="b"/>
            <a:pathLst>
              <a:path w="1" h="2483" extrusionOk="0">
                <a:moveTo>
                  <a:pt x="0" y="2483"/>
                </a:moveTo>
                <a:lnTo>
                  <a:pt x="0" y="2483"/>
                </a:lnTo>
                <a:lnTo>
                  <a:pt x="0" y="1"/>
                </a:lnTo>
                <a:lnTo>
                  <a:pt x="0" y="20"/>
                </a:lnTo>
                <a:lnTo>
                  <a:pt x="0" y="2483"/>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1"/>
          <p:cNvSpPr/>
          <p:nvPr/>
        </p:nvSpPr>
        <p:spPr>
          <a:xfrm rot="10800000">
            <a:off x="1803" y="1503024"/>
            <a:ext cx="50" cy="125385"/>
          </a:xfrm>
          <a:custGeom>
            <a:avLst/>
            <a:gdLst/>
            <a:ahLst/>
            <a:cxnLst/>
            <a:rect l="l" t="t" r="r" b="b"/>
            <a:pathLst>
              <a:path w="1" h="2483" extrusionOk="0">
                <a:moveTo>
                  <a:pt x="0" y="2482"/>
                </a:moveTo>
                <a:lnTo>
                  <a:pt x="0" y="2482"/>
                </a:lnTo>
                <a:lnTo>
                  <a:pt x="0" y="0"/>
                </a:lnTo>
                <a:lnTo>
                  <a:pt x="0" y="0"/>
                </a:lnTo>
                <a:lnTo>
                  <a:pt x="0" y="2482"/>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1"/>
          <p:cNvSpPr/>
          <p:nvPr/>
        </p:nvSpPr>
        <p:spPr>
          <a:xfrm rot="10800000">
            <a:off x="1803" y="1908928"/>
            <a:ext cx="50" cy="125385"/>
          </a:xfrm>
          <a:custGeom>
            <a:avLst/>
            <a:gdLst/>
            <a:ahLst/>
            <a:cxnLst/>
            <a:rect l="l" t="t" r="r" b="b"/>
            <a:pathLst>
              <a:path w="1" h="2483" extrusionOk="0">
                <a:moveTo>
                  <a:pt x="0" y="2483"/>
                </a:moveTo>
                <a:lnTo>
                  <a:pt x="0" y="2483"/>
                </a:lnTo>
                <a:lnTo>
                  <a:pt x="0" y="1"/>
                </a:lnTo>
                <a:lnTo>
                  <a:pt x="0" y="1"/>
                </a:lnTo>
                <a:lnTo>
                  <a:pt x="0" y="2483"/>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1"/>
          <p:cNvSpPr/>
          <p:nvPr/>
        </p:nvSpPr>
        <p:spPr>
          <a:xfrm rot="10800000">
            <a:off x="37566" y="39483"/>
            <a:ext cx="65596" cy="65647"/>
          </a:xfrm>
          <a:custGeom>
            <a:avLst/>
            <a:gdLst/>
            <a:ahLst/>
            <a:cxnLst/>
            <a:rect l="l" t="t" r="r" b="b"/>
            <a:pathLst>
              <a:path w="1299" h="1300" extrusionOk="0">
                <a:moveTo>
                  <a:pt x="0" y="1"/>
                </a:moveTo>
                <a:lnTo>
                  <a:pt x="0" y="1"/>
                </a:lnTo>
                <a:lnTo>
                  <a:pt x="0" y="1"/>
                </a:lnTo>
                <a:lnTo>
                  <a:pt x="1299" y="1299"/>
                </a:lnTo>
                <a:lnTo>
                  <a:pt x="1299" y="1299"/>
                </a:lnTo>
                <a:lnTo>
                  <a:pt x="0" y="1"/>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1"/>
          <p:cNvSpPr/>
          <p:nvPr/>
        </p:nvSpPr>
        <p:spPr>
          <a:xfrm rot="10800000">
            <a:off x="1803" y="2034263"/>
            <a:ext cx="50" cy="15452"/>
          </a:xfrm>
          <a:custGeom>
            <a:avLst/>
            <a:gdLst/>
            <a:ahLst/>
            <a:cxnLst/>
            <a:rect l="l" t="t" r="r" b="b"/>
            <a:pathLst>
              <a:path w="1" h="306" extrusionOk="0">
                <a:moveTo>
                  <a:pt x="0" y="0"/>
                </a:moveTo>
                <a:lnTo>
                  <a:pt x="0" y="306"/>
                </a:lnTo>
                <a:lnTo>
                  <a:pt x="0" y="306"/>
                </a:lnTo>
                <a:lnTo>
                  <a:pt x="0" y="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1"/>
          <p:cNvSpPr/>
          <p:nvPr/>
        </p:nvSpPr>
        <p:spPr>
          <a:xfrm rot="10800000">
            <a:off x="1803" y="1830807"/>
            <a:ext cx="50" cy="78170"/>
          </a:xfrm>
          <a:custGeom>
            <a:avLst/>
            <a:gdLst/>
            <a:ahLst/>
            <a:cxnLst/>
            <a:rect l="l" t="t" r="r" b="b"/>
            <a:pathLst>
              <a:path w="1" h="1548" extrusionOk="0">
                <a:moveTo>
                  <a:pt x="0" y="1547"/>
                </a:moveTo>
                <a:lnTo>
                  <a:pt x="0" y="1547"/>
                </a:lnTo>
                <a:lnTo>
                  <a:pt x="0" y="1"/>
                </a:lnTo>
                <a:lnTo>
                  <a:pt x="0" y="1"/>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1"/>
          <p:cNvSpPr/>
          <p:nvPr/>
        </p:nvSpPr>
        <p:spPr>
          <a:xfrm rot="10800000">
            <a:off x="1803" y="1628360"/>
            <a:ext cx="50" cy="78170"/>
          </a:xfrm>
          <a:custGeom>
            <a:avLst/>
            <a:gdLst/>
            <a:ahLst/>
            <a:cxnLst/>
            <a:rect l="l" t="t" r="r" b="b"/>
            <a:pathLst>
              <a:path w="1" h="1548" extrusionOk="0">
                <a:moveTo>
                  <a:pt x="0" y="1547"/>
                </a:moveTo>
                <a:lnTo>
                  <a:pt x="0" y="1547"/>
                </a:lnTo>
                <a:lnTo>
                  <a:pt x="0" y="1"/>
                </a:lnTo>
                <a:lnTo>
                  <a:pt x="0" y="1"/>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1"/>
          <p:cNvSpPr/>
          <p:nvPr/>
        </p:nvSpPr>
        <p:spPr>
          <a:xfrm rot="10800000">
            <a:off x="1803" y="1424953"/>
            <a:ext cx="50" cy="78120"/>
          </a:xfrm>
          <a:custGeom>
            <a:avLst/>
            <a:gdLst/>
            <a:ahLst/>
            <a:cxnLst/>
            <a:rect l="l" t="t" r="r" b="b"/>
            <a:pathLst>
              <a:path w="1" h="1547" extrusionOk="0">
                <a:moveTo>
                  <a:pt x="0" y="1547"/>
                </a:moveTo>
                <a:lnTo>
                  <a:pt x="0" y="1528"/>
                </a:lnTo>
                <a:lnTo>
                  <a:pt x="0" y="0"/>
                </a:lnTo>
                <a:lnTo>
                  <a:pt x="0" y="0"/>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1"/>
          <p:cNvSpPr/>
          <p:nvPr/>
        </p:nvSpPr>
        <p:spPr>
          <a:xfrm rot="10800000">
            <a:off x="1803" y="1222455"/>
            <a:ext cx="50" cy="78170"/>
          </a:xfrm>
          <a:custGeom>
            <a:avLst/>
            <a:gdLst/>
            <a:ahLst/>
            <a:cxnLst/>
            <a:rect l="l" t="t" r="r" b="b"/>
            <a:pathLst>
              <a:path w="1" h="1548" extrusionOk="0">
                <a:moveTo>
                  <a:pt x="0" y="1547"/>
                </a:moveTo>
                <a:lnTo>
                  <a:pt x="0" y="1547"/>
                </a:lnTo>
                <a:lnTo>
                  <a:pt x="0" y="1"/>
                </a:lnTo>
                <a:lnTo>
                  <a:pt x="0" y="1"/>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1"/>
          <p:cNvSpPr/>
          <p:nvPr/>
        </p:nvSpPr>
        <p:spPr>
          <a:xfrm rot="10800000">
            <a:off x="103112" y="105079"/>
            <a:ext cx="40549" cy="40499"/>
          </a:xfrm>
          <a:custGeom>
            <a:avLst/>
            <a:gdLst/>
            <a:ahLst/>
            <a:cxnLst/>
            <a:rect l="l" t="t" r="r" b="b"/>
            <a:pathLst>
              <a:path w="803" h="802" extrusionOk="0">
                <a:moveTo>
                  <a:pt x="0" y="0"/>
                </a:moveTo>
                <a:lnTo>
                  <a:pt x="0" y="0"/>
                </a:lnTo>
                <a:lnTo>
                  <a:pt x="0" y="0"/>
                </a:lnTo>
                <a:lnTo>
                  <a:pt x="802" y="802"/>
                </a:lnTo>
                <a:lnTo>
                  <a:pt x="802" y="80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1"/>
          <p:cNvSpPr/>
          <p:nvPr/>
        </p:nvSpPr>
        <p:spPr>
          <a:xfrm rot="10800000">
            <a:off x="21153" y="24080"/>
            <a:ext cx="16462" cy="15452"/>
          </a:xfrm>
          <a:custGeom>
            <a:avLst/>
            <a:gdLst/>
            <a:ahLst/>
            <a:cxnLst/>
            <a:rect l="l" t="t" r="r" b="b"/>
            <a:pathLst>
              <a:path w="326" h="306" extrusionOk="0">
                <a:moveTo>
                  <a:pt x="1" y="0"/>
                </a:moveTo>
                <a:lnTo>
                  <a:pt x="1" y="0"/>
                </a:lnTo>
                <a:lnTo>
                  <a:pt x="325" y="306"/>
                </a:lnTo>
                <a:lnTo>
                  <a:pt x="1" y="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1"/>
          <p:cNvSpPr/>
          <p:nvPr/>
        </p:nvSpPr>
        <p:spPr>
          <a:xfrm rot="10800000">
            <a:off x="37566" y="39483"/>
            <a:ext cx="65596" cy="65647"/>
          </a:xfrm>
          <a:custGeom>
            <a:avLst/>
            <a:gdLst/>
            <a:ahLst/>
            <a:cxnLst/>
            <a:rect l="l" t="t" r="r" b="b"/>
            <a:pathLst>
              <a:path w="1299" h="1300" extrusionOk="0">
                <a:moveTo>
                  <a:pt x="0" y="1"/>
                </a:moveTo>
                <a:lnTo>
                  <a:pt x="1299" y="1299"/>
                </a:lnTo>
                <a:lnTo>
                  <a:pt x="1299" y="1299"/>
                </a:lnTo>
                <a:lnTo>
                  <a:pt x="0" y="1"/>
                </a:lnTo>
                <a:lnTo>
                  <a:pt x="0" y="1"/>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1"/>
          <p:cNvSpPr/>
          <p:nvPr/>
        </p:nvSpPr>
        <p:spPr>
          <a:xfrm rot="10800000">
            <a:off x="103112" y="105079"/>
            <a:ext cx="40549" cy="40499"/>
          </a:xfrm>
          <a:custGeom>
            <a:avLst/>
            <a:gdLst/>
            <a:ahLst/>
            <a:cxnLst/>
            <a:rect l="l" t="t" r="r" b="b"/>
            <a:pathLst>
              <a:path w="803" h="802" extrusionOk="0">
                <a:moveTo>
                  <a:pt x="0" y="0"/>
                </a:moveTo>
                <a:lnTo>
                  <a:pt x="0" y="0"/>
                </a:lnTo>
                <a:lnTo>
                  <a:pt x="802" y="802"/>
                </a:lnTo>
                <a:lnTo>
                  <a:pt x="802" y="80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33" name="Imagen 832" descr="Interfaz de usuario gráfica, Aplicación&#10;&#10;Descripción generada automáticamente">
            <a:extLst>
              <a:ext uri="{FF2B5EF4-FFF2-40B4-BE49-F238E27FC236}">
                <a16:creationId xmlns:a16="http://schemas.microsoft.com/office/drawing/2014/main" id="{4298679D-F6B8-9949-E662-38CE961AFD5F}"/>
              </a:ext>
            </a:extLst>
          </p:cNvPr>
          <p:cNvPicPr>
            <a:picLocks noChangeAspect="1"/>
          </p:cNvPicPr>
          <p:nvPr/>
        </p:nvPicPr>
        <p:blipFill>
          <a:blip r:embed="rId3"/>
          <a:stretch>
            <a:fillRect/>
          </a:stretch>
        </p:blipFill>
        <p:spPr>
          <a:xfrm>
            <a:off x="1596513" y="1464013"/>
            <a:ext cx="5950974" cy="3152157"/>
          </a:xfrm>
          <a:prstGeom prst="rect">
            <a:avLst/>
          </a:prstGeom>
        </p:spPr>
      </p:pic>
    </p:spTree>
    <p:extLst>
      <p:ext uri="{BB962C8B-B14F-4D97-AF65-F5344CB8AC3E}">
        <p14:creationId xmlns:p14="http://schemas.microsoft.com/office/powerpoint/2010/main" val="1473700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42"/>
          <p:cNvSpPr txBox="1">
            <a:spLocks noGrp="1"/>
          </p:cNvSpPr>
          <p:nvPr>
            <p:ph type="title" idx="6"/>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Conclusiones</a:t>
            </a:r>
            <a:endParaRPr dirty="0"/>
          </a:p>
        </p:txBody>
      </p:sp>
      <p:sp>
        <p:nvSpPr>
          <p:cNvPr id="878" name="Google Shape;878;p42"/>
          <p:cNvSpPr txBox="1">
            <a:spLocks noGrp="1"/>
          </p:cNvSpPr>
          <p:nvPr>
            <p:ph type="title"/>
          </p:nvPr>
        </p:nvSpPr>
        <p:spPr>
          <a:xfrm>
            <a:off x="3403800" y="2381144"/>
            <a:ext cx="23364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Aplicación que ayuda al médico</a:t>
            </a:r>
            <a:endParaRPr dirty="0"/>
          </a:p>
        </p:txBody>
      </p:sp>
      <p:sp>
        <p:nvSpPr>
          <p:cNvPr id="879" name="Google Shape;879;p42"/>
          <p:cNvSpPr txBox="1">
            <a:spLocks noGrp="1"/>
          </p:cNvSpPr>
          <p:nvPr>
            <p:ph type="subTitle" idx="1"/>
          </p:nvPr>
        </p:nvSpPr>
        <p:spPr>
          <a:xfrm>
            <a:off x="3403800" y="3097156"/>
            <a:ext cx="2336400" cy="8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t>Se puede usar esta aplicación para la detección de enfermedades cardiacas</a:t>
            </a:r>
            <a:endParaRPr sz="1200" dirty="0"/>
          </a:p>
        </p:txBody>
      </p:sp>
      <p:sp>
        <p:nvSpPr>
          <p:cNvPr id="880" name="Google Shape;880;p42"/>
          <p:cNvSpPr txBox="1">
            <a:spLocks noGrp="1"/>
          </p:cNvSpPr>
          <p:nvPr>
            <p:ph type="title" idx="2"/>
          </p:nvPr>
        </p:nvSpPr>
        <p:spPr>
          <a:xfrm>
            <a:off x="732300" y="2381144"/>
            <a:ext cx="23364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 tiene un buen modelo</a:t>
            </a:r>
            <a:endParaRPr dirty="0"/>
          </a:p>
        </p:txBody>
      </p:sp>
      <p:sp>
        <p:nvSpPr>
          <p:cNvPr id="881" name="Google Shape;881;p42"/>
          <p:cNvSpPr txBox="1">
            <a:spLocks noGrp="1"/>
          </p:cNvSpPr>
          <p:nvPr>
            <p:ph type="subTitle" idx="3"/>
          </p:nvPr>
        </p:nvSpPr>
        <p:spPr>
          <a:xfrm>
            <a:off x="732300" y="3097156"/>
            <a:ext cx="2336400" cy="8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Según las estadísticas con base a los datos de testing.</a:t>
            </a:r>
            <a:endParaRPr dirty="0"/>
          </a:p>
        </p:txBody>
      </p:sp>
      <p:sp>
        <p:nvSpPr>
          <p:cNvPr id="882" name="Google Shape;882;p42"/>
          <p:cNvSpPr txBox="1">
            <a:spLocks noGrp="1"/>
          </p:cNvSpPr>
          <p:nvPr>
            <p:ph type="title" idx="4"/>
          </p:nvPr>
        </p:nvSpPr>
        <p:spPr>
          <a:xfrm>
            <a:off x="6075300" y="2381144"/>
            <a:ext cx="23364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Hay que tener cuidado</a:t>
            </a:r>
            <a:endParaRPr dirty="0"/>
          </a:p>
        </p:txBody>
      </p:sp>
      <p:sp>
        <p:nvSpPr>
          <p:cNvPr id="883" name="Google Shape;883;p42"/>
          <p:cNvSpPr txBox="1">
            <a:spLocks noGrp="1"/>
          </p:cNvSpPr>
          <p:nvPr>
            <p:ph type="subTitle" idx="5"/>
          </p:nvPr>
        </p:nvSpPr>
        <p:spPr>
          <a:xfrm>
            <a:off x="6075300" y="3097156"/>
            <a:ext cx="2336400" cy="8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 tiene que tener en cuenta que se trata de vidas humanas</a:t>
            </a:r>
            <a:endParaRPr dirty="0"/>
          </a:p>
        </p:txBody>
      </p:sp>
      <p:grpSp>
        <p:nvGrpSpPr>
          <p:cNvPr id="884" name="Google Shape;884;p42"/>
          <p:cNvGrpSpPr/>
          <p:nvPr/>
        </p:nvGrpSpPr>
        <p:grpSpPr>
          <a:xfrm>
            <a:off x="4377850" y="1905204"/>
            <a:ext cx="388295" cy="358883"/>
            <a:chOff x="4768025" y="1557217"/>
            <a:chExt cx="388295" cy="358883"/>
          </a:xfrm>
        </p:grpSpPr>
        <p:sp>
          <p:nvSpPr>
            <p:cNvPr id="885" name="Google Shape;885;p42"/>
            <p:cNvSpPr/>
            <p:nvPr/>
          </p:nvSpPr>
          <p:spPr>
            <a:xfrm>
              <a:off x="4794885" y="1557217"/>
              <a:ext cx="315068" cy="166331"/>
            </a:xfrm>
            <a:custGeom>
              <a:avLst/>
              <a:gdLst/>
              <a:ahLst/>
              <a:cxnLst/>
              <a:rect l="l" t="t" r="r" b="b"/>
              <a:pathLst>
                <a:path w="9384" h="4954" extrusionOk="0">
                  <a:moveTo>
                    <a:pt x="5168" y="310"/>
                  </a:moveTo>
                  <a:lnTo>
                    <a:pt x="5168" y="643"/>
                  </a:lnTo>
                  <a:lnTo>
                    <a:pt x="4192" y="643"/>
                  </a:lnTo>
                  <a:lnTo>
                    <a:pt x="4192" y="310"/>
                  </a:lnTo>
                  <a:close/>
                  <a:moveTo>
                    <a:pt x="4835" y="953"/>
                  </a:moveTo>
                  <a:lnTo>
                    <a:pt x="4835" y="1286"/>
                  </a:lnTo>
                  <a:lnTo>
                    <a:pt x="4502" y="1286"/>
                  </a:lnTo>
                  <a:lnTo>
                    <a:pt x="4502" y="953"/>
                  </a:lnTo>
                  <a:close/>
                  <a:moveTo>
                    <a:pt x="1048" y="1500"/>
                  </a:moveTo>
                  <a:lnTo>
                    <a:pt x="1287" y="1739"/>
                  </a:lnTo>
                  <a:cubicBezTo>
                    <a:pt x="1072" y="1977"/>
                    <a:pt x="810" y="2215"/>
                    <a:pt x="596" y="2453"/>
                  </a:cubicBezTo>
                  <a:lnTo>
                    <a:pt x="358" y="2215"/>
                  </a:lnTo>
                  <a:lnTo>
                    <a:pt x="1048" y="1500"/>
                  </a:lnTo>
                  <a:close/>
                  <a:moveTo>
                    <a:pt x="8288" y="1500"/>
                  </a:moveTo>
                  <a:lnTo>
                    <a:pt x="8979" y="2215"/>
                  </a:lnTo>
                  <a:lnTo>
                    <a:pt x="8741" y="2453"/>
                  </a:lnTo>
                  <a:lnTo>
                    <a:pt x="8050" y="1739"/>
                  </a:lnTo>
                  <a:lnTo>
                    <a:pt x="8288" y="1500"/>
                  </a:lnTo>
                  <a:close/>
                  <a:moveTo>
                    <a:pt x="1287" y="2191"/>
                  </a:moveTo>
                  <a:lnTo>
                    <a:pt x="1549" y="2477"/>
                  </a:lnTo>
                  <a:cubicBezTo>
                    <a:pt x="1477" y="2548"/>
                    <a:pt x="1382" y="2620"/>
                    <a:pt x="1310" y="2715"/>
                  </a:cubicBezTo>
                  <a:lnTo>
                    <a:pt x="1048" y="2429"/>
                  </a:lnTo>
                  <a:lnTo>
                    <a:pt x="1287" y="2191"/>
                  </a:lnTo>
                  <a:close/>
                  <a:moveTo>
                    <a:pt x="8074" y="2191"/>
                  </a:moveTo>
                  <a:lnTo>
                    <a:pt x="8288" y="2429"/>
                  </a:lnTo>
                  <a:lnTo>
                    <a:pt x="8026" y="2715"/>
                  </a:lnTo>
                  <a:cubicBezTo>
                    <a:pt x="7955" y="2620"/>
                    <a:pt x="7859" y="2548"/>
                    <a:pt x="7788" y="2477"/>
                  </a:cubicBezTo>
                  <a:lnTo>
                    <a:pt x="8074" y="2191"/>
                  </a:lnTo>
                  <a:close/>
                  <a:moveTo>
                    <a:pt x="4049" y="0"/>
                  </a:moveTo>
                  <a:cubicBezTo>
                    <a:pt x="3954" y="0"/>
                    <a:pt x="3906" y="72"/>
                    <a:pt x="3906" y="143"/>
                  </a:cubicBezTo>
                  <a:lnTo>
                    <a:pt x="3906" y="810"/>
                  </a:lnTo>
                  <a:cubicBezTo>
                    <a:pt x="3906" y="881"/>
                    <a:pt x="3954" y="953"/>
                    <a:pt x="4049" y="953"/>
                  </a:cubicBezTo>
                  <a:lnTo>
                    <a:pt x="4216" y="953"/>
                  </a:lnTo>
                  <a:lnTo>
                    <a:pt x="4216" y="1310"/>
                  </a:lnTo>
                  <a:cubicBezTo>
                    <a:pt x="3335" y="1405"/>
                    <a:pt x="2525" y="1739"/>
                    <a:pt x="1834" y="2262"/>
                  </a:cubicBezTo>
                  <a:lnTo>
                    <a:pt x="1525" y="1977"/>
                  </a:lnTo>
                  <a:lnTo>
                    <a:pt x="1644" y="1858"/>
                  </a:lnTo>
                  <a:cubicBezTo>
                    <a:pt x="1715" y="1786"/>
                    <a:pt x="1715" y="1691"/>
                    <a:pt x="1644" y="1619"/>
                  </a:cubicBezTo>
                  <a:lnTo>
                    <a:pt x="1191" y="1167"/>
                  </a:lnTo>
                  <a:cubicBezTo>
                    <a:pt x="1156" y="1143"/>
                    <a:pt x="1114" y="1131"/>
                    <a:pt x="1075" y="1131"/>
                  </a:cubicBezTo>
                  <a:cubicBezTo>
                    <a:pt x="1037" y="1131"/>
                    <a:pt x="1001" y="1143"/>
                    <a:pt x="977" y="1167"/>
                  </a:cubicBezTo>
                  <a:lnTo>
                    <a:pt x="48" y="2096"/>
                  </a:lnTo>
                  <a:cubicBezTo>
                    <a:pt x="1" y="2143"/>
                    <a:pt x="1" y="2239"/>
                    <a:pt x="48" y="2310"/>
                  </a:cubicBezTo>
                  <a:lnTo>
                    <a:pt x="501" y="2763"/>
                  </a:lnTo>
                  <a:cubicBezTo>
                    <a:pt x="525" y="2798"/>
                    <a:pt x="560" y="2816"/>
                    <a:pt x="599" y="2816"/>
                  </a:cubicBezTo>
                  <a:cubicBezTo>
                    <a:pt x="638" y="2816"/>
                    <a:pt x="679" y="2798"/>
                    <a:pt x="715" y="2763"/>
                  </a:cubicBezTo>
                  <a:lnTo>
                    <a:pt x="834" y="2643"/>
                  </a:lnTo>
                  <a:lnTo>
                    <a:pt x="1120" y="2929"/>
                  </a:lnTo>
                  <a:cubicBezTo>
                    <a:pt x="834" y="3239"/>
                    <a:pt x="620" y="3596"/>
                    <a:pt x="429" y="3977"/>
                  </a:cubicBezTo>
                  <a:cubicBezTo>
                    <a:pt x="398" y="4087"/>
                    <a:pt x="491" y="4176"/>
                    <a:pt x="585" y="4176"/>
                  </a:cubicBezTo>
                  <a:cubicBezTo>
                    <a:pt x="634" y="4176"/>
                    <a:pt x="683" y="4153"/>
                    <a:pt x="715" y="4096"/>
                  </a:cubicBezTo>
                  <a:cubicBezTo>
                    <a:pt x="1515" y="2408"/>
                    <a:pt x="3087" y="1598"/>
                    <a:pt x="4652" y="1598"/>
                  </a:cubicBezTo>
                  <a:cubicBezTo>
                    <a:pt x="6489" y="1598"/>
                    <a:pt x="8318" y="2713"/>
                    <a:pt x="8883" y="4834"/>
                  </a:cubicBezTo>
                  <a:cubicBezTo>
                    <a:pt x="8907" y="4906"/>
                    <a:pt x="8979" y="4953"/>
                    <a:pt x="9050" y="4953"/>
                  </a:cubicBezTo>
                  <a:lnTo>
                    <a:pt x="9074" y="4953"/>
                  </a:lnTo>
                  <a:cubicBezTo>
                    <a:pt x="9169" y="4906"/>
                    <a:pt x="9217" y="4834"/>
                    <a:pt x="9193" y="4739"/>
                  </a:cubicBezTo>
                  <a:cubicBezTo>
                    <a:pt x="9002" y="4072"/>
                    <a:pt x="8693" y="3453"/>
                    <a:pt x="8240" y="2929"/>
                  </a:cubicBezTo>
                  <a:lnTo>
                    <a:pt x="8526" y="2643"/>
                  </a:lnTo>
                  <a:lnTo>
                    <a:pt x="8645" y="2763"/>
                  </a:lnTo>
                  <a:cubicBezTo>
                    <a:pt x="8681" y="2798"/>
                    <a:pt x="8723" y="2816"/>
                    <a:pt x="8761" y="2816"/>
                  </a:cubicBezTo>
                  <a:cubicBezTo>
                    <a:pt x="8800" y="2816"/>
                    <a:pt x="8836" y="2798"/>
                    <a:pt x="8860" y="2763"/>
                  </a:cubicBezTo>
                  <a:lnTo>
                    <a:pt x="9312" y="2310"/>
                  </a:lnTo>
                  <a:cubicBezTo>
                    <a:pt x="9384" y="2239"/>
                    <a:pt x="9384" y="2143"/>
                    <a:pt x="9312" y="2096"/>
                  </a:cubicBezTo>
                  <a:lnTo>
                    <a:pt x="8407" y="1167"/>
                  </a:lnTo>
                  <a:cubicBezTo>
                    <a:pt x="8383" y="1143"/>
                    <a:pt x="8342" y="1131"/>
                    <a:pt x="8300" y="1131"/>
                  </a:cubicBezTo>
                  <a:cubicBezTo>
                    <a:pt x="8258" y="1131"/>
                    <a:pt x="8217" y="1143"/>
                    <a:pt x="8193" y="1167"/>
                  </a:cubicBezTo>
                  <a:lnTo>
                    <a:pt x="7740" y="1619"/>
                  </a:lnTo>
                  <a:cubicBezTo>
                    <a:pt x="7669" y="1691"/>
                    <a:pt x="7669" y="1786"/>
                    <a:pt x="7740" y="1858"/>
                  </a:cubicBezTo>
                  <a:lnTo>
                    <a:pt x="7859" y="1977"/>
                  </a:lnTo>
                  <a:lnTo>
                    <a:pt x="7550" y="2262"/>
                  </a:lnTo>
                  <a:cubicBezTo>
                    <a:pt x="6859" y="1739"/>
                    <a:pt x="6049" y="1405"/>
                    <a:pt x="5168" y="1310"/>
                  </a:cubicBezTo>
                  <a:lnTo>
                    <a:pt x="5168" y="953"/>
                  </a:lnTo>
                  <a:lnTo>
                    <a:pt x="5359" y="953"/>
                  </a:lnTo>
                  <a:cubicBezTo>
                    <a:pt x="5430" y="953"/>
                    <a:pt x="5502" y="881"/>
                    <a:pt x="5502" y="810"/>
                  </a:cubicBezTo>
                  <a:lnTo>
                    <a:pt x="5502" y="143"/>
                  </a:lnTo>
                  <a:cubicBezTo>
                    <a:pt x="5502" y="72"/>
                    <a:pt x="5430" y="0"/>
                    <a:pt x="5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2"/>
            <p:cNvSpPr/>
            <p:nvPr/>
          </p:nvSpPr>
          <p:spPr>
            <a:xfrm>
              <a:off x="4924921" y="1698534"/>
              <a:ext cx="86691" cy="80110"/>
            </a:xfrm>
            <a:custGeom>
              <a:avLst/>
              <a:gdLst/>
              <a:ahLst/>
              <a:cxnLst/>
              <a:rect l="l" t="t" r="r" b="b"/>
              <a:pathLst>
                <a:path w="2582" h="2386" extrusionOk="0">
                  <a:moveTo>
                    <a:pt x="801" y="1485"/>
                  </a:moveTo>
                  <a:cubicBezTo>
                    <a:pt x="957" y="1485"/>
                    <a:pt x="1105" y="1602"/>
                    <a:pt x="1105" y="1792"/>
                  </a:cubicBezTo>
                  <a:cubicBezTo>
                    <a:pt x="1105" y="1959"/>
                    <a:pt x="962" y="2078"/>
                    <a:pt x="795" y="2078"/>
                  </a:cubicBezTo>
                  <a:cubicBezTo>
                    <a:pt x="533" y="2078"/>
                    <a:pt x="414" y="1768"/>
                    <a:pt x="581" y="1578"/>
                  </a:cubicBezTo>
                  <a:cubicBezTo>
                    <a:pt x="644" y="1514"/>
                    <a:pt x="724" y="1485"/>
                    <a:pt x="801" y="1485"/>
                  </a:cubicBezTo>
                  <a:close/>
                  <a:moveTo>
                    <a:pt x="2412" y="0"/>
                  </a:moveTo>
                  <a:cubicBezTo>
                    <a:pt x="2373" y="0"/>
                    <a:pt x="2331" y="18"/>
                    <a:pt x="2296" y="54"/>
                  </a:cubicBezTo>
                  <a:lnTo>
                    <a:pt x="2319" y="54"/>
                  </a:lnTo>
                  <a:lnTo>
                    <a:pt x="1129" y="1245"/>
                  </a:lnTo>
                  <a:cubicBezTo>
                    <a:pt x="1019" y="1178"/>
                    <a:pt x="905" y="1148"/>
                    <a:pt x="796" y="1148"/>
                  </a:cubicBezTo>
                  <a:cubicBezTo>
                    <a:pt x="361" y="1148"/>
                    <a:pt x="0" y="1616"/>
                    <a:pt x="248" y="2054"/>
                  </a:cubicBezTo>
                  <a:cubicBezTo>
                    <a:pt x="371" y="2283"/>
                    <a:pt x="583" y="2386"/>
                    <a:pt x="792" y="2386"/>
                  </a:cubicBezTo>
                  <a:cubicBezTo>
                    <a:pt x="1106" y="2386"/>
                    <a:pt x="1414" y="2154"/>
                    <a:pt x="1414" y="1768"/>
                  </a:cubicBezTo>
                  <a:cubicBezTo>
                    <a:pt x="1414" y="1649"/>
                    <a:pt x="1391" y="1554"/>
                    <a:pt x="1319" y="1459"/>
                  </a:cubicBezTo>
                  <a:lnTo>
                    <a:pt x="2510" y="268"/>
                  </a:lnTo>
                  <a:cubicBezTo>
                    <a:pt x="2581" y="197"/>
                    <a:pt x="2581" y="101"/>
                    <a:pt x="2510" y="54"/>
                  </a:cubicBezTo>
                  <a:cubicBezTo>
                    <a:pt x="2486" y="18"/>
                    <a:pt x="2450" y="0"/>
                    <a:pt x="24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2"/>
            <p:cNvSpPr/>
            <p:nvPr/>
          </p:nvSpPr>
          <p:spPr>
            <a:xfrm>
              <a:off x="4768025" y="1622487"/>
              <a:ext cx="388295" cy="293613"/>
            </a:xfrm>
            <a:custGeom>
              <a:avLst/>
              <a:gdLst/>
              <a:ahLst/>
              <a:cxnLst/>
              <a:rect l="l" t="t" r="r" b="b"/>
              <a:pathLst>
                <a:path w="11565" h="8745" extrusionOk="0">
                  <a:moveTo>
                    <a:pt x="5635" y="318"/>
                  </a:moveTo>
                  <a:cubicBezTo>
                    <a:pt x="6183" y="342"/>
                    <a:pt x="6730" y="485"/>
                    <a:pt x="7207" y="747"/>
                  </a:cubicBezTo>
                  <a:lnTo>
                    <a:pt x="6969" y="1152"/>
                  </a:lnTo>
                  <a:cubicBezTo>
                    <a:pt x="6921" y="1223"/>
                    <a:pt x="6945" y="1295"/>
                    <a:pt x="6992" y="1342"/>
                  </a:cubicBezTo>
                  <a:cubicBezTo>
                    <a:pt x="7026" y="1376"/>
                    <a:pt x="7069" y="1393"/>
                    <a:pt x="7111" y="1393"/>
                  </a:cubicBezTo>
                  <a:cubicBezTo>
                    <a:pt x="7159" y="1393"/>
                    <a:pt x="7205" y="1370"/>
                    <a:pt x="7231" y="1319"/>
                  </a:cubicBezTo>
                  <a:lnTo>
                    <a:pt x="7492" y="890"/>
                  </a:lnTo>
                  <a:cubicBezTo>
                    <a:pt x="7945" y="1200"/>
                    <a:pt x="8326" y="1581"/>
                    <a:pt x="8636" y="2033"/>
                  </a:cubicBezTo>
                  <a:lnTo>
                    <a:pt x="8207" y="2295"/>
                  </a:lnTo>
                  <a:cubicBezTo>
                    <a:pt x="8135" y="2319"/>
                    <a:pt x="8112" y="2414"/>
                    <a:pt x="8135" y="2486"/>
                  </a:cubicBezTo>
                  <a:cubicBezTo>
                    <a:pt x="8167" y="2549"/>
                    <a:pt x="8220" y="2581"/>
                    <a:pt x="8280" y="2581"/>
                  </a:cubicBezTo>
                  <a:cubicBezTo>
                    <a:pt x="8310" y="2581"/>
                    <a:pt x="8342" y="2573"/>
                    <a:pt x="8374" y="2557"/>
                  </a:cubicBezTo>
                  <a:lnTo>
                    <a:pt x="8802" y="2319"/>
                  </a:lnTo>
                  <a:cubicBezTo>
                    <a:pt x="9112" y="2938"/>
                    <a:pt x="9255" y="3652"/>
                    <a:pt x="9207" y="4343"/>
                  </a:cubicBezTo>
                  <a:cubicBezTo>
                    <a:pt x="9088" y="4438"/>
                    <a:pt x="8969" y="4557"/>
                    <a:pt x="8898" y="4676"/>
                  </a:cubicBezTo>
                  <a:cubicBezTo>
                    <a:pt x="8607" y="4257"/>
                    <a:pt x="8162" y="4056"/>
                    <a:pt x="7721" y="4056"/>
                  </a:cubicBezTo>
                  <a:cubicBezTo>
                    <a:pt x="7185" y="4056"/>
                    <a:pt x="6656" y="4353"/>
                    <a:pt x="6421" y="4915"/>
                  </a:cubicBezTo>
                  <a:cubicBezTo>
                    <a:pt x="6206" y="5439"/>
                    <a:pt x="6326" y="6058"/>
                    <a:pt x="6730" y="6463"/>
                  </a:cubicBezTo>
                  <a:lnTo>
                    <a:pt x="7469" y="7201"/>
                  </a:lnTo>
                  <a:cubicBezTo>
                    <a:pt x="6921" y="7558"/>
                    <a:pt x="6278" y="7749"/>
                    <a:pt x="5635" y="7772"/>
                  </a:cubicBezTo>
                  <a:lnTo>
                    <a:pt x="5635" y="7296"/>
                  </a:lnTo>
                  <a:cubicBezTo>
                    <a:pt x="5635" y="7201"/>
                    <a:pt x="5587" y="7153"/>
                    <a:pt x="5516" y="7129"/>
                  </a:cubicBezTo>
                  <a:cubicBezTo>
                    <a:pt x="5503" y="7126"/>
                    <a:pt x="5491" y="7125"/>
                    <a:pt x="5479" y="7125"/>
                  </a:cubicBezTo>
                  <a:cubicBezTo>
                    <a:pt x="5397" y="7125"/>
                    <a:pt x="5325" y="7189"/>
                    <a:pt x="5325" y="7272"/>
                  </a:cubicBezTo>
                  <a:lnTo>
                    <a:pt x="5325" y="7772"/>
                  </a:lnTo>
                  <a:cubicBezTo>
                    <a:pt x="4778" y="7749"/>
                    <a:pt x="4254" y="7606"/>
                    <a:pt x="3754" y="7344"/>
                  </a:cubicBezTo>
                  <a:lnTo>
                    <a:pt x="3992" y="6939"/>
                  </a:lnTo>
                  <a:cubicBezTo>
                    <a:pt x="4039" y="6867"/>
                    <a:pt x="4016" y="6772"/>
                    <a:pt x="3968" y="6724"/>
                  </a:cubicBezTo>
                  <a:cubicBezTo>
                    <a:pt x="3938" y="6705"/>
                    <a:pt x="3901" y="6693"/>
                    <a:pt x="3863" y="6693"/>
                  </a:cubicBezTo>
                  <a:cubicBezTo>
                    <a:pt x="3810" y="6693"/>
                    <a:pt x="3758" y="6716"/>
                    <a:pt x="3730" y="6772"/>
                  </a:cubicBezTo>
                  <a:lnTo>
                    <a:pt x="3492" y="7201"/>
                  </a:lnTo>
                  <a:cubicBezTo>
                    <a:pt x="3015" y="6891"/>
                    <a:pt x="2634" y="6510"/>
                    <a:pt x="2349" y="6034"/>
                  </a:cubicBezTo>
                  <a:lnTo>
                    <a:pt x="2753" y="5796"/>
                  </a:lnTo>
                  <a:cubicBezTo>
                    <a:pt x="2825" y="5772"/>
                    <a:pt x="2849" y="5700"/>
                    <a:pt x="2825" y="5605"/>
                  </a:cubicBezTo>
                  <a:cubicBezTo>
                    <a:pt x="2809" y="5542"/>
                    <a:pt x="2751" y="5510"/>
                    <a:pt x="2693" y="5510"/>
                  </a:cubicBezTo>
                  <a:cubicBezTo>
                    <a:pt x="2663" y="5510"/>
                    <a:pt x="2634" y="5518"/>
                    <a:pt x="2611" y="5534"/>
                  </a:cubicBezTo>
                  <a:lnTo>
                    <a:pt x="2182" y="5772"/>
                  </a:lnTo>
                  <a:cubicBezTo>
                    <a:pt x="1920" y="5296"/>
                    <a:pt x="1777" y="4748"/>
                    <a:pt x="1753" y="4200"/>
                  </a:cubicBezTo>
                  <a:lnTo>
                    <a:pt x="2253" y="4200"/>
                  </a:lnTo>
                  <a:cubicBezTo>
                    <a:pt x="2325" y="4200"/>
                    <a:pt x="2372" y="4153"/>
                    <a:pt x="2396" y="4081"/>
                  </a:cubicBezTo>
                  <a:cubicBezTo>
                    <a:pt x="2420" y="3986"/>
                    <a:pt x="2349" y="3891"/>
                    <a:pt x="2253" y="3891"/>
                  </a:cubicBezTo>
                  <a:lnTo>
                    <a:pt x="1753" y="3891"/>
                  </a:lnTo>
                  <a:cubicBezTo>
                    <a:pt x="1777" y="3343"/>
                    <a:pt x="1920" y="2795"/>
                    <a:pt x="2182" y="2319"/>
                  </a:cubicBezTo>
                  <a:lnTo>
                    <a:pt x="2611" y="2557"/>
                  </a:lnTo>
                  <a:cubicBezTo>
                    <a:pt x="2634" y="2573"/>
                    <a:pt x="2661" y="2581"/>
                    <a:pt x="2687" y="2581"/>
                  </a:cubicBezTo>
                  <a:cubicBezTo>
                    <a:pt x="2740" y="2581"/>
                    <a:pt x="2793" y="2549"/>
                    <a:pt x="2825" y="2486"/>
                  </a:cubicBezTo>
                  <a:cubicBezTo>
                    <a:pt x="2849" y="2414"/>
                    <a:pt x="2825" y="2319"/>
                    <a:pt x="2753" y="2295"/>
                  </a:cubicBezTo>
                  <a:lnTo>
                    <a:pt x="2349" y="2033"/>
                  </a:lnTo>
                  <a:cubicBezTo>
                    <a:pt x="2634" y="1581"/>
                    <a:pt x="3015" y="1200"/>
                    <a:pt x="3492" y="890"/>
                  </a:cubicBezTo>
                  <a:lnTo>
                    <a:pt x="3730" y="1319"/>
                  </a:lnTo>
                  <a:cubicBezTo>
                    <a:pt x="3755" y="1370"/>
                    <a:pt x="3801" y="1393"/>
                    <a:pt x="3850" y="1393"/>
                  </a:cubicBezTo>
                  <a:cubicBezTo>
                    <a:pt x="3891" y="1393"/>
                    <a:pt x="3935" y="1376"/>
                    <a:pt x="3968" y="1342"/>
                  </a:cubicBezTo>
                  <a:cubicBezTo>
                    <a:pt x="4016" y="1295"/>
                    <a:pt x="4039" y="1223"/>
                    <a:pt x="3992" y="1152"/>
                  </a:cubicBezTo>
                  <a:lnTo>
                    <a:pt x="3754" y="747"/>
                  </a:lnTo>
                  <a:cubicBezTo>
                    <a:pt x="4254" y="485"/>
                    <a:pt x="4778" y="342"/>
                    <a:pt x="5325" y="318"/>
                  </a:cubicBezTo>
                  <a:lnTo>
                    <a:pt x="5325" y="795"/>
                  </a:lnTo>
                  <a:cubicBezTo>
                    <a:pt x="5325" y="866"/>
                    <a:pt x="5373" y="938"/>
                    <a:pt x="5444" y="961"/>
                  </a:cubicBezTo>
                  <a:cubicBezTo>
                    <a:pt x="5457" y="964"/>
                    <a:pt x="5469" y="966"/>
                    <a:pt x="5481" y="966"/>
                  </a:cubicBezTo>
                  <a:cubicBezTo>
                    <a:pt x="5563" y="966"/>
                    <a:pt x="5635" y="898"/>
                    <a:pt x="5635" y="795"/>
                  </a:cubicBezTo>
                  <a:lnTo>
                    <a:pt x="5635" y="318"/>
                  </a:lnTo>
                  <a:close/>
                  <a:moveTo>
                    <a:pt x="5413" y="0"/>
                  </a:moveTo>
                  <a:cubicBezTo>
                    <a:pt x="4081" y="0"/>
                    <a:pt x="2741" y="643"/>
                    <a:pt x="1944" y="2081"/>
                  </a:cubicBezTo>
                  <a:cubicBezTo>
                    <a:pt x="298" y="5012"/>
                    <a:pt x="2648" y="8124"/>
                    <a:pt x="5462" y="8124"/>
                  </a:cubicBezTo>
                  <a:cubicBezTo>
                    <a:pt x="6192" y="8124"/>
                    <a:pt x="6953" y="7914"/>
                    <a:pt x="7683" y="7439"/>
                  </a:cubicBezTo>
                  <a:lnTo>
                    <a:pt x="7921" y="7677"/>
                  </a:lnTo>
                  <a:cubicBezTo>
                    <a:pt x="7183" y="8153"/>
                    <a:pt x="6349" y="8415"/>
                    <a:pt x="5468" y="8415"/>
                  </a:cubicBezTo>
                  <a:cubicBezTo>
                    <a:pt x="2539" y="8391"/>
                    <a:pt x="443" y="5581"/>
                    <a:pt x="1277" y="2771"/>
                  </a:cubicBezTo>
                  <a:cubicBezTo>
                    <a:pt x="1301" y="2700"/>
                    <a:pt x="1253" y="2605"/>
                    <a:pt x="1182" y="2581"/>
                  </a:cubicBezTo>
                  <a:cubicBezTo>
                    <a:pt x="1165" y="2577"/>
                    <a:pt x="1149" y="2575"/>
                    <a:pt x="1133" y="2575"/>
                  </a:cubicBezTo>
                  <a:cubicBezTo>
                    <a:pt x="1056" y="2575"/>
                    <a:pt x="987" y="2621"/>
                    <a:pt x="967" y="2700"/>
                  </a:cubicBezTo>
                  <a:cubicBezTo>
                    <a:pt x="1" y="5946"/>
                    <a:pt x="2581" y="8745"/>
                    <a:pt x="5479" y="8745"/>
                  </a:cubicBezTo>
                  <a:cubicBezTo>
                    <a:pt x="6366" y="8745"/>
                    <a:pt x="7282" y="8483"/>
                    <a:pt x="8135" y="7891"/>
                  </a:cubicBezTo>
                  <a:lnTo>
                    <a:pt x="8755" y="8511"/>
                  </a:lnTo>
                  <a:cubicBezTo>
                    <a:pt x="8790" y="8534"/>
                    <a:pt x="8832" y="8546"/>
                    <a:pt x="8874" y="8546"/>
                  </a:cubicBezTo>
                  <a:cubicBezTo>
                    <a:pt x="8915" y="8546"/>
                    <a:pt x="8957" y="8534"/>
                    <a:pt x="8993" y="8511"/>
                  </a:cubicBezTo>
                  <a:lnTo>
                    <a:pt x="9779" y="7701"/>
                  </a:lnTo>
                  <a:cubicBezTo>
                    <a:pt x="9850" y="7653"/>
                    <a:pt x="9850" y="7558"/>
                    <a:pt x="9779" y="7487"/>
                  </a:cubicBezTo>
                  <a:cubicBezTo>
                    <a:pt x="9755" y="7451"/>
                    <a:pt x="9713" y="7433"/>
                    <a:pt x="9672" y="7433"/>
                  </a:cubicBezTo>
                  <a:cubicBezTo>
                    <a:pt x="9630" y="7433"/>
                    <a:pt x="9588" y="7451"/>
                    <a:pt x="9564" y="7487"/>
                  </a:cubicBezTo>
                  <a:lnTo>
                    <a:pt x="8874" y="8177"/>
                  </a:lnTo>
                  <a:lnTo>
                    <a:pt x="7111" y="6415"/>
                  </a:lnTo>
                  <a:lnTo>
                    <a:pt x="7588" y="6415"/>
                  </a:lnTo>
                  <a:cubicBezTo>
                    <a:pt x="7635" y="6415"/>
                    <a:pt x="7683" y="6391"/>
                    <a:pt x="7707" y="6343"/>
                  </a:cubicBezTo>
                  <a:lnTo>
                    <a:pt x="8040" y="5867"/>
                  </a:lnTo>
                  <a:lnTo>
                    <a:pt x="8731" y="7201"/>
                  </a:lnTo>
                  <a:cubicBezTo>
                    <a:pt x="8767" y="7248"/>
                    <a:pt x="8820" y="7272"/>
                    <a:pt x="8874" y="7272"/>
                  </a:cubicBezTo>
                  <a:cubicBezTo>
                    <a:pt x="8927" y="7272"/>
                    <a:pt x="8981" y="7248"/>
                    <a:pt x="9017" y="7201"/>
                  </a:cubicBezTo>
                  <a:lnTo>
                    <a:pt x="9374" y="6415"/>
                  </a:lnTo>
                  <a:lnTo>
                    <a:pt x="9969" y="6415"/>
                  </a:lnTo>
                  <a:cubicBezTo>
                    <a:pt x="9975" y="6416"/>
                    <a:pt x="9981" y="6416"/>
                    <a:pt x="9987" y="6416"/>
                  </a:cubicBezTo>
                  <a:cubicBezTo>
                    <a:pt x="10154" y="6416"/>
                    <a:pt x="10154" y="6104"/>
                    <a:pt x="9987" y="6104"/>
                  </a:cubicBezTo>
                  <a:cubicBezTo>
                    <a:pt x="9981" y="6104"/>
                    <a:pt x="9975" y="6105"/>
                    <a:pt x="9969" y="6105"/>
                  </a:cubicBezTo>
                  <a:lnTo>
                    <a:pt x="9255" y="6105"/>
                  </a:lnTo>
                  <a:cubicBezTo>
                    <a:pt x="9255" y="6105"/>
                    <a:pt x="9159" y="6153"/>
                    <a:pt x="9136" y="6201"/>
                  </a:cubicBezTo>
                  <a:lnTo>
                    <a:pt x="8850" y="6772"/>
                  </a:lnTo>
                  <a:lnTo>
                    <a:pt x="8183" y="5486"/>
                  </a:lnTo>
                  <a:cubicBezTo>
                    <a:pt x="8147" y="5439"/>
                    <a:pt x="8094" y="5415"/>
                    <a:pt x="8040" y="5415"/>
                  </a:cubicBezTo>
                  <a:cubicBezTo>
                    <a:pt x="7987" y="5415"/>
                    <a:pt x="7933" y="5439"/>
                    <a:pt x="7897" y="5486"/>
                  </a:cubicBezTo>
                  <a:lnTo>
                    <a:pt x="7492" y="6129"/>
                  </a:lnTo>
                  <a:lnTo>
                    <a:pt x="6802" y="6129"/>
                  </a:lnTo>
                  <a:cubicBezTo>
                    <a:pt x="6802" y="6129"/>
                    <a:pt x="6540" y="5415"/>
                    <a:pt x="6683" y="5057"/>
                  </a:cubicBezTo>
                  <a:cubicBezTo>
                    <a:pt x="6872" y="4608"/>
                    <a:pt x="7285" y="4382"/>
                    <a:pt x="7696" y="4382"/>
                  </a:cubicBezTo>
                  <a:cubicBezTo>
                    <a:pt x="8112" y="4382"/>
                    <a:pt x="8527" y="4614"/>
                    <a:pt x="8707" y="5081"/>
                  </a:cubicBezTo>
                  <a:cubicBezTo>
                    <a:pt x="8731" y="5153"/>
                    <a:pt x="8796" y="5188"/>
                    <a:pt x="8862" y="5188"/>
                  </a:cubicBezTo>
                  <a:cubicBezTo>
                    <a:pt x="8927" y="5188"/>
                    <a:pt x="8993" y="5153"/>
                    <a:pt x="9017" y="5081"/>
                  </a:cubicBezTo>
                  <a:cubicBezTo>
                    <a:pt x="9196" y="4614"/>
                    <a:pt x="9611" y="4382"/>
                    <a:pt x="10028" y="4382"/>
                  </a:cubicBezTo>
                  <a:cubicBezTo>
                    <a:pt x="10439" y="4382"/>
                    <a:pt x="10852" y="4608"/>
                    <a:pt x="11041" y="5057"/>
                  </a:cubicBezTo>
                  <a:cubicBezTo>
                    <a:pt x="11208" y="5462"/>
                    <a:pt x="11136" y="5939"/>
                    <a:pt x="10803" y="6248"/>
                  </a:cubicBezTo>
                  <a:lnTo>
                    <a:pt x="10041" y="7010"/>
                  </a:lnTo>
                  <a:cubicBezTo>
                    <a:pt x="9969" y="7082"/>
                    <a:pt x="9969" y="7177"/>
                    <a:pt x="10041" y="7248"/>
                  </a:cubicBezTo>
                  <a:cubicBezTo>
                    <a:pt x="10064" y="7272"/>
                    <a:pt x="10106" y="7284"/>
                    <a:pt x="10148" y="7284"/>
                  </a:cubicBezTo>
                  <a:cubicBezTo>
                    <a:pt x="10189" y="7284"/>
                    <a:pt x="10231" y="7272"/>
                    <a:pt x="10255" y="7248"/>
                  </a:cubicBezTo>
                  <a:lnTo>
                    <a:pt x="11041" y="6463"/>
                  </a:lnTo>
                  <a:cubicBezTo>
                    <a:pt x="11446" y="6058"/>
                    <a:pt x="11565" y="5462"/>
                    <a:pt x="11327" y="4938"/>
                  </a:cubicBezTo>
                  <a:lnTo>
                    <a:pt x="11350" y="4915"/>
                  </a:lnTo>
                  <a:cubicBezTo>
                    <a:pt x="11136" y="4438"/>
                    <a:pt x="10684" y="4105"/>
                    <a:pt x="10160" y="4057"/>
                  </a:cubicBezTo>
                  <a:cubicBezTo>
                    <a:pt x="10160" y="3867"/>
                    <a:pt x="10136" y="3676"/>
                    <a:pt x="10112" y="3510"/>
                  </a:cubicBezTo>
                  <a:cubicBezTo>
                    <a:pt x="10112" y="3427"/>
                    <a:pt x="10058" y="3362"/>
                    <a:pt x="9982" y="3362"/>
                  </a:cubicBezTo>
                  <a:cubicBezTo>
                    <a:pt x="9970" y="3362"/>
                    <a:pt x="9958" y="3364"/>
                    <a:pt x="9945" y="3367"/>
                  </a:cubicBezTo>
                  <a:cubicBezTo>
                    <a:pt x="9874" y="3367"/>
                    <a:pt x="9802" y="3462"/>
                    <a:pt x="9802" y="3533"/>
                  </a:cubicBezTo>
                  <a:cubicBezTo>
                    <a:pt x="9826" y="3724"/>
                    <a:pt x="9850" y="3891"/>
                    <a:pt x="9826" y="4057"/>
                  </a:cubicBezTo>
                  <a:cubicBezTo>
                    <a:pt x="9731" y="4081"/>
                    <a:pt x="9612" y="4105"/>
                    <a:pt x="9493" y="4153"/>
                  </a:cubicBezTo>
                  <a:cubicBezTo>
                    <a:pt x="9566" y="1579"/>
                    <a:pt x="7499"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2"/>
          <p:cNvGrpSpPr/>
          <p:nvPr/>
        </p:nvGrpSpPr>
        <p:grpSpPr>
          <a:xfrm>
            <a:off x="7054092" y="1907003"/>
            <a:ext cx="378827" cy="355291"/>
            <a:chOff x="4779104" y="2133028"/>
            <a:chExt cx="378827" cy="355291"/>
          </a:xfrm>
        </p:grpSpPr>
        <p:sp>
          <p:nvSpPr>
            <p:cNvPr id="889" name="Google Shape;889;p42"/>
            <p:cNvSpPr/>
            <p:nvPr/>
          </p:nvSpPr>
          <p:spPr>
            <a:xfrm>
              <a:off x="4779104" y="2133028"/>
              <a:ext cx="378827" cy="355291"/>
            </a:xfrm>
            <a:custGeom>
              <a:avLst/>
              <a:gdLst/>
              <a:ahLst/>
              <a:cxnLst/>
              <a:rect l="l" t="t" r="r" b="b"/>
              <a:pathLst>
                <a:path w="11283" h="10582" extrusionOk="0">
                  <a:moveTo>
                    <a:pt x="10616" y="3116"/>
                  </a:moveTo>
                  <a:lnTo>
                    <a:pt x="10616" y="3116"/>
                  </a:lnTo>
                  <a:cubicBezTo>
                    <a:pt x="10973" y="3926"/>
                    <a:pt x="10854" y="4878"/>
                    <a:pt x="10330" y="5617"/>
                  </a:cubicBezTo>
                  <a:lnTo>
                    <a:pt x="9901" y="5617"/>
                  </a:lnTo>
                  <a:cubicBezTo>
                    <a:pt x="10473" y="5021"/>
                    <a:pt x="10663" y="4140"/>
                    <a:pt x="10377" y="3378"/>
                  </a:cubicBezTo>
                  <a:cubicBezTo>
                    <a:pt x="10473" y="3307"/>
                    <a:pt x="10544" y="3211"/>
                    <a:pt x="10616" y="3116"/>
                  </a:cubicBezTo>
                  <a:close/>
                  <a:moveTo>
                    <a:pt x="3360" y="1544"/>
                  </a:moveTo>
                  <a:cubicBezTo>
                    <a:pt x="4362" y="1544"/>
                    <a:pt x="5264" y="2181"/>
                    <a:pt x="5638" y="3116"/>
                  </a:cubicBezTo>
                  <a:cubicBezTo>
                    <a:pt x="5662" y="3188"/>
                    <a:pt x="5728" y="3223"/>
                    <a:pt x="5793" y="3223"/>
                  </a:cubicBezTo>
                  <a:cubicBezTo>
                    <a:pt x="5859" y="3223"/>
                    <a:pt x="5924" y="3188"/>
                    <a:pt x="5948" y="3116"/>
                  </a:cubicBezTo>
                  <a:cubicBezTo>
                    <a:pt x="6162" y="2568"/>
                    <a:pt x="6567" y="2116"/>
                    <a:pt x="7067" y="1854"/>
                  </a:cubicBezTo>
                  <a:cubicBezTo>
                    <a:pt x="7067" y="1949"/>
                    <a:pt x="7091" y="2068"/>
                    <a:pt x="7091" y="2187"/>
                  </a:cubicBezTo>
                  <a:cubicBezTo>
                    <a:pt x="6710" y="2449"/>
                    <a:pt x="6400" y="2806"/>
                    <a:pt x="6234" y="3235"/>
                  </a:cubicBezTo>
                  <a:cubicBezTo>
                    <a:pt x="6162" y="3426"/>
                    <a:pt x="5984" y="3521"/>
                    <a:pt x="5805" y="3521"/>
                  </a:cubicBezTo>
                  <a:cubicBezTo>
                    <a:pt x="5626" y="3521"/>
                    <a:pt x="5448" y="3426"/>
                    <a:pt x="5376" y="3235"/>
                  </a:cubicBezTo>
                  <a:cubicBezTo>
                    <a:pt x="5008" y="2364"/>
                    <a:pt x="4180" y="1859"/>
                    <a:pt x="3316" y="1859"/>
                  </a:cubicBezTo>
                  <a:cubicBezTo>
                    <a:pt x="2951" y="1859"/>
                    <a:pt x="2579" y="1949"/>
                    <a:pt x="2233" y="2140"/>
                  </a:cubicBezTo>
                  <a:cubicBezTo>
                    <a:pt x="2138" y="2164"/>
                    <a:pt x="2114" y="2259"/>
                    <a:pt x="2161" y="2330"/>
                  </a:cubicBezTo>
                  <a:cubicBezTo>
                    <a:pt x="2193" y="2394"/>
                    <a:pt x="2246" y="2425"/>
                    <a:pt x="2299" y="2425"/>
                  </a:cubicBezTo>
                  <a:cubicBezTo>
                    <a:pt x="2325" y="2425"/>
                    <a:pt x="2352" y="2418"/>
                    <a:pt x="2376" y="2402"/>
                  </a:cubicBezTo>
                  <a:cubicBezTo>
                    <a:pt x="2662" y="2235"/>
                    <a:pt x="2971" y="2164"/>
                    <a:pt x="3305" y="2164"/>
                  </a:cubicBezTo>
                  <a:cubicBezTo>
                    <a:pt x="4067" y="2164"/>
                    <a:pt x="4781" y="2640"/>
                    <a:pt x="5067" y="3354"/>
                  </a:cubicBezTo>
                  <a:cubicBezTo>
                    <a:pt x="5198" y="3688"/>
                    <a:pt x="5495" y="3854"/>
                    <a:pt x="5793" y="3854"/>
                  </a:cubicBezTo>
                  <a:cubicBezTo>
                    <a:pt x="6091" y="3854"/>
                    <a:pt x="6389" y="3688"/>
                    <a:pt x="6519" y="3354"/>
                  </a:cubicBezTo>
                  <a:cubicBezTo>
                    <a:pt x="6662" y="3021"/>
                    <a:pt x="6877" y="2735"/>
                    <a:pt x="7162" y="2545"/>
                  </a:cubicBezTo>
                  <a:cubicBezTo>
                    <a:pt x="7440" y="3395"/>
                    <a:pt x="8212" y="3897"/>
                    <a:pt x="9024" y="3897"/>
                  </a:cubicBezTo>
                  <a:cubicBezTo>
                    <a:pt x="9394" y="3897"/>
                    <a:pt x="9772" y="3792"/>
                    <a:pt x="10115" y="3569"/>
                  </a:cubicBezTo>
                  <a:lnTo>
                    <a:pt x="10115" y="3569"/>
                  </a:lnTo>
                  <a:cubicBezTo>
                    <a:pt x="10306" y="4235"/>
                    <a:pt x="10115" y="4926"/>
                    <a:pt x="9639" y="5402"/>
                  </a:cubicBezTo>
                  <a:lnTo>
                    <a:pt x="9472" y="5593"/>
                  </a:lnTo>
                  <a:lnTo>
                    <a:pt x="8020" y="5593"/>
                  </a:lnTo>
                  <a:cubicBezTo>
                    <a:pt x="8020" y="5593"/>
                    <a:pt x="7925" y="5593"/>
                    <a:pt x="7901" y="5640"/>
                  </a:cubicBezTo>
                  <a:lnTo>
                    <a:pt x="7353" y="6379"/>
                  </a:lnTo>
                  <a:lnTo>
                    <a:pt x="6567" y="4474"/>
                  </a:lnTo>
                  <a:cubicBezTo>
                    <a:pt x="6543" y="4402"/>
                    <a:pt x="6484" y="4366"/>
                    <a:pt x="6424" y="4366"/>
                  </a:cubicBezTo>
                  <a:cubicBezTo>
                    <a:pt x="6365" y="4366"/>
                    <a:pt x="6305" y="4402"/>
                    <a:pt x="6281" y="4474"/>
                  </a:cubicBezTo>
                  <a:lnTo>
                    <a:pt x="5353" y="7069"/>
                  </a:lnTo>
                  <a:lnTo>
                    <a:pt x="4138" y="3616"/>
                  </a:lnTo>
                  <a:cubicBezTo>
                    <a:pt x="4112" y="3539"/>
                    <a:pt x="4045" y="3496"/>
                    <a:pt x="3977" y="3496"/>
                  </a:cubicBezTo>
                  <a:cubicBezTo>
                    <a:pt x="3919" y="3496"/>
                    <a:pt x="3861" y="3527"/>
                    <a:pt x="3828" y="3592"/>
                  </a:cubicBezTo>
                  <a:lnTo>
                    <a:pt x="2828" y="5617"/>
                  </a:lnTo>
                  <a:lnTo>
                    <a:pt x="2138" y="5617"/>
                  </a:lnTo>
                  <a:lnTo>
                    <a:pt x="1947" y="5426"/>
                  </a:lnTo>
                  <a:cubicBezTo>
                    <a:pt x="1256" y="4712"/>
                    <a:pt x="1233" y="3569"/>
                    <a:pt x="1899" y="2806"/>
                  </a:cubicBezTo>
                  <a:cubicBezTo>
                    <a:pt x="2005" y="2701"/>
                    <a:pt x="1902" y="2555"/>
                    <a:pt x="1783" y="2555"/>
                  </a:cubicBezTo>
                  <a:cubicBezTo>
                    <a:pt x="1742" y="2555"/>
                    <a:pt x="1698" y="2573"/>
                    <a:pt x="1661" y="2616"/>
                  </a:cubicBezTo>
                  <a:cubicBezTo>
                    <a:pt x="899" y="3473"/>
                    <a:pt x="923" y="4783"/>
                    <a:pt x="1709" y="5617"/>
                  </a:cubicBezTo>
                  <a:lnTo>
                    <a:pt x="1280" y="5617"/>
                  </a:lnTo>
                  <a:cubicBezTo>
                    <a:pt x="1" y="3958"/>
                    <a:pt x="1174" y="1544"/>
                    <a:pt x="3274" y="1544"/>
                  </a:cubicBezTo>
                  <a:cubicBezTo>
                    <a:pt x="3284" y="1544"/>
                    <a:pt x="3294" y="1544"/>
                    <a:pt x="3305" y="1544"/>
                  </a:cubicBezTo>
                  <a:cubicBezTo>
                    <a:pt x="3323" y="1544"/>
                    <a:pt x="3341" y="1544"/>
                    <a:pt x="3360" y="1544"/>
                  </a:cubicBezTo>
                  <a:close/>
                  <a:moveTo>
                    <a:pt x="3971" y="4045"/>
                  </a:moveTo>
                  <a:lnTo>
                    <a:pt x="5210" y="7617"/>
                  </a:lnTo>
                  <a:cubicBezTo>
                    <a:pt x="5234" y="7688"/>
                    <a:pt x="5293" y="7724"/>
                    <a:pt x="5356" y="7724"/>
                  </a:cubicBezTo>
                  <a:cubicBezTo>
                    <a:pt x="5418" y="7724"/>
                    <a:pt x="5484" y="7688"/>
                    <a:pt x="5519" y="7617"/>
                  </a:cubicBezTo>
                  <a:lnTo>
                    <a:pt x="6448" y="4974"/>
                  </a:lnTo>
                  <a:lnTo>
                    <a:pt x="7186" y="6736"/>
                  </a:lnTo>
                  <a:cubicBezTo>
                    <a:pt x="7214" y="6805"/>
                    <a:pt x="7274" y="6842"/>
                    <a:pt x="7334" y="6842"/>
                  </a:cubicBezTo>
                  <a:cubicBezTo>
                    <a:pt x="7376" y="6842"/>
                    <a:pt x="7418" y="6823"/>
                    <a:pt x="7448" y="6783"/>
                  </a:cubicBezTo>
                  <a:lnTo>
                    <a:pt x="8115" y="5879"/>
                  </a:lnTo>
                  <a:lnTo>
                    <a:pt x="9163" y="5879"/>
                  </a:lnTo>
                  <a:lnTo>
                    <a:pt x="5805" y="9284"/>
                  </a:lnTo>
                  <a:lnTo>
                    <a:pt x="2447" y="5902"/>
                  </a:lnTo>
                  <a:lnTo>
                    <a:pt x="2947" y="5902"/>
                  </a:lnTo>
                  <a:cubicBezTo>
                    <a:pt x="2995" y="5902"/>
                    <a:pt x="3043" y="5879"/>
                    <a:pt x="3066" y="5831"/>
                  </a:cubicBezTo>
                  <a:lnTo>
                    <a:pt x="3971" y="4045"/>
                  </a:lnTo>
                  <a:close/>
                  <a:moveTo>
                    <a:pt x="9036" y="0"/>
                  </a:moveTo>
                  <a:cubicBezTo>
                    <a:pt x="8172" y="0"/>
                    <a:pt x="7351" y="570"/>
                    <a:pt x="7115" y="1497"/>
                  </a:cubicBezTo>
                  <a:cubicBezTo>
                    <a:pt x="6567" y="1735"/>
                    <a:pt x="6091" y="2164"/>
                    <a:pt x="5805" y="2711"/>
                  </a:cubicBezTo>
                  <a:cubicBezTo>
                    <a:pt x="5279" y="1770"/>
                    <a:pt x="4303" y="1235"/>
                    <a:pt x="3301" y="1235"/>
                  </a:cubicBezTo>
                  <a:cubicBezTo>
                    <a:pt x="2808" y="1235"/>
                    <a:pt x="2308" y="1365"/>
                    <a:pt x="1852" y="1640"/>
                  </a:cubicBezTo>
                  <a:cubicBezTo>
                    <a:pt x="471" y="2449"/>
                    <a:pt x="42" y="4235"/>
                    <a:pt x="899" y="5617"/>
                  </a:cubicBezTo>
                  <a:lnTo>
                    <a:pt x="613" y="5617"/>
                  </a:lnTo>
                  <a:cubicBezTo>
                    <a:pt x="604" y="5613"/>
                    <a:pt x="594" y="5612"/>
                    <a:pt x="585" y="5612"/>
                  </a:cubicBezTo>
                  <a:cubicBezTo>
                    <a:pt x="524" y="5612"/>
                    <a:pt x="467" y="5674"/>
                    <a:pt x="447" y="5736"/>
                  </a:cubicBezTo>
                  <a:cubicBezTo>
                    <a:pt x="447" y="5831"/>
                    <a:pt x="518" y="5926"/>
                    <a:pt x="613" y="5926"/>
                  </a:cubicBezTo>
                  <a:lnTo>
                    <a:pt x="1114" y="5926"/>
                  </a:lnTo>
                  <a:lnTo>
                    <a:pt x="3876" y="8665"/>
                  </a:lnTo>
                  <a:cubicBezTo>
                    <a:pt x="3900" y="8701"/>
                    <a:pt x="3936" y="8718"/>
                    <a:pt x="3974" y="8718"/>
                  </a:cubicBezTo>
                  <a:cubicBezTo>
                    <a:pt x="4013" y="8718"/>
                    <a:pt x="4055" y="8701"/>
                    <a:pt x="4090" y="8665"/>
                  </a:cubicBezTo>
                  <a:cubicBezTo>
                    <a:pt x="4162" y="8593"/>
                    <a:pt x="4162" y="8498"/>
                    <a:pt x="4090" y="8451"/>
                  </a:cubicBezTo>
                  <a:lnTo>
                    <a:pt x="1542" y="5926"/>
                  </a:lnTo>
                  <a:lnTo>
                    <a:pt x="1995" y="5926"/>
                  </a:lnTo>
                  <a:lnTo>
                    <a:pt x="5686" y="9594"/>
                  </a:lnTo>
                  <a:cubicBezTo>
                    <a:pt x="5710" y="9617"/>
                    <a:pt x="5746" y="9629"/>
                    <a:pt x="5784" y="9629"/>
                  </a:cubicBezTo>
                  <a:cubicBezTo>
                    <a:pt x="5823" y="9629"/>
                    <a:pt x="5865" y="9617"/>
                    <a:pt x="5900" y="9594"/>
                  </a:cubicBezTo>
                  <a:lnTo>
                    <a:pt x="9592" y="5926"/>
                  </a:lnTo>
                  <a:lnTo>
                    <a:pt x="10020" y="5926"/>
                  </a:lnTo>
                  <a:lnTo>
                    <a:pt x="5781" y="10189"/>
                  </a:lnTo>
                  <a:lnTo>
                    <a:pt x="4567" y="8974"/>
                  </a:lnTo>
                  <a:cubicBezTo>
                    <a:pt x="4534" y="8941"/>
                    <a:pt x="4490" y="8923"/>
                    <a:pt x="4448" y="8923"/>
                  </a:cubicBezTo>
                  <a:cubicBezTo>
                    <a:pt x="4400" y="8923"/>
                    <a:pt x="4354" y="8947"/>
                    <a:pt x="4329" y="8998"/>
                  </a:cubicBezTo>
                  <a:cubicBezTo>
                    <a:pt x="4281" y="9070"/>
                    <a:pt x="4281" y="9141"/>
                    <a:pt x="4352" y="9189"/>
                  </a:cubicBezTo>
                  <a:lnTo>
                    <a:pt x="5686" y="10546"/>
                  </a:lnTo>
                  <a:cubicBezTo>
                    <a:pt x="5710" y="10570"/>
                    <a:pt x="5746" y="10582"/>
                    <a:pt x="5784" y="10582"/>
                  </a:cubicBezTo>
                  <a:cubicBezTo>
                    <a:pt x="5823" y="10582"/>
                    <a:pt x="5865" y="10570"/>
                    <a:pt x="5900" y="10546"/>
                  </a:cubicBezTo>
                  <a:cubicBezTo>
                    <a:pt x="10497" y="5879"/>
                    <a:pt x="10306" y="6093"/>
                    <a:pt x="10449" y="5926"/>
                  </a:cubicBezTo>
                  <a:lnTo>
                    <a:pt x="10973" y="5926"/>
                  </a:lnTo>
                  <a:cubicBezTo>
                    <a:pt x="11068" y="5926"/>
                    <a:pt x="11139" y="5831"/>
                    <a:pt x="11116" y="5736"/>
                  </a:cubicBezTo>
                  <a:cubicBezTo>
                    <a:pt x="11092" y="5664"/>
                    <a:pt x="11044" y="5617"/>
                    <a:pt x="10973" y="5617"/>
                  </a:cubicBezTo>
                  <a:lnTo>
                    <a:pt x="10687" y="5617"/>
                  </a:lnTo>
                  <a:cubicBezTo>
                    <a:pt x="11235" y="4759"/>
                    <a:pt x="11282" y="3688"/>
                    <a:pt x="10806" y="2783"/>
                  </a:cubicBezTo>
                  <a:cubicBezTo>
                    <a:pt x="11116" y="2140"/>
                    <a:pt x="11044" y="1378"/>
                    <a:pt x="10616" y="806"/>
                  </a:cubicBezTo>
                  <a:cubicBezTo>
                    <a:pt x="10588" y="765"/>
                    <a:pt x="10536" y="739"/>
                    <a:pt x="10488" y="739"/>
                  </a:cubicBezTo>
                  <a:cubicBezTo>
                    <a:pt x="10454" y="739"/>
                    <a:pt x="10421" y="752"/>
                    <a:pt x="10401" y="782"/>
                  </a:cubicBezTo>
                  <a:cubicBezTo>
                    <a:pt x="10330" y="830"/>
                    <a:pt x="10330" y="925"/>
                    <a:pt x="10377" y="997"/>
                  </a:cubicBezTo>
                  <a:cubicBezTo>
                    <a:pt x="11243" y="2223"/>
                    <a:pt x="10197" y="3586"/>
                    <a:pt x="9028" y="3586"/>
                  </a:cubicBezTo>
                  <a:cubicBezTo>
                    <a:pt x="8653" y="3586"/>
                    <a:pt x="8266" y="3446"/>
                    <a:pt x="7925" y="3116"/>
                  </a:cubicBezTo>
                  <a:cubicBezTo>
                    <a:pt x="6755" y="2005"/>
                    <a:pt x="7723" y="289"/>
                    <a:pt x="9027" y="289"/>
                  </a:cubicBezTo>
                  <a:cubicBezTo>
                    <a:pt x="9316" y="289"/>
                    <a:pt x="9622" y="373"/>
                    <a:pt x="9925" y="568"/>
                  </a:cubicBezTo>
                  <a:cubicBezTo>
                    <a:pt x="9949" y="584"/>
                    <a:pt x="9975" y="592"/>
                    <a:pt x="10002" y="592"/>
                  </a:cubicBezTo>
                  <a:cubicBezTo>
                    <a:pt x="10055" y="592"/>
                    <a:pt x="10108" y="560"/>
                    <a:pt x="10139" y="497"/>
                  </a:cubicBezTo>
                  <a:cubicBezTo>
                    <a:pt x="10163" y="425"/>
                    <a:pt x="10139" y="330"/>
                    <a:pt x="10092" y="306"/>
                  </a:cubicBezTo>
                  <a:cubicBezTo>
                    <a:pt x="9758" y="97"/>
                    <a:pt x="9393" y="0"/>
                    <a:pt x="9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2"/>
            <p:cNvSpPr/>
            <p:nvPr/>
          </p:nvSpPr>
          <p:spPr>
            <a:xfrm>
              <a:off x="5044347" y="2160862"/>
              <a:ext cx="76014" cy="75208"/>
            </a:xfrm>
            <a:custGeom>
              <a:avLst/>
              <a:gdLst/>
              <a:ahLst/>
              <a:cxnLst/>
              <a:rect l="l" t="t" r="r" b="b"/>
              <a:pathLst>
                <a:path w="2264" h="2240" extrusionOk="0">
                  <a:moveTo>
                    <a:pt x="1311" y="287"/>
                  </a:moveTo>
                  <a:lnTo>
                    <a:pt x="1311" y="787"/>
                  </a:lnTo>
                  <a:cubicBezTo>
                    <a:pt x="1311" y="858"/>
                    <a:pt x="1382" y="930"/>
                    <a:pt x="1453" y="930"/>
                  </a:cubicBezTo>
                  <a:lnTo>
                    <a:pt x="1954" y="930"/>
                  </a:lnTo>
                  <a:lnTo>
                    <a:pt x="1954" y="1263"/>
                  </a:lnTo>
                  <a:lnTo>
                    <a:pt x="1453" y="1263"/>
                  </a:lnTo>
                  <a:cubicBezTo>
                    <a:pt x="1382" y="1263"/>
                    <a:pt x="1311" y="1335"/>
                    <a:pt x="1311" y="1430"/>
                  </a:cubicBezTo>
                  <a:lnTo>
                    <a:pt x="1311" y="1906"/>
                  </a:lnTo>
                  <a:lnTo>
                    <a:pt x="977" y="1906"/>
                  </a:lnTo>
                  <a:lnTo>
                    <a:pt x="977" y="1430"/>
                  </a:lnTo>
                  <a:cubicBezTo>
                    <a:pt x="977" y="1335"/>
                    <a:pt x="906" y="1263"/>
                    <a:pt x="810" y="1263"/>
                  </a:cubicBezTo>
                  <a:lnTo>
                    <a:pt x="334" y="1263"/>
                  </a:lnTo>
                  <a:lnTo>
                    <a:pt x="334" y="930"/>
                  </a:lnTo>
                  <a:lnTo>
                    <a:pt x="810" y="930"/>
                  </a:lnTo>
                  <a:cubicBezTo>
                    <a:pt x="906" y="930"/>
                    <a:pt x="977" y="858"/>
                    <a:pt x="977" y="787"/>
                  </a:cubicBezTo>
                  <a:lnTo>
                    <a:pt x="977" y="287"/>
                  </a:lnTo>
                  <a:close/>
                  <a:moveTo>
                    <a:pt x="810" y="1"/>
                  </a:moveTo>
                  <a:cubicBezTo>
                    <a:pt x="715" y="1"/>
                    <a:pt x="644" y="49"/>
                    <a:pt x="668" y="144"/>
                  </a:cubicBezTo>
                  <a:lnTo>
                    <a:pt x="668" y="644"/>
                  </a:lnTo>
                  <a:lnTo>
                    <a:pt x="167" y="644"/>
                  </a:lnTo>
                  <a:cubicBezTo>
                    <a:pt x="72" y="644"/>
                    <a:pt x="1" y="715"/>
                    <a:pt x="1" y="787"/>
                  </a:cubicBezTo>
                  <a:lnTo>
                    <a:pt x="1" y="1454"/>
                  </a:lnTo>
                  <a:cubicBezTo>
                    <a:pt x="1" y="1525"/>
                    <a:pt x="72" y="1596"/>
                    <a:pt x="167" y="1596"/>
                  </a:cubicBezTo>
                  <a:lnTo>
                    <a:pt x="668" y="1596"/>
                  </a:lnTo>
                  <a:lnTo>
                    <a:pt x="668" y="2097"/>
                  </a:lnTo>
                  <a:cubicBezTo>
                    <a:pt x="644" y="2168"/>
                    <a:pt x="715" y="2239"/>
                    <a:pt x="810" y="2239"/>
                  </a:cubicBezTo>
                  <a:lnTo>
                    <a:pt x="1453" y="2239"/>
                  </a:lnTo>
                  <a:cubicBezTo>
                    <a:pt x="1549" y="2239"/>
                    <a:pt x="1620" y="2168"/>
                    <a:pt x="1620" y="2073"/>
                  </a:cubicBezTo>
                  <a:lnTo>
                    <a:pt x="1620" y="1596"/>
                  </a:lnTo>
                  <a:lnTo>
                    <a:pt x="2096" y="1596"/>
                  </a:lnTo>
                  <a:cubicBezTo>
                    <a:pt x="2192" y="1596"/>
                    <a:pt x="2263" y="1525"/>
                    <a:pt x="2263" y="1454"/>
                  </a:cubicBezTo>
                  <a:lnTo>
                    <a:pt x="2263" y="787"/>
                  </a:lnTo>
                  <a:cubicBezTo>
                    <a:pt x="2263" y="715"/>
                    <a:pt x="2192" y="644"/>
                    <a:pt x="2096" y="644"/>
                  </a:cubicBezTo>
                  <a:lnTo>
                    <a:pt x="1620" y="644"/>
                  </a:lnTo>
                  <a:lnTo>
                    <a:pt x="1620" y="144"/>
                  </a:lnTo>
                  <a:cubicBezTo>
                    <a:pt x="1620" y="49"/>
                    <a:pt x="1549"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42"/>
          <p:cNvGrpSpPr/>
          <p:nvPr/>
        </p:nvGrpSpPr>
        <p:grpSpPr>
          <a:xfrm>
            <a:off x="1755407" y="1905532"/>
            <a:ext cx="290189" cy="358245"/>
            <a:chOff x="4065669" y="2131282"/>
            <a:chExt cx="290189" cy="358245"/>
          </a:xfrm>
        </p:grpSpPr>
        <p:sp>
          <p:nvSpPr>
            <p:cNvPr id="892" name="Google Shape;892;p42"/>
            <p:cNvSpPr/>
            <p:nvPr/>
          </p:nvSpPr>
          <p:spPr>
            <a:xfrm>
              <a:off x="4065669" y="2131282"/>
              <a:ext cx="290189" cy="358245"/>
            </a:xfrm>
            <a:custGeom>
              <a:avLst/>
              <a:gdLst/>
              <a:ahLst/>
              <a:cxnLst/>
              <a:rect l="l" t="t" r="r" b="b"/>
              <a:pathLst>
                <a:path w="8643" h="10670" extrusionOk="0">
                  <a:moveTo>
                    <a:pt x="5288" y="310"/>
                  </a:moveTo>
                  <a:lnTo>
                    <a:pt x="5407" y="1882"/>
                  </a:lnTo>
                  <a:cubicBezTo>
                    <a:pt x="4966" y="1704"/>
                    <a:pt x="4496" y="1614"/>
                    <a:pt x="4025" y="1614"/>
                  </a:cubicBezTo>
                  <a:cubicBezTo>
                    <a:pt x="3555" y="1614"/>
                    <a:pt x="3085" y="1704"/>
                    <a:pt x="2644" y="1882"/>
                  </a:cubicBezTo>
                  <a:lnTo>
                    <a:pt x="2763" y="310"/>
                  </a:lnTo>
                  <a:close/>
                  <a:moveTo>
                    <a:pt x="2335" y="1596"/>
                  </a:moveTo>
                  <a:lnTo>
                    <a:pt x="2311" y="2025"/>
                  </a:lnTo>
                  <a:cubicBezTo>
                    <a:pt x="2192" y="2096"/>
                    <a:pt x="2073" y="2168"/>
                    <a:pt x="1954" y="2239"/>
                  </a:cubicBezTo>
                  <a:lnTo>
                    <a:pt x="1977" y="1834"/>
                  </a:lnTo>
                  <a:cubicBezTo>
                    <a:pt x="2001" y="1715"/>
                    <a:pt x="2120" y="1596"/>
                    <a:pt x="2239" y="1596"/>
                  </a:cubicBezTo>
                  <a:close/>
                  <a:moveTo>
                    <a:pt x="5788" y="1620"/>
                  </a:moveTo>
                  <a:cubicBezTo>
                    <a:pt x="5931" y="1620"/>
                    <a:pt x="6050" y="1715"/>
                    <a:pt x="6050" y="1858"/>
                  </a:cubicBezTo>
                  <a:lnTo>
                    <a:pt x="6097" y="2239"/>
                  </a:lnTo>
                  <a:cubicBezTo>
                    <a:pt x="5978" y="2168"/>
                    <a:pt x="5859" y="2096"/>
                    <a:pt x="5740" y="2049"/>
                  </a:cubicBezTo>
                  <a:lnTo>
                    <a:pt x="5692" y="1620"/>
                  </a:lnTo>
                  <a:close/>
                  <a:moveTo>
                    <a:pt x="1954" y="8431"/>
                  </a:moveTo>
                  <a:lnTo>
                    <a:pt x="1954" y="8431"/>
                  </a:lnTo>
                  <a:cubicBezTo>
                    <a:pt x="2073" y="8503"/>
                    <a:pt x="2192" y="8574"/>
                    <a:pt x="2311" y="8645"/>
                  </a:cubicBezTo>
                  <a:lnTo>
                    <a:pt x="2335" y="9074"/>
                  </a:lnTo>
                  <a:lnTo>
                    <a:pt x="2263" y="9074"/>
                  </a:lnTo>
                  <a:cubicBezTo>
                    <a:pt x="2120" y="9074"/>
                    <a:pt x="2001" y="8955"/>
                    <a:pt x="2001" y="8836"/>
                  </a:cubicBezTo>
                  <a:lnTo>
                    <a:pt x="1954" y="8431"/>
                  </a:lnTo>
                  <a:close/>
                  <a:moveTo>
                    <a:pt x="6073" y="8431"/>
                  </a:moveTo>
                  <a:lnTo>
                    <a:pt x="6050" y="8836"/>
                  </a:lnTo>
                  <a:cubicBezTo>
                    <a:pt x="6026" y="8955"/>
                    <a:pt x="5931" y="9074"/>
                    <a:pt x="5788" y="9074"/>
                  </a:cubicBezTo>
                  <a:lnTo>
                    <a:pt x="5692" y="9074"/>
                  </a:lnTo>
                  <a:lnTo>
                    <a:pt x="5740" y="8645"/>
                  </a:lnTo>
                  <a:cubicBezTo>
                    <a:pt x="5859" y="8574"/>
                    <a:pt x="5978" y="8503"/>
                    <a:pt x="6073" y="8431"/>
                  </a:cubicBezTo>
                  <a:close/>
                  <a:moveTo>
                    <a:pt x="2620" y="1"/>
                  </a:moveTo>
                  <a:cubicBezTo>
                    <a:pt x="2549" y="1"/>
                    <a:pt x="2478" y="48"/>
                    <a:pt x="2478" y="144"/>
                  </a:cubicBezTo>
                  <a:lnTo>
                    <a:pt x="2358" y="1287"/>
                  </a:lnTo>
                  <a:lnTo>
                    <a:pt x="2239" y="1287"/>
                  </a:lnTo>
                  <a:cubicBezTo>
                    <a:pt x="1954" y="1287"/>
                    <a:pt x="1692" y="1525"/>
                    <a:pt x="1668" y="1811"/>
                  </a:cubicBezTo>
                  <a:lnTo>
                    <a:pt x="1620" y="2501"/>
                  </a:lnTo>
                  <a:cubicBezTo>
                    <a:pt x="1287" y="2763"/>
                    <a:pt x="1025" y="3097"/>
                    <a:pt x="810" y="3454"/>
                  </a:cubicBezTo>
                  <a:cubicBezTo>
                    <a:pt x="763" y="3501"/>
                    <a:pt x="787" y="3597"/>
                    <a:pt x="834" y="3644"/>
                  </a:cubicBezTo>
                  <a:cubicBezTo>
                    <a:pt x="864" y="3674"/>
                    <a:pt x="903" y="3688"/>
                    <a:pt x="940" y="3688"/>
                  </a:cubicBezTo>
                  <a:cubicBezTo>
                    <a:pt x="993" y="3688"/>
                    <a:pt x="1045" y="3662"/>
                    <a:pt x="1072" y="3621"/>
                  </a:cubicBezTo>
                  <a:cubicBezTo>
                    <a:pt x="1382" y="3097"/>
                    <a:pt x="1787" y="2692"/>
                    <a:pt x="2311" y="2382"/>
                  </a:cubicBezTo>
                  <a:cubicBezTo>
                    <a:pt x="2896" y="2036"/>
                    <a:pt x="3488" y="1884"/>
                    <a:pt x="4053" y="1884"/>
                  </a:cubicBezTo>
                  <a:cubicBezTo>
                    <a:pt x="6639" y="1884"/>
                    <a:pt x="8643" y="5074"/>
                    <a:pt x="6669" y="7478"/>
                  </a:cubicBezTo>
                  <a:cubicBezTo>
                    <a:pt x="5999" y="8301"/>
                    <a:pt x="5018" y="8733"/>
                    <a:pt x="4018" y="8733"/>
                  </a:cubicBezTo>
                  <a:cubicBezTo>
                    <a:pt x="3453" y="8733"/>
                    <a:pt x="2882" y="8595"/>
                    <a:pt x="2358" y="8312"/>
                  </a:cubicBezTo>
                  <a:cubicBezTo>
                    <a:pt x="930" y="7502"/>
                    <a:pt x="263" y="5764"/>
                    <a:pt x="810" y="4216"/>
                  </a:cubicBezTo>
                  <a:cubicBezTo>
                    <a:pt x="855" y="4082"/>
                    <a:pt x="760" y="3994"/>
                    <a:pt x="665" y="3994"/>
                  </a:cubicBezTo>
                  <a:cubicBezTo>
                    <a:pt x="608" y="3994"/>
                    <a:pt x="551" y="4026"/>
                    <a:pt x="525" y="4097"/>
                  </a:cubicBezTo>
                  <a:cubicBezTo>
                    <a:pt x="1" y="5550"/>
                    <a:pt x="453" y="7169"/>
                    <a:pt x="1620" y="8169"/>
                  </a:cubicBezTo>
                  <a:lnTo>
                    <a:pt x="1668" y="8860"/>
                  </a:lnTo>
                  <a:cubicBezTo>
                    <a:pt x="1692" y="9145"/>
                    <a:pt x="1954" y="9384"/>
                    <a:pt x="2239" y="9384"/>
                  </a:cubicBezTo>
                  <a:lnTo>
                    <a:pt x="2382" y="9384"/>
                  </a:lnTo>
                  <a:lnTo>
                    <a:pt x="2478" y="10527"/>
                  </a:lnTo>
                  <a:cubicBezTo>
                    <a:pt x="2478" y="10622"/>
                    <a:pt x="2549" y="10670"/>
                    <a:pt x="2620" y="10670"/>
                  </a:cubicBezTo>
                  <a:lnTo>
                    <a:pt x="3311" y="10670"/>
                  </a:lnTo>
                  <a:cubicBezTo>
                    <a:pt x="3382" y="10670"/>
                    <a:pt x="3454" y="10622"/>
                    <a:pt x="3478" y="10551"/>
                  </a:cubicBezTo>
                  <a:cubicBezTo>
                    <a:pt x="3478" y="10455"/>
                    <a:pt x="3406" y="10360"/>
                    <a:pt x="3311" y="10360"/>
                  </a:cubicBezTo>
                  <a:lnTo>
                    <a:pt x="2763" y="10360"/>
                  </a:lnTo>
                  <a:lnTo>
                    <a:pt x="2644" y="8788"/>
                  </a:lnTo>
                  <a:lnTo>
                    <a:pt x="2644" y="8788"/>
                  </a:lnTo>
                  <a:cubicBezTo>
                    <a:pt x="3085" y="8967"/>
                    <a:pt x="3555" y="9056"/>
                    <a:pt x="4025" y="9056"/>
                  </a:cubicBezTo>
                  <a:cubicBezTo>
                    <a:pt x="4496" y="9056"/>
                    <a:pt x="4966" y="8967"/>
                    <a:pt x="5407" y="8788"/>
                  </a:cubicBezTo>
                  <a:lnTo>
                    <a:pt x="5407" y="8788"/>
                  </a:lnTo>
                  <a:lnTo>
                    <a:pt x="5288" y="10360"/>
                  </a:lnTo>
                  <a:lnTo>
                    <a:pt x="4002" y="10360"/>
                  </a:lnTo>
                  <a:cubicBezTo>
                    <a:pt x="3930" y="10360"/>
                    <a:pt x="3859" y="10408"/>
                    <a:pt x="3835" y="10503"/>
                  </a:cubicBezTo>
                  <a:cubicBezTo>
                    <a:pt x="3835" y="10598"/>
                    <a:pt x="3906" y="10670"/>
                    <a:pt x="4002" y="10670"/>
                  </a:cubicBezTo>
                  <a:lnTo>
                    <a:pt x="5431" y="10670"/>
                  </a:lnTo>
                  <a:cubicBezTo>
                    <a:pt x="5502" y="10670"/>
                    <a:pt x="5573" y="10622"/>
                    <a:pt x="5573" y="10527"/>
                  </a:cubicBezTo>
                  <a:lnTo>
                    <a:pt x="5669" y="9384"/>
                  </a:lnTo>
                  <a:lnTo>
                    <a:pt x="5812" y="9384"/>
                  </a:lnTo>
                  <a:cubicBezTo>
                    <a:pt x="6097" y="9384"/>
                    <a:pt x="6335" y="9145"/>
                    <a:pt x="6383" y="8860"/>
                  </a:cubicBezTo>
                  <a:lnTo>
                    <a:pt x="6431" y="8169"/>
                  </a:lnTo>
                  <a:cubicBezTo>
                    <a:pt x="8193" y="6693"/>
                    <a:pt x="8193" y="3978"/>
                    <a:pt x="6431" y="2501"/>
                  </a:cubicBezTo>
                  <a:lnTo>
                    <a:pt x="6359" y="1811"/>
                  </a:lnTo>
                  <a:cubicBezTo>
                    <a:pt x="6335" y="1525"/>
                    <a:pt x="6097" y="1287"/>
                    <a:pt x="5788" y="1287"/>
                  </a:cubicBezTo>
                  <a:lnTo>
                    <a:pt x="5669" y="1287"/>
                  </a:lnTo>
                  <a:lnTo>
                    <a:pt x="5573" y="144"/>
                  </a:lnTo>
                  <a:cubicBezTo>
                    <a:pt x="5573" y="48"/>
                    <a:pt x="5502" y="1"/>
                    <a:pt x="5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2"/>
            <p:cNvSpPr/>
            <p:nvPr/>
          </p:nvSpPr>
          <p:spPr>
            <a:xfrm>
              <a:off x="4089675" y="2207632"/>
              <a:ext cx="213503" cy="206184"/>
            </a:xfrm>
            <a:custGeom>
              <a:avLst/>
              <a:gdLst/>
              <a:ahLst/>
              <a:cxnLst/>
              <a:rect l="l" t="t" r="r" b="b"/>
              <a:pathLst>
                <a:path w="6359" h="6141" extrusionOk="0">
                  <a:moveTo>
                    <a:pt x="3256" y="1"/>
                  </a:moveTo>
                  <a:cubicBezTo>
                    <a:pt x="1771" y="1"/>
                    <a:pt x="487" y="1102"/>
                    <a:pt x="262" y="2585"/>
                  </a:cubicBezTo>
                  <a:cubicBezTo>
                    <a:pt x="0" y="4180"/>
                    <a:pt x="1024" y="5681"/>
                    <a:pt x="2572" y="6062"/>
                  </a:cubicBezTo>
                  <a:cubicBezTo>
                    <a:pt x="2807" y="6115"/>
                    <a:pt x="3042" y="6141"/>
                    <a:pt x="3273" y="6141"/>
                  </a:cubicBezTo>
                  <a:cubicBezTo>
                    <a:pt x="4590" y="6141"/>
                    <a:pt x="5790" y="5307"/>
                    <a:pt x="6216" y="3990"/>
                  </a:cubicBezTo>
                  <a:cubicBezTo>
                    <a:pt x="6260" y="3872"/>
                    <a:pt x="6159" y="3791"/>
                    <a:pt x="6058" y="3791"/>
                  </a:cubicBezTo>
                  <a:cubicBezTo>
                    <a:pt x="5996" y="3791"/>
                    <a:pt x="5934" y="3822"/>
                    <a:pt x="5906" y="3895"/>
                  </a:cubicBezTo>
                  <a:cubicBezTo>
                    <a:pt x="5543" y="5067"/>
                    <a:pt x="4459" y="5827"/>
                    <a:pt x="3281" y="5827"/>
                  </a:cubicBezTo>
                  <a:cubicBezTo>
                    <a:pt x="3070" y="5827"/>
                    <a:pt x="2857" y="5803"/>
                    <a:pt x="2644" y="5752"/>
                  </a:cubicBezTo>
                  <a:cubicBezTo>
                    <a:pt x="1262" y="5419"/>
                    <a:pt x="357" y="4061"/>
                    <a:pt x="572" y="2633"/>
                  </a:cubicBezTo>
                  <a:cubicBezTo>
                    <a:pt x="775" y="1302"/>
                    <a:pt x="1939" y="313"/>
                    <a:pt x="3275" y="313"/>
                  </a:cubicBezTo>
                  <a:cubicBezTo>
                    <a:pt x="3350" y="313"/>
                    <a:pt x="3425" y="316"/>
                    <a:pt x="3501" y="323"/>
                  </a:cubicBezTo>
                  <a:cubicBezTo>
                    <a:pt x="4930" y="442"/>
                    <a:pt x="6049" y="1632"/>
                    <a:pt x="6049" y="3061"/>
                  </a:cubicBezTo>
                  <a:lnTo>
                    <a:pt x="6049" y="3252"/>
                  </a:lnTo>
                  <a:cubicBezTo>
                    <a:pt x="6049" y="3347"/>
                    <a:pt x="6097" y="3418"/>
                    <a:pt x="6192" y="3418"/>
                  </a:cubicBezTo>
                  <a:cubicBezTo>
                    <a:pt x="6205" y="3422"/>
                    <a:pt x="6217" y="3423"/>
                    <a:pt x="6228" y="3423"/>
                  </a:cubicBezTo>
                  <a:cubicBezTo>
                    <a:pt x="6305" y="3423"/>
                    <a:pt x="6359" y="3358"/>
                    <a:pt x="6359" y="3276"/>
                  </a:cubicBezTo>
                  <a:lnTo>
                    <a:pt x="6359" y="3061"/>
                  </a:lnTo>
                  <a:cubicBezTo>
                    <a:pt x="6359" y="1466"/>
                    <a:pt x="5120" y="132"/>
                    <a:pt x="3525" y="13"/>
                  </a:cubicBezTo>
                  <a:cubicBezTo>
                    <a:pt x="3434" y="5"/>
                    <a:pt x="3345" y="1"/>
                    <a:pt x="3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2"/>
            <p:cNvSpPr/>
            <p:nvPr/>
          </p:nvSpPr>
          <p:spPr>
            <a:xfrm>
              <a:off x="4131241" y="2256819"/>
              <a:ext cx="72791" cy="53821"/>
            </a:xfrm>
            <a:custGeom>
              <a:avLst/>
              <a:gdLst/>
              <a:ahLst/>
              <a:cxnLst/>
              <a:rect l="l" t="t" r="r" b="b"/>
              <a:pathLst>
                <a:path w="2168" h="1603" extrusionOk="0">
                  <a:moveTo>
                    <a:pt x="727" y="310"/>
                  </a:moveTo>
                  <a:lnTo>
                    <a:pt x="727" y="310"/>
                  </a:lnTo>
                  <a:cubicBezTo>
                    <a:pt x="818" y="314"/>
                    <a:pt x="907" y="362"/>
                    <a:pt x="929" y="453"/>
                  </a:cubicBezTo>
                  <a:cubicBezTo>
                    <a:pt x="953" y="525"/>
                    <a:pt x="1019" y="560"/>
                    <a:pt x="1084" y="560"/>
                  </a:cubicBezTo>
                  <a:cubicBezTo>
                    <a:pt x="1150" y="560"/>
                    <a:pt x="1215" y="525"/>
                    <a:pt x="1239" y="453"/>
                  </a:cubicBezTo>
                  <a:cubicBezTo>
                    <a:pt x="1265" y="381"/>
                    <a:pt x="1320" y="352"/>
                    <a:pt x="1382" y="352"/>
                  </a:cubicBezTo>
                  <a:cubicBezTo>
                    <a:pt x="1546" y="352"/>
                    <a:pt x="1758" y="553"/>
                    <a:pt x="1620" y="691"/>
                  </a:cubicBezTo>
                  <a:lnTo>
                    <a:pt x="1096" y="1215"/>
                  </a:lnTo>
                  <a:lnTo>
                    <a:pt x="572" y="691"/>
                  </a:lnTo>
                  <a:cubicBezTo>
                    <a:pt x="432" y="551"/>
                    <a:pt x="521" y="319"/>
                    <a:pt x="727" y="310"/>
                  </a:cubicBezTo>
                  <a:close/>
                  <a:moveTo>
                    <a:pt x="715" y="1"/>
                  </a:moveTo>
                  <a:cubicBezTo>
                    <a:pt x="239" y="1"/>
                    <a:pt x="1" y="572"/>
                    <a:pt x="334" y="929"/>
                  </a:cubicBezTo>
                  <a:lnTo>
                    <a:pt x="977" y="1549"/>
                  </a:lnTo>
                  <a:cubicBezTo>
                    <a:pt x="1001" y="1584"/>
                    <a:pt x="1037" y="1602"/>
                    <a:pt x="1075" y="1602"/>
                  </a:cubicBezTo>
                  <a:cubicBezTo>
                    <a:pt x="1114" y="1602"/>
                    <a:pt x="1156" y="1584"/>
                    <a:pt x="1191" y="1549"/>
                  </a:cubicBezTo>
                  <a:lnTo>
                    <a:pt x="1834" y="929"/>
                  </a:lnTo>
                  <a:cubicBezTo>
                    <a:pt x="2168" y="572"/>
                    <a:pt x="1930" y="1"/>
                    <a:pt x="1453" y="1"/>
                  </a:cubicBezTo>
                  <a:cubicBezTo>
                    <a:pt x="1346" y="84"/>
                    <a:pt x="1215" y="126"/>
                    <a:pt x="1084" y="126"/>
                  </a:cubicBezTo>
                  <a:cubicBezTo>
                    <a:pt x="953" y="126"/>
                    <a:pt x="822" y="84"/>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2"/>
            <p:cNvSpPr/>
            <p:nvPr/>
          </p:nvSpPr>
          <p:spPr>
            <a:xfrm>
              <a:off x="4208799" y="2256819"/>
              <a:ext cx="55197" cy="10442"/>
            </a:xfrm>
            <a:custGeom>
              <a:avLst/>
              <a:gdLst/>
              <a:ahLst/>
              <a:cxnLst/>
              <a:rect l="l" t="t" r="r" b="b"/>
              <a:pathLst>
                <a:path w="1644" h="311" extrusionOk="0">
                  <a:moveTo>
                    <a:pt x="191" y="1"/>
                  </a:moveTo>
                  <a:cubicBezTo>
                    <a:pt x="96" y="1"/>
                    <a:pt x="24" y="48"/>
                    <a:pt x="24" y="120"/>
                  </a:cubicBezTo>
                  <a:cubicBezTo>
                    <a:pt x="1" y="215"/>
                    <a:pt x="72" y="310"/>
                    <a:pt x="167" y="310"/>
                  </a:cubicBezTo>
                  <a:lnTo>
                    <a:pt x="1453" y="310"/>
                  </a:lnTo>
                  <a:cubicBezTo>
                    <a:pt x="1549" y="310"/>
                    <a:pt x="1620" y="239"/>
                    <a:pt x="1620" y="167"/>
                  </a:cubicBezTo>
                  <a:cubicBezTo>
                    <a:pt x="1644" y="72"/>
                    <a:pt x="1572"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2"/>
            <p:cNvSpPr/>
            <p:nvPr/>
          </p:nvSpPr>
          <p:spPr>
            <a:xfrm>
              <a:off x="4208799" y="2278408"/>
              <a:ext cx="55197" cy="10442"/>
            </a:xfrm>
            <a:custGeom>
              <a:avLst/>
              <a:gdLst/>
              <a:ahLst/>
              <a:cxnLst/>
              <a:rect l="l" t="t" r="r" b="b"/>
              <a:pathLst>
                <a:path w="1644" h="311" extrusionOk="0">
                  <a:moveTo>
                    <a:pt x="191" y="1"/>
                  </a:moveTo>
                  <a:cubicBezTo>
                    <a:pt x="96" y="1"/>
                    <a:pt x="24" y="48"/>
                    <a:pt x="24" y="120"/>
                  </a:cubicBezTo>
                  <a:cubicBezTo>
                    <a:pt x="1" y="215"/>
                    <a:pt x="72" y="310"/>
                    <a:pt x="167" y="310"/>
                  </a:cubicBezTo>
                  <a:lnTo>
                    <a:pt x="1453" y="310"/>
                  </a:lnTo>
                  <a:cubicBezTo>
                    <a:pt x="1549" y="310"/>
                    <a:pt x="1620" y="239"/>
                    <a:pt x="1620" y="167"/>
                  </a:cubicBezTo>
                  <a:cubicBezTo>
                    <a:pt x="1644" y="72"/>
                    <a:pt x="1572"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2"/>
            <p:cNvSpPr/>
            <p:nvPr/>
          </p:nvSpPr>
          <p:spPr>
            <a:xfrm>
              <a:off x="4208799" y="2299997"/>
              <a:ext cx="55197" cy="10442"/>
            </a:xfrm>
            <a:custGeom>
              <a:avLst/>
              <a:gdLst/>
              <a:ahLst/>
              <a:cxnLst/>
              <a:rect l="l" t="t" r="r" b="b"/>
              <a:pathLst>
                <a:path w="1644" h="311" extrusionOk="0">
                  <a:moveTo>
                    <a:pt x="191" y="1"/>
                  </a:moveTo>
                  <a:cubicBezTo>
                    <a:pt x="96" y="1"/>
                    <a:pt x="24" y="48"/>
                    <a:pt x="24" y="143"/>
                  </a:cubicBezTo>
                  <a:cubicBezTo>
                    <a:pt x="1" y="239"/>
                    <a:pt x="72" y="310"/>
                    <a:pt x="167" y="310"/>
                  </a:cubicBezTo>
                  <a:lnTo>
                    <a:pt x="1477" y="310"/>
                  </a:lnTo>
                  <a:cubicBezTo>
                    <a:pt x="1572" y="310"/>
                    <a:pt x="1644" y="239"/>
                    <a:pt x="1620" y="143"/>
                  </a:cubicBezTo>
                  <a:cubicBezTo>
                    <a:pt x="1620" y="48"/>
                    <a:pt x="1549"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2"/>
            <p:cNvSpPr/>
            <p:nvPr/>
          </p:nvSpPr>
          <p:spPr>
            <a:xfrm>
              <a:off x="4140844" y="2321149"/>
              <a:ext cx="119158" cy="65538"/>
            </a:xfrm>
            <a:custGeom>
              <a:avLst/>
              <a:gdLst/>
              <a:ahLst/>
              <a:cxnLst/>
              <a:rect l="l" t="t" r="r" b="b"/>
              <a:pathLst>
                <a:path w="3549" h="1952" extrusionOk="0">
                  <a:moveTo>
                    <a:pt x="1113" y="1"/>
                  </a:moveTo>
                  <a:cubicBezTo>
                    <a:pt x="1055" y="1"/>
                    <a:pt x="999" y="30"/>
                    <a:pt x="977" y="85"/>
                  </a:cubicBezTo>
                  <a:lnTo>
                    <a:pt x="548" y="942"/>
                  </a:lnTo>
                  <a:lnTo>
                    <a:pt x="167" y="942"/>
                  </a:lnTo>
                  <a:cubicBezTo>
                    <a:pt x="96" y="942"/>
                    <a:pt x="24" y="1014"/>
                    <a:pt x="24" y="1085"/>
                  </a:cubicBezTo>
                  <a:cubicBezTo>
                    <a:pt x="0" y="1157"/>
                    <a:pt x="72" y="1228"/>
                    <a:pt x="167" y="1228"/>
                  </a:cubicBezTo>
                  <a:lnTo>
                    <a:pt x="167" y="1252"/>
                  </a:lnTo>
                  <a:lnTo>
                    <a:pt x="643" y="1252"/>
                  </a:lnTo>
                  <a:cubicBezTo>
                    <a:pt x="715" y="1252"/>
                    <a:pt x="762" y="1204"/>
                    <a:pt x="786" y="1157"/>
                  </a:cubicBezTo>
                  <a:lnTo>
                    <a:pt x="1072" y="585"/>
                  </a:lnTo>
                  <a:lnTo>
                    <a:pt x="1429" y="1823"/>
                  </a:lnTo>
                  <a:cubicBezTo>
                    <a:pt x="1442" y="1910"/>
                    <a:pt x="1505" y="1952"/>
                    <a:pt x="1570" y="1952"/>
                  </a:cubicBezTo>
                  <a:cubicBezTo>
                    <a:pt x="1631" y="1952"/>
                    <a:pt x="1692" y="1916"/>
                    <a:pt x="1715" y="1847"/>
                  </a:cubicBezTo>
                  <a:lnTo>
                    <a:pt x="2120" y="990"/>
                  </a:lnTo>
                  <a:lnTo>
                    <a:pt x="2382" y="1514"/>
                  </a:lnTo>
                  <a:cubicBezTo>
                    <a:pt x="2409" y="1567"/>
                    <a:pt x="2465" y="1598"/>
                    <a:pt x="2523" y="1598"/>
                  </a:cubicBezTo>
                  <a:cubicBezTo>
                    <a:pt x="2567" y="1598"/>
                    <a:pt x="2612" y="1579"/>
                    <a:pt x="2644" y="1538"/>
                  </a:cubicBezTo>
                  <a:lnTo>
                    <a:pt x="2882" y="1252"/>
                  </a:lnTo>
                  <a:lnTo>
                    <a:pt x="3382" y="1252"/>
                  </a:lnTo>
                  <a:cubicBezTo>
                    <a:pt x="3477" y="1252"/>
                    <a:pt x="3549" y="1180"/>
                    <a:pt x="3549" y="1085"/>
                  </a:cubicBezTo>
                  <a:cubicBezTo>
                    <a:pt x="3549" y="990"/>
                    <a:pt x="3477" y="942"/>
                    <a:pt x="3382" y="942"/>
                  </a:cubicBezTo>
                  <a:lnTo>
                    <a:pt x="2787" y="942"/>
                  </a:lnTo>
                  <a:cubicBezTo>
                    <a:pt x="2715" y="990"/>
                    <a:pt x="2620" y="1085"/>
                    <a:pt x="2549" y="1157"/>
                  </a:cubicBezTo>
                  <a:lnTo>
                    <a:pt x="2239" y="561"/>
                  </a:lnTo>
                  <a:cubicBezTo>
                    <a:pt x="2215" y="502"/>
                    <a:pt x="2162" y="472"/>
                    <a:pt x="2108" y="472"/>
                  </a:cubicBezTo>
                  <a:cubicBezTo>
                    <a:pt x="2054" y="472"/>
                    <a:pt x="2001" y="502"/>
                    <a:pt x="1977" y="561"/>
                  </a:cubicBezTo>
                  <a:lnTo>
                    <a:pt x="1620" y="1323"/>
                  </a:lnTo>
                  <a:lnTo>
                    <a:pt x="1263" y="133"/>
                  </a:lnTo>
                  <a:cubicBezTo>
                    <a:pt x="1250" y="42"/>
                    <a:pt x="1181"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41"/>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arrhythmias</a:t>
            </a:r>
            <a:endParaRPr/>
          </a:p>
        </p:txBody>
      </p:sp>
      <p:sp>
        <p:nvSpPr>
          <p:cNvPr id="851" name="Google Shape;851;p41"/>
          <p:cNvSpPr txBox="1">
            <a:spLocks noGrp="1"/>
          </p:cNvSpPr>
          <p:nvPr>
            <p:ph type="title"/>
          </p:nvPr>
        </p:nvSpPr>
        <p:spPr>
          <a:xfrm>
            <a:off x="1950150" y="1589625"/>
            <a:ext cx="22956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Ventricular fibrillation</a:t>
            </a:r>
            <a:endParaRPr/>
          </a:p>
        </p:txBody>
      </p:sp>
      <p:sp>
        <p:nvSpPr>
          <p:cNvPr id="852" name="Google Shape;852;p41"/>
          <p:cNvSpPr txBox="1">
            <a:spLocks noGrp="1"/>
          </p:cNvSpPr>
          <p:nvPr>
            <p:ph type="subTitle" idx="1"/>
          </p:nvPr>
        </p:nvSpPr>
        <p:spPr>
          <a:xfrm>
            <a:off x="1950150" y="2390025"/>
            <a:ext cx="229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smallest planet in the galaxy</a:t>
            </a:r>
            <a:endParaRPr/>
          </a:p>
        </p:txBody>
      </p:sp>
      <p:sp>
        <p:nvSpPr>
          <p:cNvPr id="853" name="Google Shape;853;p41"/>
          <p:cNvSpPr txBox="1">
            <a:spLocks noGrp="1"/>
          </p:cNvSpPr>
          <p:nvPr>
            <p:ph type="title" idx="4"/>
          </p:nvPr>
        </p:nvSpPr>
        <p:spPr>
          <a:xfrm>
            <a:off x="1950150" y="3156550"/>
            <a:ext cx="22956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Premature ventricular beats</a:t>
            </a:r>
            <a:endParaRPr/>
          </a:p>
        </p:txBody>
      </p:sp>
      <p:sp>
        <p:nvSpPr>
          <p:cNvPr id="854" name="Google Shape;854;p41"/>
          <p:cNvSpPr txBox="1">
            <a:spLocks noGrp="1"/>
          </p:cNvSpPr>
          <p:nvPr>
            <p:ph type="subTitle" idx="5"/>
          </p:nvPr>
        </p:nvSpPr>
        <p:spPr>
          <a:xfrm>
            <a:off x="1950150" y="3956950"/>
            <a:ext cx="229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855" name="Google Shape;855;p41"/>
          <p:cNvSpPr txBox="1">
            <a:spLocks noGrp="1"/>
          </p:cNvSpPr>
          <p:nvPr>
            <p:ph type="title" idx="6"/>
          </p:nvPr>
        </p:nvSpPr>
        <p:spPr>
          <a:xfrm>
            <a:off x="5196054" y="3156550"/>
            <a:ext cx="22956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Torsades de pointes</a:t>
            </a:r>
            <a:endParaRPr/>
          </a:p>
        </p:txBody>
      </p:sp>
      <p:sp>
        <p:nvSpPr>
          <p:cNvPr id="856" name="Google Shape;856;p41"/>
          <p:cNvSpPr txBox="1">
            <a:spLocks noGrp="1"/>
          </p:cNvSpPr>
          <p:nvPr>
            <p:ph type="subTitle" idx="7"/>
          </p:nvPr>
        </p:nvSpPr>
        <p:spPr>
          <a:xfrm>
            <a:off x="5196000" y="3956950"/>
            <a:ext cx="229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Earth is the beautiful planet where we live</a:t>
            </a:r>
            <a:endParaRPr/>
          </a:p>
        </p:txBody>
      </p:sp>
      <p:sp>
        <p:nvSpPr>
          <p:cNvPr id="857" name="Google Shape;857;p41"/>
          <p:cNvSpPr/>
          <p:nvPr/>
        </p:nvSpPr>
        <p:spPr>
          <a:xfrm rot="10800000">
            <a:off x="1803" y="1706481"/>
            <a:ext cx="50" cy="124375"/>
          </a:xfrm>
          <a:custGeom>
            <a:avLst/>
            <a:gdLst/>
            <a:ahLst/>
            <a:cxnLst/>
            <a:rect l="l" t="t" r="r" b="b"/>
            <a:pathLst>
              <a:path w="1" h="2463" extrusionOk="0">
                <a:moveTo>
                  <a:pt x="0" y="2463"/>
                </a:moveTo>
                <a:lnTo>
                  <a:pt x="0" y="2463"/>
                </a:lnTo>
                <a:lnTo>
                  <a:pt x="0" y="0"/>
                </a:lnTo>
                <a:lnTo>
                  <a:pt x="0" y="0"/>
                </a:lnTo>
                <a:lnTo>
                  <a:pt x="0" y="2463"/>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1"/>
          <p:cNvSpPr/>
          <p:nvPr/>
        </p:nvSpPr>
        <p:spPr>
          <a:xfrm rot="10800000">
            <a:off x="1803" y="1300576"/>
            <a:ext cx="50" cy="125385"/>
          </a:xfrm>
          <a:custGeom>
            <a:avLst/>
            <a:gdLst/>
            <a:ahLst/>
            <a:cxnLst/>
            <a:rect l="l" t="t" r="r" b="b"/>
            <a:pathLst>
              <a:path w="1" h="2483" extrusionOk="0">
                <a:moveTo>
                  <a:pt x="0" y="2483"/>
                </a:moveTo>
                <a:lnTo>
                  <a:pt x="0" y="2483"/>
                </a:lnTo>
                <a:lnTo>
                  <a:pt x="0" y="1"/>
                </a:lnTo>
                <a:lnTo>
                  <a:pt x="0" y="20"/>
                </a:lnTo>
                <a:lnTo>
                  <a:pt x="0" y="2483"/>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1"/>
          <p:cNvSpPr/>
          <p:nvPr/>
        </p:nvSpPr>
        <p:spPr>
          <a:xfrm rot="10800000">
            <a:off x="1803" y="1503024"/>
            <a:ext cx="50" cy="125385"/>
          </a:xfrm>
          <a:custGeom>
            <a:avLst/>
            <a:gdLst/>
            <a:ahLst/>
            <a:cxnLst/>
            <a:rect l="l" t="t" r="r" b="b"/>
            <a:pathLst>
              <a:path w="1" h="2483" extrusionOk="0">
                <a:moveTo>
                  <a:pt x="0" y="2482"/>
                </a:moveTo>
                <a:lnTo>
                  <a:pt x="0" y="2482"/>
                </a:lnTo>
                <a:lnTo>
                  <a:pt x="0" y="0"/>
                </a:lnTo>
                <a:lnTo>
                  <a:pt x="0" y="0"/>
                </a:lnTo>
                <a:lnTo>
                  <a:pt x="0" y="2482"/>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1"/>
          <p:cNvSpPr/>
          <p:nvPr/>
        </p:nvSpPr>
        <p:spPr>
          <a:xfrm rot="10800000">
            <a:off x="1803" y="1908928"/>
            <a:ext cx="50" cy="125385"/>
          </a:xfrm>
          <a:custGeom>
            <a:avLst/>
            <a:gdLst/>
            <a:ahLst/>
            <a:cxnLst/>
            <a:rect l="l" t="t" r="r" b="b"/>
            <a:pathLst>
              <a:path w="1" h="2483" extrusionOk="0">
                <a:moveTo>
                  <a:pt x="0" y="2483"/>
                </a:moveTo>
                <a:lnTo>
                  <a:pt x="0" y="2483"/>
                </a:lnTo>
                <a:lnTo>
                  <a:pt x="0" y="1"/>
                </a:lnTo>
                <a:lnTo>
                  <a:pt x="0" y="1"/>
                </a:lnTo>
                <a:lnTo>
                  <a:pt x="0" y="2483"/>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1"/>
          <p:cNvSpPr/>
          <p:nvPr/>
        </p:nvSpPr>
        <p:spPr>
          <a:xfrm rot="10800000">
            <a:off x="37566" y="39483"/>
            <a:ext cx="65596" cy="65647"/>
          </a:xfrm>
          <a:custGeom>
            <a:avLst/>
            <a:gdLst/>
            <a:ahLst/>
            <a:cxnLst/>
            <a:rect l="l" t="t" r="r" b="b"/>
            <a:pathLst>
              <a:path w="1299" h="1300" extrusionOk="0">
                <a:moveTo>
                  <a:pt x="0" y="1"/>
                </a:moveTo>
                <a:lnTo>
                  <a:pt x="0" y="1"/>
                </a:lnTo>
                <a:lnTo>
                  <a:pt x="0" y="1"/>
                </a:lnTo>
                <a:lnTo>
                  <a:pt x="1299" y="1299"/>
                </a:lnTo>
                <a:lnTo>
                  <a:pt x="1299" y="1299"/>
                </a:lnTo>
                <a:lnTo>
                  <a:pt x="0" y="1"/>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1"/>
          <p:cNvSpPr/>
          <p:nvPr/>
        </p:nvSpPr>
        <p:spPr>
          <a:xfrm rot="10800000">
            <a:off x="1803" y="2034263"/>
            <a:ext cx="50" cy="15452"/>
          </a:xfrm>
          <a:custGeom>
            <a:avLst/>
            <a:gdLst/>
            <a:ahLst/>
            <a:cxnLst/>
            <a:rect l="l" t="t" r="r" b="b"/>
            <a:pathLst>
              <a:path w="1" h="306" extrusionOk="0">
                <a:moveTo>
                  <a:pt x="0" y="0"/>
                </a:moveTo>
                <a:lnTo>
                  <a:pt x="0" y="306"/>
                </a:lnTo>
                <a:lnTo>
                  <a:pt x="0" y="306"/>
                </a:lnTo>
                <a:lnTo>
                  <a:pt x="0" y="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1"/>
          <p:cNvSpPr/>
          <p:nvPr/>
        </p:nvSpPr>
        <p:spPr>
          <a:xfrm rot="10800000">
            <a:off x="1803" y="1830807"/>
            <a:ext cx="50" cy="78170"/>
          </a:xfrm>
          <a:custGeom>
            <a:avLst/>
            <a:gdLst/>
            <a:ahLst/>
            <a:cxnLst/>
            <a:rect l="l" t="t" r="r" b="b"/>
            <a:pathLst>
              <a:path w="1" h="1548" extrusionOk="0">
                <a:moveTo>
                  <a:pt x="0" y="1547"/>
                </a:moveTo>
                <a:lnTo>
                  <a:pt x="0" y="1547"/>
                </a:lnTo>
                <a:lnTo>
                  <a:pt x="0" y="1"/>
                </a:lnTo>
                <a:lnTo>
                  <a:pt x="0" y="1"/>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1"/>
          <p:cNvSpPr/>
          <p:nvPr/>
        </p:nvSpPr>
        <p:spPr>
          <a:xfrm rot="10800000">
            <a:off x="1803" y="1628360"/>
            <a:ext cx="50" cy="78170"/>
          </a:xfrm>
          <a:custGeom>
            <a:avLst/>
            <a:gdLst/>
            <a:ahLst/>
            <a:cxnLst/>
            <a:rect l="l" t="t" r="r" b="b"/>
            <a:pathLst>
              <a:path w="1" h="1548" extrusionOk="0">
                <a:moveTo>
                  <a:pt x="0" y="1547"/>
                </a:moveTo>
                <a:lnTo>
                  <a:pt x="0" y="1547"/>
                </a:lnTo>
                <a:lnTo>
                  <a:pt x="0" y="1"/>
                </a:lnTo>
                <a:lnTo>
                  <a:pt x="0" y="1"/>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1"/>
          <p:cNvSpPr/>
          <p:nvPr/>
        </p:nvSpPr>
        <p:spPr>
          <a:xfrm rot="10800000">
            <a:off x="1803" y="1424953"/>
            <a:ext cx="50" cy="78120"/>
          </a:xfrm>
          <a:custGeom>
            <a:avLst/>
            <a:gdLst/>
            <a:ahLst/>
            <a:cxnLst/>
            <a:rect l="l" t="t" r="r" b="b"/>
            <a:pathLst>
              <a:path w="1" h="1547" extrusionOk="0">
                <a:moveTo>
                  <a:pt x="0" y="1547"/>
                </a:moveTo>
                <a:lnTo>
                  <a:pt x="0" y="1528"/>
                </a:lnTo>
                <a:lnTo>
                  <a:pt x="0" y="0"/>
                </a:lnTo>
                <a:lnTo>
                  <a:pt x="0" y="0"/>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1"/>
          <p:cNvSpPr/>
          <p:nvPr/>
        </p:nvSpPr>
        <p:spPr>
          <a:xfrm rot="10800000">
            <a:off x="1803" y="1222455"/>
            <a:ext cx="50" cy="78170"/>
          </a:xfrm>
          <a:custGeom>
            <a:avLst/>
            <a:gdLst/>
            <a:ahLst/>
            <a:cxnLst/>
            <a:rect l="l" t="t" r="r" b="b"/>
            <a:pathLst>
              <a:path w="1" h="1548" extrusionOk="0">
                <a:moveTo>
                  <a:pt x="0" y="1547"/>
                </a:moveTo>
                <a:lnTo>
                  <a:pt x="0" y="1547"/>
                </a:lnTo>
                <a:lnTo>
                  <a:pt x="0" y="1"/>
                </a:lnTo>
                <a:lnTo>
                  <a:pt x="0" y="1"/>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1"/>
          <p:cNvSpPr/>
          <p:nvPr/>
        </p:nvSpPr>
        <p:spPr>
          <a:xfrm rot="10800000">
            <a:off x="103112" y="105079"/>
            <a:ext cx="40549" cy="40499"/>
          </a:xfrm>
          <a:custGeom>
            <a:avLst/>
            <a:gdLst/>
            <a:ahLst/>
            <a:cxnLst/>
            <a:rect l="l" t="t" r="r" b="b"/>
            <a:pathLst>
              <a:path w="803" h="802" extrusionOk="0">
                <a:moveTo>
                  <a:pt x="0" y="0"/>
                </a:moveTo>
                <a:lnTo>
                  <a:pt x="0" y="0"/>
                </a:lnTo>
                <a:lnTo>
                  <a:pt x="0" y="0"/>
                </a:lnTo>
                <a:lnTo>
                  <a:pt x="802" y="802"/>
                </a:lnTo>
                <a:lnTo>
                  <a:pt x="802" y="80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1"/>
          <p:cNvSpPr/>
          <p:nvPr/>
        </p:nvSpPr>
        <p:spPr>
          <a:xfrm rot="10800000">
            <a:off x="21153" y="24080"/>
            <a:ext cx="16462" cy="15452"/>
          </a:xfrm>
          <a:custGeom>
            <a:avLst/>
            <a:gdLst/>
            <a:ahLst/>
            <a:cxnLst/>
            <a:rect l="l" t="t" r="r" b="b"/>
            <a:pathLst>
              <a:path w="326" h="306" extrusionOk="0">
                <a:moveTo>
                  <a:pt x="1" y="0"/>
                </a:moveTo>
                <a:lnTo>
                  <a:pt x="1" y="0"/>
                </a:lnTo>
                <a:lnTo>
                  <a:pt x="325" y="306"/>
                </a:lnTo>
                <a:lnTo>
                  <a:pt x="1" y="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1"/>
          <p:cNvSpPr/>
          <p:nvPr/>
        </p:nvSpPr>
        <p:spPr>
          <a:xfrm rot="10800000">
            <a:off x="37566" y="39483"/>
            <a:ext cx="65596" cy="65647"/>
          </a:xfrm>
          <a:custGeom>
            <a:avLst/>
            <a:gdLst/>
            <a:ahLst/>
            <a:cxnLst/>
            <a:rect l="l" t="t" r="r" b="b"/>
            <a:pathLst>
              <a:path w="1299" h="1300" extrusionOk="0">
                <a:moveTo>
                  <a:pt x="0" y="1"/>
                </a:moveTo>
                <a:lnTo>
                  <a:pt x="1299" y="1299"/>
                </a:lnTo>
                <a:lnTo>
                  <a:pt x="1299" y="1299"/>
                </a:lnTo>
                <a:lnTo>
                  <a:pt x="0" y="1"/>
                </a:lnTo>
                <a:lnTo>
                  <a:pt x="0" y="1"/>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1"/>
          <p:cNvSpPr/>
          <p:nvPr/>
        </p:nvSpPr>
        <p:spPr>
          <a:xfrm rot="10800000">
            <a:off x="103112" y="105079"/>
            <a:ext cx="40549" cy="40499"/>
          </a:xfrm>
          <a:custGeom>
            <a:avLst/>
            <a:gdLst/>
            <a:ahLst/>
            <a:cxnLst/>
            <a:rect l="l" t="t" r="r" b="b"/>
            <a:pathLst>
              <a:path w="803" h="802" extrusionOk="0">
                <a:moveTo>
                  <a:pt x="0" y="0"/>
                </a:moveTo>
                <a:lnTo>
                  <a:pt x="0" y="0"/>
                </a:lnTo>
                <a:lnTo>
                  <a:pt x="802" y="802"/>
                </a:lnTo>
                <a:lnTo>
                  <a:pt x="802" y="80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1"/>
          <p:cNvSpPr txBox="1">
            <a:spLocks noGrp="1"/>
          </p:cNvSpPr>
          <p:nvPr>
            <p:ph type="title" idx="2"/>
          </p:nvPr>
        </p:nvSpPr>
        <p:spPr>
          <a:xfrm>
            <a:off x="5196054" y="1589625"/>
            <a:ext cx="22956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Ventricular tachycardia</a:t>
            </a:r>
            <a:endParaRPr/>
          </a:p>
        </p:txBody>
      </p:sp>
      <p:sp>
        <p:nvSpPr>
          <p:cNvPr id="872" name="Google Shape;872;p41"/>
          <p:cNvSpPr txBox="1">
            <a:spLocks noGrp="1"/>
          </p:cNvSpPr>
          <p:nvPr>
            <p:ph type="subTitle" idx="3"/>
          </p:nvPr>
        </p:nvSpPr>
        <p:spPr>
          <a:xfrm>
            <a:off x="5196050" y="2390025"/>
            <a:ext cx="229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very cold place</a:t>
            </a:r>
            <a:endParaRPr/>
          </a:p>
        </p:txBody>
      </p:sp>
    </p:spTree>
    <p:extLst>
      <p:ext uri="{BB962C8B-B14F-4D97-AF65-F5344CB8AC3E}">
        <p14:creationId xmlns:p14="http://schemas.microsoft.com/office/powerpoint/2010/main" val="40394911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40"/>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Range of the disease</a:t>
            </a:r>
            <a:endParaRPr/>
          </a:p>
        </p:txBody>
      </p:sp>
      <p:sp>
        <p:nvSpPr>
          <p:cNvPr id="823" name="Google Shape;823;p40"/>
          <p:cNvSpPr txBox="1">
            <a:spLocks noGrp="1"/>
          </p:cNvSpPr>
          <p:nvPr>
            <p:ph type="title" idx="2"/>
          </p:nvPr>
        </p:nvSpPr>
        <p:spPr>
          <a:xfrm>
            <a:off x="5070754" y="2412300"/>
            <a:ext cx="2431800" cy="47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Fatal problem</a:t>
            </a:r>
            <a:endParaRPr/>
          </a:p>
        </p:txBody>
      </p:sp>
      <p:sp>
        <p:nvSpPr>
          <p:cNvPr id="824" name="Google Shape;824;p40"/>
          <p:cNvSpPr txBox="1">
            <a:spLocks noGrp="1"/>
          </p:cNvSpPr>
          <p:nvPr>
            <p:ph type="subTitle" idx="1"/>
          </p:nvPr>
        </p:nvSpPr>
        <p:spPr>
          <a:xfrm>
            <a:off x="5070738" y="2886350"/>
            <a:ext cx="2431800" cy="8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sz="1400"/>
          </a:p>
        </p:txBody>
      </p:sp>
      <p:sp>
        <p:nvSpPr>
          <p:cNvPr id="825" name="Google Shape;825;p40"/>
          <p:cNvSpPr txBox="1">
            <a:spLocks noGrp="1"/>
          </p:cNvSpPr>
          <p:nvPr>
            <p:ph type="title" idx="3"/>
          </p:nvPr>
        </p:nvSpPr>
        <p:spPr>
          <a:xfrm>
            <a:off x="1641475" y="2412300"/>
            <a:ext cx="2431800" cy="47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Simple discomfort</a:t>
            </a:r>
            <a:endParaRPr sz="2000"/>
          </a:p>
        </p:txBody>
      </p:sp>
      <p:sp>
        <p:nvSpPr>
          <p:cNvPr id="826" name="Google Shape;826;p40"/>
          <p:cNvSpPr txBox="1">
            <a:spLocks noGrp="1"/>
          </p:cNvSpPr>
          <p:nvPr>
            <p:ph type="subTitle" idx="4"/>
          </p:nvPr>
        </p:nvSpPr>
        <p:spPr>
          <a:xfrm>
            <a:off x="1641463" y="2886350"/>
            <a:ext cx="2431800" cy="8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grpSp>
        <p:nvGrpSpPr>
          <p:cNvPr id="827" name="Google Shape;827;p40"/>
          <p:cNvGrpSpPr/>
          <p:nvPr/>
        </p:nvGrpSpPr>
        <p:grpSpPr>
          <a:xfrm>
            <a:off x="2767010" y="1922735"/>
            <a:ext cx="180734" cy="358380"/>
            <a:chOff x="1778910" y="2131282"/>
            <a:chExt cx="180734" cy="358380"/>
          </a:xfrm>
        </p:grpSpPr>
        <p:sp>
          <p:nvSpPr>
            <p:cNvPr id="828" name="Google Shape;828;p40"/>
            <p:cNvSpPr/>
            <p:nvPr/>
          </p:nvSpPr>
          <p:spPr>
            <a:xfrm>
              <a:off x="1838875" y="2295833"/>
              <a:ext cx="44017" cy="10610"/>
            </a:xfrm>
            <a:custGeom>
              <a:avLst/>
              <a:gdLst/>
              <a:ahLst/>
              <a:cxnLst/>
              <a:rect l="l" t="t" r="r" b="b"/>
              <a:pathLst>
                <a:path w="1311" h="316" extrusionOk="0">
                  <a:moveTo>
                    <a:pt x="139" y="1"/>
                  </a:moveTo>
                  <a:cubicBezTo>
                    <a:pt x="78" y="1"/>
                    <a:pt x="24" y="63"/>
                    <a:pt x="24" y="125"/>
                  </a:cubicBezTo>
                  <a:cubicBezTo>
                    <a:pt x="0" y="220"/>
                    <a:pt x="72" y="315"/>
                    <a:pt x="167" y="315"/>
                  </a:cubicBezTo>
                  <a:lnTo>
                    <a:pt x="1144" y="315"/>
                  </a:lnTo>
                  <a:cubicBezTo>
                    <a:pt x="1239" y="315"/>
                    <a:pt x="1310" y="220"/>
                    <a:pt x="1286" y="125"/>
                  </a:cubicBezTo>
                  <a:cubicBezTo>
                    <a:pt x="1286" y="63"/>
                    <a:pt x="1233" y="1"/>
                    <a:pt x="1172" y="1"/>
                  </a:cubicBezTo>
                  <a:cubicBezTo>
                    <a:pt x="1163" y="1"/>
                    <a:pt x="1153" y="2"/>
                    <a:pt x="1144" y="6"/>
                  </a:cubicBezTo>
                  <a:lnTo>
                    <a:pt x="167" y="6"/>
                  </a:lnTo>
                  <a:cubicBezTo>
                    <a:pt x="158" y="2"/>
                    <a:pt x="14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0"/>
            <p:cNvSpPr/>
            <p:nvPr/>
          </p:nvSpPr>
          <p:spPr>
            <a:xfrm>
              <a:off x="1822893" y="2315978"/>
              <a:ext cx="75980" cy="10442"/>
            </a:xfrm>
            <a:custGeom>
              <a:avLst/>
              <a:gdLst/>
              <a:ahLst/>
              <a:cxnLst/>
              <a:rect l="l" t="t" r="r" b="b"/>
              <a:pathLst>
                <a:path w="2263" h="311" extrusionOk="0">
                  <a:moveTo>
                    <a:pt x="167" y="1"/>
                  </a:moveTo>
                  <a:cubicBezTo>
                    <a:pt x="72" y="1"/>
                    <a:pt x="0" y="72"/>
                    <a:pt x="0" y="168"/>
                  </a:cubicBezTo>
                  <a:cubicBezTo>
                    <a:pt x="24" y="263"/>
                    <a:pt x="72" y="310"/>
                    <a:pt x="167" y="310"/>
                  </a:cubicBezTo>
                  <a:lnTo>
                    <a:pt x="2096" y="310"/>
                  </a:lnTo>
                  <a:cubicBezTo>
                    <a:pt x="2167" y="310"/>
                    <a:pt x="2239" y="263"/>
                    <a:pt x="2263" y="168"/>
                  </a:cubicBezTo>
                  <a:cubicBezTo>
                    <a:pt x="2263" y="72"/>
                    <a:pt x="2191"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1799692" y="2384069"/>
              <a:ext cx="56809" cy="48281"/>
            </a:xfrm>
            <a:custGeom>
              <a:avLst/>
              <a:gdLst/>
              <a:ahLst/>
              <a:cxnLst/>
              <a:rect l="l" t="t" r="r" b="b"/>
              <a:pathLst>
                <a:path w="1692" h="1438" extrusionOk="0">
                  <a:moveTo>
                    <a:pt x="1167" y="319"/>
                  </a:moveTo>
                  <a:cubicBezTo>
                    <a:pt x="1233" y="319"/>
                    <a:pt x="1298" y="354"/>
                    <a:pt x="1334" y="426"/>
                  </a:cubicBezTo>
                  <a:cubicBezTo>
                    <a:pt x="1358" y="497"/>
                    <a:pt x="1334" y="569"/>
                    <a:pt x="1287" y="616"/>
                  </a:cubicBezTo>
                  <a:lnTo>
                    <a:pt x="858" y="1069"/>
                  </a:lnTo>
                  <a:lnTo>
                    <a:pt x="405" y="616"/>
                  </a:lnTo>
                  <a:cubicBezTo>
                    <a:pt x="358" y="569"/>
                    <a:pt x="334" y="497"/>
                    <a:pt x="382" y="426"/>
                  </a:cubicBezTo>
                  <a:cubicBezTo>
                    <a:pt x="405" y="354"/>
                    <a:pt x="471" y="319"/>
                    <a:pt x="539" y="319"/>
                  </a:cubicBezTo>
                  <a:cubicBezTo>
                    <a:pt x="608" y="319"/>
                    <a:pt x="679" y="354"/>
                    <a:pt x="715" y="426"/>
                  </a:cubicBezTo>
                  <a:cubicBezTo>
                    <a:pt x="739" y="497"/>
                    <a:pt x="798" y="533"/>
                    <a:pt x="858" y="533"/>
                  </a:cubicBezTo>
                  <a:cubicBezTo>
                    <a:pt x="917" y="533"/>
                    <a:pt x="977" y="497"/>
                    <a:pt x="1001" y="426"/>
                  </a:cubicBezTo>
                  <a:cubicBezTo>
                    <a:pt x="1036" y="354"/>
                    <a:pt x="1102" y="319"/>
                    <a:pt x="1167" y="319"/>
                  </a:cubicBezTo>
                  <a:close/>
                  <a:moveTo>
                    <a:pt x="540" y="1"/>
                  </a:moveTo>
                  <a:cubicBezTo>
                    <a:pt x="352" y="1"/>
                    <a:pt x="171" y="111"/>
                    <a:pt x="96" y="307"/>
                  </a:cubicBezTo>
                  <a:cubicBezTo>
                    <a:pt x="1" y="497"/>
                    <a:pt x="48" y="712"/>
                    <a:pt x="191" y="854"/>
                  </a:cubicBezTo>
                  <a:lnTo>
                    <a:pt x="739" y="1402"/>
                  </a:lnTo>
                  <a:cubicBezTo>
                    <a:pt x="775" y="1426"/>
                    <a:pt x="816" y="1438"/>
                    <a:pt x="855" y="1438"/>
                  </a:cubicBezTo>
                  <a:cubicBezTo>
                    <a:pt x="894" y="1438"/>
                    <a:pt x="929" y="1426"/>
                    <a:pt x="953" y="1402"/>
                  </a:cubicBezTo>
                  <a:lnTo>
                    <a:pt x="1501" y="854"/>
                  </a:lnTo>
                  <a:cubicBezTo>
                    <a:pt x="1644" y="712"/>
                    <a:pt x="1691" y="497"/>
                    <a:pt x="1620" y="307"/>
                  </a:cubicBezTo>
                  <a:cubicBezTo>
                    <a:pt x="1529" y="111"/>
                    <a:pt x="1344" y="1"/>
                    <a:pt x="1159" y="1"/>
                  </a:cubicBezTo>
                  <a:cubicBezTo>
                    <a:pt x="1052" y="1"/>
                    <a:pt x="945" y="38"/>
                    <a:pt x="858" y="116"/>
                  </a:cubicBezTo>
                  <a:cubicBezTo>
                    <a:pt x="762" y="38"/>
                    <a:pt x="650"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1866070" y="2381550"/>
              <a:ext cx="54392" cy="10442"/>
            </a:xfrm>
            <a:custGeom>
              <a:avLst/>
              <a:gdLst/>
              <a:ahLst/>
              <a:cxnLst/>
              <a:rect l="l" t="t" r="r" b="b"/>
              <a:pathLst>
                <a:path w="1620" h="311" extrusionOk="0">
                  <a:moveTo>
                    <a:pt x="167" y="1"/>
                  </a:moveTo>
                  <a:cubicBezTo>
                    <a:pt x="95" y="1"/>
                    <a:pt x="24" y="72"/>
                    <a:pt x="0" y="144"/>
                  </a:cubicBezTo>
                  <a:cubicBezTo>
                    <a:pt x="0" y="239"/>
                    <a:pt x="72" y="310"/>
                    <a:pt x="167" y="310"/>
                  </a:cubicBezTo>
                  <a:lnTo>
                    <a:pt x="1453" y="310"/>
                  </a:lnTo>
                  <a:cubicBezTo>
                    <a:pt x="1524" y="310"/>
                    <a:pt x="1596" y="263"/>
                    <a:pt x="1620" y="191"/>
                  </a:cubicBezTo>
                  <a:cubicBezTo>
                    <a:pt x="1620" y="96"/>
                    <a:pt x="1548"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0"/>
            <p:cNvSpPr/>
            <p:nvPr/>
          </p:nvSpPr>
          <p:spPr>
            <a:xfrm>
              <a:off x="1866070" y="2403945"/>
              <a:ext cx="54392" cy="10442"/>
            </a:xfrm>
            <a:custGeom>
              <a:avLst/>
              <a:gdLst/>
              <a:ahLst/>
              <a:cxnLst/>
              <a:rect l="l" t="t" r="r" b="b"/>
              <a:pathLst>
                <a:path w="1620" h="311" extrusionOk="0">
                  <a:moveTo>
                    <a:pt x="167" y="0"/>
                  </a:moveTo>
                  <a:cubicBezTo>
                    <a:pt x="95" y="0"/>
                    <a:pt x="24" y="48"/>
                    <a:pt x="0" y="143"/>
                  </a:cubicBezTo>
                  <a:cubicBezTo>
                    <a:pt x="0" y="239"/>
                    <a:pt x="72" y="310"/>
                    <a:pt x="167" y="310"/>
                  </a:cubicBezTo>
                  <a:lnTo>
                    <a:pt x="1453" y="310"/>
                  </a:lnTo>
                  <a:cubicBezTo>
                    <a:pt x="1548" y="310"/>
                    <a:pt x="1596" y="262"/>
                    <a:pt x="1620" y="167"/>
                  </a:cubicBezTo>
                  <a:cubicBezTo>
                    <a:pt x="1620" y="72"/>
                    <a:pt x="1548"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0"/>
            <p:cNvSpPr/>
            <p:nvPr/>
          </p:nvSpPr>
          <p:spPr>
            <a:xfrm>
              <a:off x="1778910" y="2131282"/>
              <a:ext cx="180734" cy="358380"/>
            </a:xfrm>
            <a:custGeom>
              <a:avLst/>
              <a:gdLst/>
              <a:ahLst/>
              <a:cxnLst/>
              <a:rect l="l" t="t" r="r" b="b"/>
              <a:pathLst>
                <a:path w="5383" h="10674" extrusionOk="0">
                  <a:moveTo>
                    <a:pt x="1310" y="310"/>
                  </a:moveTo>
                  <a:lnTo>
                    <a:pt x="1310" y="1930"/>
                  </a:lnTo>
                  <a:lnTo>
                    <a:pt x="977" y="1930"/>
                  </a:lnTo>
                  <a:lnTo>
                    <a:pt x="977" y="310"/>
                  </a:lnTo>
                  <a:close/>
                  <a:moveTo>
                    <a:pt x="1977" y="310"/>
                  </a:moveTo>
                  <a:lnTo>
                    <a:pt x="1977" y="1930"/>
                  </a:lnTo>
                  <a:lnTo>
                    <a:pt x="1644" y="1930"/>
                  </a:lnTo>
                  <a:lnTo>
                    <a:pt x="1644" y="310"/>
                  </a:lnTo>
                  <a:close/>
                  <a:moveTo>
                    <a:pt x="2620" y="310"/>
                  </a:moveTo>
                  <a:lnTo>
                    <a:pt x="2620" y="1930"/>
                  </a:lnTo>
                  <a:lnTo>
                    <a:pt x="2287" y="1930"/>
                  </a:lnTo>
                  <a:lnTo>
                    <a:pt x="2287" y="310"/>
                  </a:lnTo>
                  <a:close/>
                  <a:moveTo>
                    <a:pt x="3263" y="310"/>
                  </a:moveTo>
                  <a:lnTo>
                    <a:pt x="3263" y="1930"/>
                  </a:lnTo>
                  <a:lnTo>
                    <a:pt x="2930" y="1930"/>
                  </a:lnTo>
                  <a:lnTo>
                    <a:pt x="2930" y="310"/>
                  </a:lnTo>
                  <a:close/>
                  <a:moveTo>
                    <a:pt x="3906" y="310"/>
                  </a:moveTo>
                  <a:lnTo>
                    <a:pt x="3906" y="1930"/>
                  </a:lnTo>
                  <a:lnTo>
                    <a:pt x="3573" y="1930"/>
                  </a:lnTo>
                  <a:lnTo>
                    <a:pt x="3573" y="310"/>
                  </a:lnTo>
                  <a:close/>
                  <a:moveTo>
                    <a:pt x="3573" y="2263"/>
                  </a:moveTo>
                  <a:lnTo>
                    <a:pt x="3573" y="2597"/>
                  </a:lnTo>
                  <a:lnTo>
                    <a:pt x="1310" y="2597"/>
                  </a:lnTo>
                  <a:lnTo>
                    <a:pt x="1310" y="2263"/>
                  </a:lnTo>
                  <a:close/>
                  <a:moveTo>
                    <a:pt x="3930" y="2906"/>
                  </a:moveTo>
                  <a:lnTo>
                    <a:pt x="3930" y="3240"/>
                  </a:lnTo>
                  <a:lnTo>
                    <a:pt x="3334" y="3240"/>
                  </a:lnTo>
                  <a:cubicBezTo>
                    <a:pt x="3263" y="3240"/>
                    <a:pt x="3192" y="3311"/>
                    <a:pt x="3192" y="3382"/>
                  </a:cubicBezTo>
                  <a:cubicBezTo>
                    <a:pt x="3192" y="3478"/>
                    <a:pt x="3239" y="3525"/>
                    <a:pt x="3334" y="3549"/>
                  </a:cubicBezTo>
                  <a:lnTo>
                    <a:pt x="4073" y="3549"/>
                  </a:lnTo>
                  <a:cubicBezTo>
                    <a:pt x="4085" y="3548"/>
                    <a:pt x="4097" y="3547"/>
                    <a:pt x="4109" y="3547"/>
                  </a:cubicBezTo>
                  <a:cubicBezTo>
                    <a:pt x="4356" y="3547"/>
                    <a:pt x="4573" y="3776"/>
                    <a:pt x="4573" y="4025"/>
                  </a:cubicBezTo>
                  <a:lnTo>
                    <a:pt x="4573" y="4192"/>
                  </a:lnTo>
                  <a:lnTo>
                    <a:pt x="334" y="4216"/>
                  </a:lnTo>
                  <a:lnTo>
                    <a:pt x="334" y="3716"/>
                  </a:lnTo>
                  <a:cubicBezTo>
                    <a:pt x="334" y="3652"/>
                    <a:pt x="391" y="3569"/>
                    <a:pt x="471" y="3569"/>
                  </a:cubicBezTo>
                  <a:cubicBezTo>
                    <a:pt x="480" y="3569"/>
                    <a:pt x="490" y="3570"/>
                    <a:pt x="500" y="3573"/>
                  </a:cubicBezTo>
                  <a:lnTo>
                    <a:pt x="2644" y="3573"/>
                  </a:lnTo>
                  <a:cubicBezTo>
                    <a:pt x="2668" y="3573"/>
                    <a:pt x="2668" y="3549"/>
                    <a:pt x="2691" y="3549"/>
                  </a:cubicBezTo>
                  <a:cubicBezTo>
                    <a:pt x="2810" y="3454"/>
                    <a:pt x="2763" y="3240"/>
                    <a:pt x="2596" y="3240"/>
                  </a:cubicBezTo>
                  <a:lnTo>
                    <a:pt x="1001" y="3240"/>
                  </a:lnTo>
                  <a:lnTo>
                    <a:pt x="1001" y="2906"/>
                  </a:lnTo>
                  <a:close/>
                  <a:moveTo>
                    <a:pt x="4549" y="6454"/>
                  </a:moveTo>
                  <a:lnTo>
                    <a:pt x="4549" y="6788"/>
                  </a:lnTo>
                  <a:lnTo>
                    <a:pt x="334" y="6788"/>
                  </a:lnTo>
                  <a:lnTo>
                    <a:pt x="334" y="6454"/>
                  </a:lnTo>
                  <a:close/>
                  <a:moveTo>
                    <a:pt x="4549" y="7121"/>
                  </a:moveTo>
                  <a:lnTo>
                    <a:pt x="4549" y="8598"/>
                  </a:lnTo>
                  <a:cubicBezTo>
                    <a:pt x="4433" y="8556"/>
                    <a:pt x="4311" y="8535"/>
                    <a:pt x="4189" y="8535"/>
                  </a:cubicBezTo>
                  <a:cubicBezTo>
                    <a:pt x="3962" y="8535"/>
                    <a:pt x="3735" y="8609"/>
                    <a:pt x="3549" y="8764"/>
                  </a:cubicBezTo>
                  <a:lnTo>
                    <a:pt x="2787" y="8764"/>
                  </a:lnTo>
                  <a:cubicBezTo>
                    <a:pt x="2777" y="8761"/>
                    <a:pt x="2768" y="8760"/>
                    <a:pt x="2758" y="8760"/>
                  </a:cubicBezTo>
                  <a:cubicBezTo>
                    <a:pt x="2697" y="8760"/>
                    <a:pt x="2641" y="8822"/>
                    <a:pt x="2620" y="8884"/>
                  </a:cubicBezTo>
                  <a:cubicBezTo>
                    <a:pt x="2620" y="8979"/>
                    <a:pt x="2691" y="9074"/>
                    <a:pt x="2787" y="9074"/>
                  </a:cubicBezTo>
                  <a:lnTo>
                    <a:pt x="3287" y="9074"/>
                  </a:lnTo>
                  <a:cubicBezTo>
                    <a:pt x="3215" y="9169"/>
                    <a:pt x="3168" y="9288"/>
                    <a:pt x="3144" y="9407"/>
                  </a:cubicBezTo>
                  <a:lnTo>
                    <a:pt x="358" y="9407"/>
                  </a:lnTo>
                  <a:lnTo>
                    <a:pt x="334" y="7121"/>
                  </a:lnTo>
                  <a:close/>
                  <a:moveTo>
                    <a:pt x="4161" y="8835"/>
                  </a:moveTo>
                  <a:cubicBezTo>
                    <a:pt x="4171" y="8835"/>
                    <a:pt x="4181" y="8836"/>
                    <a:pt x="4192" y="8836"/>
                  </a:cubicBezTo>
                  <a:cubicBezTo>
                    <a:pt x="4358" y="8836"/>
                    <a:pt x="4501" y="8860"/>
                    <a:pt x="4620" y="8955"/>
                  </a:cubicBezTo>
                  <a:lnTo>
                    <a:pt x="3573" y="10027"/>
                  </a:lnTo>
                  <a:cubicBezTo>
                    <a:pt x="3221" y="9512"/>
                    <a:pt x="3561" y="8835"/>
                    <a:pt x="4161" y="8835"/>
                  </a:cubicBezTo>
                  <a:close/>
                  <a:moveTo>
                    <a:pt x="4835" y="9193"/>
                  </a:moveTo>
                  <a:lnTo>
                    <a:pt x="4835" y="9193"/>
                  </a:lnTo>
                  <a:cubicBezTo>
                    <a:pt x="5025" y="9479"/>
                    <a:pt x="4978" y="9884"/>
                    <a:pt x="4739" y="10146"/>
                  </a:cubicBezTo>
                  <a:cubicBezTo>
                    <a:pt x="4591" y="10294"/>
                    <a:pt x="4397" y="10366"/>
                    <a:pt x="4200" y="10366"/>
                  </a:cubicBezTo>
                  <a:cubicBezTo>
                    <a:pt x="4050" y="10366"/>
                    <a:pt x="3897" y="10324"/>
                    <a:pt x="3763" y="10241"/>
                  </a:cubicBezTo>
                  <a:lnTo>
                    <a:pt x="4835" y="9193"/>
                  </a:lnTo>
                  <a:close/>
                  <a:moveTo>
                    <a:pt x="1001" y="1"/>
                  </a:moveTo>
                  <a:cubicBezTo>
                    <a:pt x="834" y="1"/>
                    <a:pt x="691" y="144"/>
                    <a:pt x="691" y="310"/>
                  </a:cubicBezTo>
                  <a:lnTo>
                    <a:pt x="691" y="1954"/>
                  </a:lnTo>
                  <a:lnTo>
                    <a:pt x="524" y="1954"/>
                  </a:lnTo>
                  <a:cubicBezTo>
                    <a:pt x="453" y="1954"/>
                    <a:pt x="381" y="2025"/>
                    <a:pt x="381" y="2096"/>
                  </a:cubicBezTo>
                  <a:cubicBezTo>
                    <a:pt x="358" y="2192"/>
                    <a:pt x="429" y="2263"/>
                    <a:pt x="524" y="2263"/>
                  </a:cubicBezTo>
                  <a:lnTo>
                    <a:pt x="1001" y="2263"/>
                  </a:lnTo>
                  <a:lnTo>
                    <a:pt x="1001" y="2597"/>
                  </a:lnTo>
                  <a:lnTo>
                    <a:pt x="834" y="2597"/>
                  </a:lnTo>
                  <a:cubicBezTo>
                    <a:pt x="739" y="2597"/>
                    <a:pt x="667" y="2668"/>
                    <a:pt x="667" y="2763"/>
                  </a:cubicBezTo>
                  <a:lnTo>
                    <a:pt x="667" y="3263"/>
                  </a:lnTo>
                  <a:cubicBezTo>
                    <a:pt x="286" y="3335"/>
                    <a:pt x="24" y="3668"/>
                    <a:pt x="24" y="4049"/>
                  </a:cubicBezTo>
                  <a:lnTo>
                    <a:pt x="24" y="5002"/>
                  </a:lnTo>
                  <a:cubicBezTo>
                    <a:pt x="24" y="5073"/>
                    <a:pt x="48" y="5121"/>
                    <a:pt x="119" y="5145"/>
                  </a:cubicBezTo>
                  <a:cubicBezTo>
                    <a:pt x="145" y="5155"/>
                    <a:pt x="170" y="5160"/>
                    <a:pt x="195" y="5160"/>
                  </a:cubicBezTo>
                  <a:cubicBezTo>
                    <a:pt x="284" y="5160"/>
                    <a:pt x="358" y="5095"/>
                    <a:pt x="358" y="5002"/>
                  </a:cubicBezTo>
                  <a:lnTo>
                    <a:pt x="358" y="4526"/>
                  </a:lnTo>
                  <a:lnTo>
                    <a:pt x="4573" y="4526"/>
                  </a:lnTo>
                  <a:lnTo>
                    <a:pt x="4573" y="6145"/>
                  </a:lnTo>
                  <a:lnTo>
                    <a:pt x="334" y="6145"/>
                  </a:lnTo>
                  <a:lnTo>
                    <a:pt x="334" y="5669"/>
                  </a:lnTo>
                  <a:cubicBezTo>
                    <a:pt x="334" y="5669"/>
                    <a:pt x="262" y="5526"/>
                    <a:pt x="167" y="5526"/>
                  </a:cubicBezTo>
                  <a:cubicBezTo>
                    <a:pt x="96" y="5526"/>
                    <a:pt x="24" y="5597"/>
                    <a:pt x="0" y="5669"/>
                  </a:cubicBezTo>
                  <a:lnTo>
                    <a:pt x="0" y="9884"/>
                  </a:lnTo>
                  <a:cubicBezTo>
                    <a:pt x="0" y="10312"/>
                    <a:pt x="381" y="10670"/>
                    <a:pt x="810" y="10670"/>
                  </a:cubicBezTo>
                  <a:lnTo>
                    <a:pt x="1239" y="10670"/>
                  </a:lnTo>
                  <a:cubicBezTo>
                    <a:pt x="1310" y="10670"/>
                    <a:pt x="1382" y="10598"/>
                    <a:pt x="1382" y="10527"/>
                  </a:cubicBezTo>
                  <a:cubicBezTo>
                    <a:pt x="1382" y="10431"/>
                    <a:pt x="1239" y="10384"/>
                    <a:pt x="1239" y="10384"/>
                  </a:cubicBezTo>
                  <a:lnTo>
                    <a:pt x="810" y="10384"/>
                  </a:lnTo>
                  <a:cubicBezTo>
                    <a:pt x="548" y="10384"/>
                    <a:pt x="310" y="10170"/>
                    <a:pt x="310" y="9884"/>
                  </a:cubicBezTo>
                  <a:lnTo>
                    <a:pt x="310" y="9717"/>
                  </a:lnTo>
                  <a:lnTo>
                    <a:pt x="3144" y="9717"/>
                  </a:lnTo>
                  <a:cubicBezTo>
                    <a:pt x="3168" y="9955"/>
                    <a:pt x="3263" y="10193"/>
                    <a:pt x="3453" y="10384"/>
                  </a:cubicBezTo>
                  <a:lnTo>
                    <a:pt x="1906" y="10384"/>
                  </a:lnTo>
                  <a:cubicBezTo>
                    <a:pt x="1906" y="10384"/>
                    <a:pt x="1739" y="10431"/>
                    <a:pt x="1739" y="10527"/>
                  </a:cubicBezTo>
                  <a:cubicBezTo>
                    <a:pt x="1739" y="10598"/>
                    <a:pt x="1810" y="10670"/>
                    <a:pt x="1906" y="10670"/>
                  </a:cubicBezTo>
                  <a:lnTo>
                    <a:pt x="4073" y="10670"/>
                  </a:lnTo>
                  <a:cubicBezTo>
                    <a:pt x="4106" y="10672"/>
                    <a:pt x="4138" y="10673"/>
                    <a:pt x="4171" y="10673"/>
                  </a:cubicBezTo>
                  <a:cubicBezTo>
                    <a:pt x="4466" y="10673"/>
                    <a:pt x="4737" y="10575"/>
                    <a:pt x="4930" y="10360"/>
                  </a:cubicBezTo>
                  <a:cubicBezTo>
                    <a:pt x="5382" y="9908"/>
                    <a:pt x="5359" y="9169"/>
                    <a:pt x="4859" y="8764"/>
                  </a:cubicBezTo>
                  <a:lnTo>
                    <a:pt x="4882" y="8764"/>
                  </a:lnTo>
                  <a:lnTo>
                    <a:pt x="4882" y="4049"/>
                  </a:lnTo>
                  <a:cubicBezTo>
                    <a:pt x="4882" y="3644"/>
                    <a:pt x="4239" y="3263"/>
                    <a:pt x="4239" y="3263"/>
                  </a:cubicBezTo>
                  <a:lnTo>
                    <a:pt x="4239" y="2763"/>
                  </a:lnTo>
                  <a:cubicBezTo>
                    <a:pt x="4239" y="2668"/>
                    <a:pt x="4168" y="2597"/>
                    <a:pt x="4073" y="2597"/>
                  </a:cubicBezTo>
                  <a:lnTo>
                    <a:pt x="3906" y="2597"/>
                  </a:lnTo>
                  <a:lnTo>
                    <a:pt x="3906" y="2263"/>
                  </a:lnTo>
                  <a:lnTo>
                    <a:pt x="4430" y="2263"/>
                  </a:lnTo>
                  <a:cubicBezTo>
                    <a:pt x="4644" y="2263"/>
                    <a:pt x="4644" y="1930"/>
                    <a:pt x="4430" y="1930"/>
                  </a:cubicBezTo>
                  <a:lnTo>
                    <a:pt x="4239" y="1930"/>
                  </a:lnTo>
                  <a:lnTo>
                    <a:pt x="4239" y="310"/>
                  </a:lnTo>
                  <a:cubicBezTo>
                    <a:pt x="4239" y="144"/>
                    <a:pt x="4096" y="1"/>
                    <a:pt x="3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0"/>
          <p:cNvGrpSpPr/>
          <p:nvPr/>
        </p:nvGrpSpPr>
        <p:grpSpPr>
          <a:xfrm>
            <a:off x="6107128" y="1933579"/>
            <a:ext cx="359051" cy="336690"/>
            <a:chOff x="1687753" y="1568364"/>
            <a:chExt cx="359051" cy="336690"/>
          </a:xfrm>
        </p:grpSpPr>
        <p:sp>
          <p:nvSpPr>
            <p:cNvPr id="835" name="Google Shape;835;p40"/>
            <p:cNvSpPr/>
            <p:nvPr/>
          </p:nvSpPr>
          <p:spPr>
            <a:xfrm>
              <a:off x="1688559" y="1699105"/>
              <a:ext cx="228713" cy="205949"/>
            </a:xfrm>
            <a:custGeom>
              <a:avLst/>
              <a:gdLst/>
              <a:ahLst/>
              <a:cxnLst/>
              <a:rect l="l" t="t" r="r" b="b"/>
              <a:pathLst>
                <a:path w="6812" h="6134" extrusionOk="0">
                  <a:moveTo>
                    <a:pt x="1929" y="5490"/>
                  </a:moveTo>
                  <a:lnTo>
                    <a:pt x="1929" y="5824"/>
                  </a:lnTo>
                  <a:lnTo>
                    <a:pt x="953" y="5824"/>
                  </a:lnTo>
                  <a:lnTo>
                    <a:pt x="953" y="5490"/>
                  </a:lnTo>
                  <a:close/>
                  <a:moveTo>
                    <a:pt x="146" y="1"/>
                  </a:moveTo>
                  <a:cubicBezTo>
                    <a:pt x="71" y="1"/>
                    <a:pt x="0" y="63"/>
                    <a:pt x="0" y="156"/>
                  </a:cubicBezTo>
                  <a:lnTo>
                    <a:pt x="0" y="5324"/>
                  </a:lnTo>
                  <a:cubicBezTo>
                    <a:pt x="0" y="5395"/>
                    <a:pt x="72" y="5490"/>
                    <a:pt x="167" y="5490"/>
                  </a:cubicBezTo>
                  <a:lnTo>
                    <a:pt x="643" y="5490"/>
                  </a:lnTo>
                  <a:lnTo>
                    <a:pt x="643" y="5967"/>
                  </a:lnTo>
                  <a:cubicBezTo>
                    <a:pt x="643" y="6062"/>
                    <a:pt x="715" y="6133"/>
                    <a:pt x="786" y="6133"/>
                  </a:cubicBezTo>
                  <a:lnTo>
                    <a:pt x="2096" y="6133"/>
                  </a:lnTo>
                  <a:cubicBezTo>
                    <a:pt x="2167" y="6133"/>
                    <a:pt x="2239" y="6062"/>
                    <a:pt x="2239" y="5967"/>
                  </a:cubicBezTo>
                  <a:lnTo>
                    <a:pt x="2239" y="5490"/>
                  </a:lnTo>
                  <a:lnTo>
                    <a:pt x="6621" y="5490"/>
                  </a:lnTo>
                  <a:cubicBezTo>
                    <a:pt x="6645" y="5467"/>
                    <a:pt x="6668" y="5467"/>
                    <a:pt x="6692" y="5443"/>
                  </a:cubicBezTo>
                  <a:cubicBezTo>
                    <a:pt x="6811" y="5347"/>
                    <a:pt x="6740" y="5157"/>
                    <a:pt x="6597" y="5157"/>
                  </a:cubicBezTo>
                  <a:lnTo>
                    <a:pt x="310" y="5157"/>
                  </a:lnTo>
                  <a:lnTo>
                    <a:pt x="310" y="132"/>
                  </a:lnTo>
                  <a:cubicBezTo>
                    <a:pt x="310" y="84"/>
                    <a:pt x="286" y="61"/>
                    <a:pt x="262" y="61"/>
                  </a:cubicBezTo>
                  <a:cubicBezTo>
                    <a:pt x="229" y="19"/>
                    <a:pt x="18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0"/>
            <p:cNvSpPr/>
            <p:nvPr/>
          </p:nvSpPr>
          <p:spPr>
            <a:xfrm>
              <a:off x="1687753" y="1568364"/>
              <a:ext cx="359051" cy="336690"/>
            </a:xfrm>
            <a:custGeom>
              <a:avLst/>
              <a:gdLst/>
              <a:ahLst/>
              <a:cxnLst/>
              <a:rect l="l" t="t" r="r" b="b"/>
              <a:pathLst>
                <a:path w="10694" h="10028" extrusionOk="0">
                  <a:moveTo>
                    <a:pt x="8074" y="311"/>
                  </a:moveTo>
                  <a:cubicBezTo>
                    <a:pt x="8264" y="311"/>
                    <a:pt x="8431" y="454"/>
                    <a:pt x="8431" y="668"/>
                  </a:cubicBezTo>
                  <a:lnTo>
                    <a:pt x="8431" y="1287"/>
                  </a:lnTo>
                  <a:lnTo>
                    <a:pt x="8097" y="1287"/>
                  </a:lnTo>
                  <a:lnTo>
                    <a:pt x="8097" y="787"/>
                  </a:lnTo>
                  <a:cubicBezTo>
                    <a:pt x="8097" y="692"/>
                    <a:pt x="8026" y="621"/>
                    <a:pt x="7931" y="621"/>
                  </a:cubicBezTo>
                  <a:lnTo>
                    <a:pt x="6931" y="621"/>
                  </a:lnTo>
                  <a:cubicBezTo>
                    <a:pt x="6883" y="621"/>
                    <a:pt x="6859" y="644"/>
                    <a:pt x="6835" y="668"/>
                  </a:cubicBezTo>
                  <a:cubicBezTo>
                    <a:pt x="6740" y="764"/>
                    <a:pt x="6811" y="930"/>
                    <a:pt x="6954" y="930"/>
                  </a:cubicBezTo>
                  <a:lnTo>
                    <a:pt x="7788" y="930"/>
                  </a:lnTo>
                  <a:lnTo>
                    <a:pt x="7788" y="1264"/>
                  </a:lnTo>
                  <a:lnTo>
                    <a:pt x="2906" y="1264"/>
                  </a:lnTo>
                  <a:lnTo>
                    <a:pt x="2906" y="930"/>
                  </a:lnTo>
                  <a:lnTo>
                    <a:pt x="6264" y="930"/>
                  </a:lnTo>
                  <a:cubicBezTo>
                    <a:pt x="6335" y="930"/>
                    <a:pt x="6407" y="883"/>
                    <a:pt x="6430" y="811"/>
                  </a:cubicBezTo>
                  <a:cubicBezTo>
                    <a:pt x="6430" y="716"/>
                    <a:pt x="6359" y="621"/>
                    <a:pt x="6264" y="621"/>
                  </a:cubicBezTo>
                  <a:lnTo>
                    <a:pt x="2834" y="621"/>
                  </a:lnTo>
                  <a:cubicBezTo>
                    <a:pt x="2715" y="621"/>
                    <a:pt x="2596" y="740"/>
                    <a:pt x="2596" y="859"/>
                  </a:cubicBezTo>
                  <a:lnTo>
                    <a:pt x="2596" y="1264"/>
                  </a:lnTo>
                  <a:lnTo>
                    <a:pt x="2263" y="1264"/>
                  </a:lnTo>
                  <a:lnTo>
                    <a:pt x="2263" y="668"/>
                  </a:lnTo>
                  <a:cubicBezTo>
                    <a:pt x="2263" y="454"/>
                    <a:pt x="2430" y="311"/>
                    <a:pt x="2644" y="311"/>
                  </a:cubicBezTo>
                  <a:close/>
                  <a:moveTo>
                    <a:pt x="9741" y="9384"/>
                  </a:moveTo>
                  <a:lnTo>
                    <a:pt x="9741" y="9718"/>
                  </a:lnTo>
                  <a:lnTo>
                    <a:pt x="8740" y="9718"/>
                  </a:lnTo>
                  <a:lnTo>
                    <a:pt x="8740" y="9384"/>
                  </a:lnTo>
                  <a:close/>
                  <a:moveTo>
                    <a:pt x="2603" y="0"/>
                  </a:moveTo>
                  <a:cubicBezTo>
                    <a:pt x="2241" y="0"/>
                    <a:pt x="1953" y="301"/>
                    <a:pt x="1953" y="668"/>
                  </a:cubicBezTo>
                  <a:lnTo>
                    <a:pt x="1953" y="1287"/>
                  </a:lnTo>
                  <a:lnTo>
                    <a:pt x="167" y="1287"/>
                  </a:lnTo>
                  <a:cubicBezTo>
                    <a:pt x="72" y="1287"/>
                    <a:pt x="1" y="1359"/>
                    <a:pt x="1" y="1454"/>
                  </a:cubicBezTo>
                  <a:lnTo>
                    <a:pt x="1" y="3407"/>
                  </a:lnTo>
                  <a:cubicBezTo>
                    <a:pt x="1" y="3431"/>
                    <a:pt x="24" y="3455"/>
                    <a:pt x="24" y="3478"/>
                  </a:cubicBezTo>
                  <a:cubicBezTo>
                    <a:pt x="57" y="3527"/>
                    <a:pt x="103" y="3548"/>
                    <a:pt x="150" y="3548"/>
                  </a:cubicBezTo>
                  <a:cubicBezTo>
                    <a:pt x="241" y="3548"/>
                    <a:pt x="334" y="3469"/>
                    <a:pt x="334" y="3359"/>
                  </a:cubicBezTo>
                  <a:lnTo>
                    <a:pt x="334" y="1597"/>
                  </a:lnTo>
                  <a:lnTo>
                    <a:pt x="10384" y="1597"/>
                  </a:lnTo>
                  <a:lnTo>
                    <a:pt x="10384" y="9051"/>
                  </a:lnTo>
                  <a:lnTo>
                    <a:pt x="7288" y="9051"/>
                  </a:lnTo>
                  <a:cubicBezTo>
                    <a:pt x="7216" y="9051"/>
                    <a:pt x="7145" y="9122"/>
                    <a:pt x="7121" y="9194"/>
                  </a:cubicBezTo>
                  <a:cubicBezTo>
                    <a:pt x="7121" y="9289"/>
                    <a:pt x="7192" y="9384"/>
                    <a:pt x="7288" y="9384"/>
                  </a:cubicBezTo>
                  <a:lnTo>
                    <a:pt x="8431" y="9384"/>
                  </a:lnTo>
                  <a:lnTo>
                    <a:pt x="8431" y="9861"/>
                  </a:lnTo>
                  <a:cubicBezTo>
                    <a:pt x="8431" y="9956"/>
                    <a:pt x="8502" y="10027"/>
                    <a:pt x="8598" y="10027"/>
                  </a:cubicBezTo>
                  <a:lnTo>
                    <a:pt x="9884" y="10027"/>
                  </a:lnTo>
                  <a:cubicBezTo>
                    <a:pt x="9955" y="10027"/>
                    <a:pt x="10026" y="9956"/>
                    <a:pt x="10026" y="9861"/>
                  </a:cubicBezTo>
                  <a:lnTo>
                    <a:pt x="10026" y="9384"/>
                  </a:lnTo>
                  <a:lnTo>
                    <a:pt x="10479" y="9384"/>
                  </a:lnTo>
                  <a:cubicBezTo>
                    <a:pt x="10598" y="9361"/>
                    <a:pt x="10669" y="9289"/>
                    <a:pt x="10693" y="9170"/>
                  </a:cubicBezTo>
                  <a:lnTo>
                    <a:pt x="10693" y="1359"/>
                  </a:lnTo>
                  <a:cubicBezTo>
                    <a:pt x="10675" y="1285"/>
                    <a:pt x="10612" y="1225"/>
                    <a:pt x="10541" y="1225"/>
                  </a:cubicBezTo>
                  <a:cubicBezTo>
                    <a:pt x="10521" y="1225"/>
                    <a:pt x="10500" y="1229"/>
                    <a:pt x="10479" y="1240"/>
                  </a:cubicBezTo>
                  <a:lnTo>
                    <a:pt x="10384" y="1287"/>
                  </a:lnTo>
                  <a:lnTo>
                    <a:pt x="8740" y="1287"/>
                  </a:lnTo>
                  <a:lnTo>
                    <a:pt x="8740" y="668"/>
                  </a:lnTo>
                  <a:cubicBezTo>
                    <a:pt x="8740" y="287"/>
                    <a:pt x="8455" y="1"/>
                    <a:pt x="8074" y="1"/>
                  </a:cubicBezTo>
                  <a:lnTo>
                    <a:pt x="2644" y="1"/>
                  </a:lnTo>
                  <a:cubicBezTo>
                    <a:pt x="2630" y="1"/>
                    <a:pt x="2616" y="0"/>
                    <a:pt x="2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p:nvPr/>
          </p:nvSpPr>
          <p:spPr>
            <a:xfrm>
              <a:off x="1710148" y="1633164"/>
              <a:ext cx="271085" cy="227907"/>
            </a:xfrm>
            <a:custGeom>
              <a:avLst/>
              <a:gdLst/>
              <a:ahLst/>
              <a:cxnLst/>
              <a:rect l="l" t="t" r="r" b="b"/>
              <a:pathLst>
                <a:path w="8074" h="6788" extrusionOk="0">
                  <a:moveTo>
                    <a:pt x="7764" y="310"/>
                  </a:moveTo>
                  <a:lnTo>
                    <a:pt x="7764" y="3239"/>
                  </a:lnTo>
                  <a:lnTo>
                    <a:pt x="5501" y="3239"/>
                  </a:lnTo>
                  <a:lnTo>
                    <a:pt x="5501" y="310"/>
                  </a:lnTo>
                  <a:close/>
                  <a:moveTo>
                    <a:pt x="5168" y="310"/>
                  </a:moveTo>
                  <a:lnTo>
                    <a:pt x="5168" y="6478"/>
                  </a:lnTo>
                  <a:lnTo>
                    <a:pt x="310" y="6478"/>
                  </a:lnTo>
                  <a:lnTo>
                    <a:pt x="310" y="310"/>
                  </a:lnTo>
                  <a:close/>
                  <a:moveTo>
                    <a:pt x="7764" y="3573"/>
                  </a:moveTo>
                  <a:lnTo>
                    <a:pt x="7764" y="6478"/>
                  </a:lnTo>
                  <a:lnTo>
                    <a:pt x="5501" y="6478"/>
                  </a:lnTo>
                  <a:lnTo>
                    <a:pt x="5501" y="3573"/>
                  </a:lnTo>
                  <a:close/>
                  <a:moveTo>
                    <a:pt x="215" y="0"/>
                  </a:moveTo>
                  <a:cubicBezTo>
                    <a:pt x="96" y="0"/>
                    <a:pt x="0" y="96"/>
                    <a:pt x="0" y="215"/>
                  </a:cubicBezTo>
                  <a:lnTo>
                    <a:pt x="0" y="6573"/>
                  </a:lnTo>
                  <a:cubicBezTo>
                    <a:pt x="0" y="6692"/>
                    <a:pt x="96" y="6788"/>
                    <a:pt x="215" y="6788"/>
                  </a:cubicBezTo>
                  <a:lnTo>
                    <a:pt x="7859" y="6788"/>
                  </a:lnTo>
                  <a:cubicBezTo>
                    <a:pt x="7978" y="6788"/>
                    <a:pt x="8073" y="6692"/>
                    <a:pt x="8073" y="6573"/>
                  </a:cubicBezTo>
                  <a:lnTo>
                    <a:pt x="8073" y="215"/>
                  </a:lnTo>
                  <a:cubicBezTo>
                    <a:pt x="8073" y="96"/>
                    <a:pt x="7978" y="0"/>
                    <a:pt x="7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0"/>
            <p:cNvSpPr/>
            <p:nvPr/>
          </p:nvSpPr>
          <p:spPr>
            <a:xfrm>
              <a:off x="1900015" y="1668048"/>
              <a:ext cx="65236" cy="48516"/>
            </a:xfrm>
            <a:custGeom>
              <a:avLst/>
              <a:gdLst/>
              <a:ahLst/>
              <a:cxnLst/>
              <a:rect l="l" t="t" r="r" b="b"/>
              <a:pathLst>
                <a:path w="1943" h="1445" extrusionOk="0">
                  <a:moveTo>
                    <a:pt x="655" y="317"/>
                  </a:moveTo>
                  <a:cubicBezTo>
                    <a:pt x="663" y="317"/>
                    <a:pt x="671" y="318"/>
                    <a:pt x="680" y="319"/>
                  </a:cubicBezTo>
                  <a:lnTo>
                    <a:pt x="656" y="319"/>
                  </a:lnTo>
                  <a:cubicBezTo>
                    <a:pt x="728" y="319"/>
                    <a:pt x="799" y="366"/>
                    <a:pt x="823" y="438"/>
                  </a:cubicBezTo>
                  <a:cubicBezTo>
                    <a:pt x="847" y="509"/>
                    <a:pt x="912" y="545"/>
                    <a:pt x="978" y="545"/>
                  </a:cubicBezTo>
                  <a:cubicBezTo>
                    <a:pt x="1043" y="545"/>
                    <a:pt x="1109" y="509"/>
                    <a:pt x="1132" y="438"/>
                  </a:cubicBezTo>
                  <a:cubicBezTo>
                    <a:pt x="1156" y="366"/>
                    <a:pt x="1228" y="319"/>
                    <a:pt x="1299" y="319"/>
                  </a:cubicBezTo>
                  <a:cubicBezTo>
                    <a:pt x="1442" y="319"/>
                    <a:pt x="1513" y="486"/>
                    <a:pt x="1418" y="605"/>
                  </a:cubicBezTo>
                  <a:lnTo>
                    <a:pt x="966" y="1057"/>
                  </a:lnTo>
                  <a:lnTo>
                    <a:pt x="537" y="628"/>
                  </a:lnTo>
                  <a:cubicBezTo>
                    <a:pt x="424" y="516"/>
                    <a:pt x="504" y="317"/>
                    <a:pt x="655" y="317"/>
                  </a:cubicBezTo>
                  <a:close/>
                  <a:moveTo>
                    <a:pt x="694" y="1"/>
                  </a:moveTo>
                  <a:cubicBezTo>
                    <a:pt x="313" y="1"/>
                    <a:pt x="0" y="482"/>
                    <a:pt x="323" y="843"/>
                  </a:cubicBezTo>
                  <a:lnTo>
                    <a:pt x="870" y="1390"/>
                  </a:lnTo>
                  <a:cubicBezTo>
                    <a:pt x="894" y="1426"/>
                    <a:pt x="930" y="1444"/>
                    <a:pt x="969" y="1444"/>
                  </a:cubicBezTo>
                  <a:cubicBezTo>
                    <a:pt x="1007" y="1444"/>
                    <a:pt x="1049" y="1426"/>
                    <a:pt x="1085" y="1390"/>
                  </a:cubicBezTo>
                  <a:lnTo>
                    <a:pt x="1633" y="843"/>
                  </a:lnTo>
                  <a:cubicBezTo>
                    <a:pt x="1942" y="533"/>
                    <a:pt x="1728" y="9"/>
                    <a:pt x="1275" y="9"/>
                  </a:cubicBezTo>
                  <a:cubicBezTo>
                    <a:pt x="1180" y="9"/>
                    <a:pt x="1061" y="33"/>
                    <a:pt x="990" y="105"/>
                  </a:cubicBezTo>
                  <a:cubicBezTo>
                    <a:pt x="893" y="32"/>
                    <a:pt x="791" y="1"/>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0"/>
            <p:cNvSpPr/>
            <p:nvPr/>
          </p:nvSpPr>
          <p:spPr>
            <a:xfrm>
              <a:off x="1731737" y="1653913"/>
              <a:ext cx="141552" cy="88034"/>
            </a:xfrm>
            <a:custGeom>
              <a:avLst/>
              <a:gdLst/>
              <a:ahLst/>
              <a:cxnLst/>
              <a:rect l="l" t="t" r="r" b="b"/>
              <a:pathLst>
                <a:path w="4216" h="2622" extrusionOk="0">
                  <a:moveTo>
                    <a:pt x="1208" y="1"/>
                  </a:moveTo>
                  <a:cubicBezTo>
                    <a:pt x="1151" y="1"/>
                    <a:pt x="1094" y="31"/>
                    <a:pt x="1072" y="97"/>
                  </a:cubicBezTo>
                  <a:lnTo>
                    <a:pt x="477" y="1288"/>
                  </a:lnTo>
                  <a:lnTo>
                    <a:pt x="167" y="1288"/>
                  </a:lnTo>
                  <a:cubicBezTo>
                    <a:pt x="96" y="1288"/>
                    <a:pt x="24" y="1359"/>
                    <a:pt x="0" y="1430"/>
                  </a:cubicBezTo>
                  <a:cubicBezTo>
                    <a:pt x="0" y="1516"/>
                    <a:pt x="57" y="1601"/>
                    <a:pt x="138" y="1601"/>
                  </a:cubicBezTo>
                  <a:cubicBezTo>
                    <a:pt x="147" y="1601"/>
                    <a:pt x="157" y="1600"/>
                    <a:pt x="167" y="1597"/>
                  </a:cubicBezTo>
                  <a:lnTo>
                    <a:pt x="167" y="1645"/>
                  </a:lnTo>
                  <a:lnTo>
                    <a:pt x="572" y="1645"/>
                  </a:lnTo>
                  <a:cubicBezTo>
                    <a:pt x="572" y="1645"/>
                    <a:pt x="691" y="1597"/>
                    <a:pt x="715" y="1550"/>
                  </a:cubicBezTo>
                  <a:lnTo>
                    <a:pt x="1167" y="621"/>
                  </a:lnTo>
                  <a:lnTo>
                    <a:pt x="1715" y="2502"/>
                  </a:lnTo>
                  <a:cubicBezTo>
                    <a:pt x="1728" y="2579"/>
                    <a:pt x="1797" y="2622"/>
                    <a:pt x="1864" y="2622"/>
                  </a:cubicBezTo>
                  <a:cubicBezTo>
                    <a:pt x="1922" y="2622"/>
                    <a:pt x="1979" y="2591"/>
                    <a:pt x="2001" y="2526"/>
                  </a:cubicBezTo>
                  <a:lnTo>
                    <a:pt x="2596" y="1192"/>
                  </a:lnTo>
                  <a:lnTo>
                    <a:pt x="3049" y="2050"/>
                  </a:lnTo>
                  <a:cubicBezTo>
                    <a:pt x="3074" y="2112"/>
                    <a:pt x="3125" y="2142"/>
                    <a:pt x="3179" y="2142"/>
                  </a:cubicBezTo>
                  <a:cubicBezTo>
                    <a:pt x="3227" y="2142"/>
                    <a:pt x="3277" y="2118"/>
                    <a:pt x="3311" y="2073"/>
                  </a:cubicBezTo>
                  <a:lnTo>
                    <a:pt x="3644" y="1645"/>
                  </a:lnTo>
                  <a:lnTo>
                    <a:pt x="4049" y="1621"/>
                  </a:lnTo>
                  <a:cubicBezTo>
                    <a:pt x="4057" y="1625"/>
                    <a:pt x="4066" y="1627"/>
                    <a:pt x="4076" y="1627"/>
                  </a:cubicBezTo>
                  <a:cubicBezTo>
                    <a:pt x="4120" y="1627"/>
                    <a:pt x="4172" y="1585"/>
                    <a:pt x="4192" y="1526"/>
                  </a:cubicBezTo>
                  <a:cubicBezTo>
                    <a:pt x="4215" y="1430"/>
                    <a:pt x="4144" y="1311"/>
                    <a:pt x="4049" y="1311"/>
                  </a:cubicBezTo>
                  <a:lnTo>
                    <a:pt x="3549" y="1335"/>
                  </a:lnTo>
                  <a:cubicBezTo>
                    <a:pt x="3549" y="1335"/>
                    <a:pt x="3453" y="1335"/>
                    <a:pt x="3430" y="1383"/>
                  </a:cubicBezTo>
                  <a:lnTo>
                    <a:pt x="3215" y="1692"/>
                  </a:lnTo>
                  <a:lnTo>
                    <a:pt x="2739" y="764"/>
                  </a:lnTo>
                  <a:cubicBezTo>
                    <a:pt x="2703" y="704"/>
                    <a:pt x="2644" y="674"/>
                    <a:pt x="2587" y="674"/>
                  </a:cubicBezTo>
                  <a:cubicBezTo>
                    <a:pt x="2531" y="674"/>
                    <a:pt x="2477" y="704"/>
                    <a:pt x="2453" y="764"/>
                  </a:cubicBezTo>
                  <a:lnTo>
                    <a:pt x="1882" y="1978"/>
                  </a:lnTo>
                  <a:lnTo>
                    <a:pt x="1358" y="121"/>
                  </a:lnTo>
                  <a:cubicBezTo>
                    <a:pt x="1345" y="43"/>
                    <a:pt x="1276" y="1"/>
                    <a:pt x="1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1731737" y="1753194"/>
              <a:ext cx="140746" cy="87899"/>
            </a:xfrm>
            <a:custGeom>
              <a:avLst/>
              <a:gdLst/>
              <a:ahLst/>
              <a:cxnLst/>
              <a:rect l="l" t="t" r="r" b="b"/>
              <a:pathLst>
                <a:path w="4192" h="2618" extrusionOk="0">
                  <a:moveTo>
                    <a:pt x="2336" y="0"/>
                  </a:moveTo>
                  <a:cubicBezTo>
                    <a:pt x="2276" y="0"/>
                    <a:pt x="2214" y="36"/>
                    <a:pt x="2191" y="117"/>
                  </a:cubicBezTo>
                  <a:lnTo>
                    <a:pt x="1596" y="1426"/>
                  </a:lnTo>
                  <a:lnTo>
                    <a:pt x="1143" y="569"/>
                  </a:lnTo>
                  <a:cubicBezTo>
                    <a:pt x="1117" y="516"/>
                    <a:pt x="1060" y="485"/>
                    <a:pt x="1003" y="485"/>
                  </a:cubicBezTo>
                  <a:cubicBezTo>
                    <a:pt x="958" y="485"/>
                    <a:pt x="913" y="504"/>
                    <a:pt x="881" y="545"/>
                  </a:cubicBezTo>
                  <a:lnTo>
                    <a:pt x="572" y="998"/>
                  </a:lnTo>
                  <a:lnTo>
                    <a:pt x="167" y="974"/>
                  </a:lnTo>
                  <a:cubicBezTo>
                    <a:pt x="167" y="974"/>
                    <a:pt x="0" y="1045"/>
                    <a:pt x="0" y="1141"/>
                  </a:cubicBezTo>
                  <a:cubicBezTo>
                    <a:pt x="0" y="1236"/>
                    <a:pt x="72" y="1307"/>
                    <a:pt x="167" y="1307"/>
                  </a:cubicBezTo>
                  <a:lnTo>
                    <a:pt x="643" y="1307"/>
                  </a:lnTo>
                  <a:cubicBezTo>
                    <a:pt x="691" y="1307"/>
                    <a:pt x="739" y="1284"/>
                    <a:pt x="762" y="1236"/>
                  </a:cubicBezTo>
                  <a:lnTo>
                    <a:pt x="1001" y="950"/>
                  </a:lnTo>
                  <a:lnTo>
                    <a:pt x="1477" y="1879"/>
                  </a:lnTo>
                  <a:cubicBezTo>
                    <a:pt x="1501" y="1927"/>
                    <a:pt x="1554" y="1950"/>
                    <a:pt x="1608" y="1950"/>
                  </a:cubicBezTo>
                  <a:cubicBezTo>
                    <a:pt x="1661" y="1950"/>
                    <a:pt x="1715" y="1927"/>
                    <a:pt x="1739" y="1879"/>
                  </a:cubicBezTo>
                  <a:lnTo>
                    <a:pt x="2310" y="641"/>
                  </a:lnTo>
                  <a:lnTo>
                    <a:pt x="2834" y="2498"/>
                  </a:lnTo>
                  <a:cubicBezTo>
                    <a:pt x="2847" y="2575"/>
                    <a:pt x="2916" y="2618"/>
                    <a:pt x="2988" y="2618"/>
                  </a:cubicBezTo>
                  <a:cubicBezTo>
                    <a:pt x="3048" y="2618"/>
                    <a:pt x="3111" y="2587"/>
                    <a:pt x="3144" y="2522"/>
                  </a:cubicBezTo>
                  <a:lnTo>
                    <a:pt x="3739" y="1307"/>
                  </a:lnTo>
                  <a:lnTo>
                    <a:pt x="4049" y="1307"/>
                  </a:lnTo>
                  <a:cubicBezTo>
                    <a:pt x="4144" y="1307"/>
                    <a:pt x="4192" y="1236"/>
                    <a:pt x="4192" y="1164"/>
                  </a:cubicBezTo>
                  <a:cubicBezTo>
                    <a:pt x="4192" y="1069"/>
                    <a:pt x="4120" y="998"/>
                    <a:pt x="4049" y="998"/>
                  </a:cubicBezTo>
                  <a:lnTo>
                    <a:pt x="4049" y="974"/>
                  </a:lnTo>
                  <a:lnTo>
                    <a:pt x="3644" y="974"/>
                  </a:lnTo>
                  <a:cubicBezTo>
                    <a:pt x="3644" y="974"/>
                    <a:pt x="3525" y="1022"/>
                    <a:pt x="3501" y="1069"/>
                  </a:cubicBezTo>
                  <a:lnTo>
                    <a:pt x="3025" y="1998"/>
                  </a:lnTo>
                  <a:lnTo>
                    <a:pt x="2477" y="117"/>
                  </a:lnTo>
                  <a:cubicBezTo>
                    <a:pt x="2465" y="42"/>
                    <a:pt x="2401" y="0"/>
                    <a:pt x="2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0"/>
            <p:cNvSpPr/>
            <p:nvPr/>
          </p:nvSpPr>
          <p:spPr>
            <a:xfrm>
              <a:off x="1992379" y="1654752"/>
              <a:ext cx="32836" cy="31997"/>
            </a:xfrm>
            <a:custGeom>
              <a:avLst/>
              <a:gdLst/>
              <a:ahLst/>
              <a:cxnLst/>
              <a:rect l="l" t="t" r="r" b="b"/>
              <a:pathLst>
                <a:path w="978" h="953" extrusionOk="0">
                  <a:moveTo>
                    <a:pt x="668" y="310"/>
                  </a:moveTo>
                  <a:lnTo>
                    <a:pt x="668" y="643"/>
                  </a:lnTo>
                  <a:lnTo>
                    <a:pt x="334" y="643"/>
                  </a:lnTo>
                  <a:lnTo>
                    <a:pt x="334" y="310"/>
                  </a:lnTo>
                  <a:close/>
                  <a:moveTo>
                    <a:pt x="168" y="0"/>
                  </a:moveTo>
                  <a:cubicBezTo>
                    <a:pt x="72" y="0"/>
                    <a:pt x="1" y="72"/>
                    <a:pt x="1" y="167"/>
                  </a:cubicBezTo>
                  <a:lnTo>
                    <a:pt x="1" y="810"/>
                  </a:lnTo>
                  <a:cubicBezTo>
                    <a:pt x="1" y="882"/>
                    <a:pt x="72" y="953"/>
                    <a:pt x="168" y="953"/>
                  </a:cubicBezTo>
                  <a:lnTo>
                    <a:pt x="811" y="953"/>
                  </a:lnTo>
                  <a:cubicBezTo>
                    <a:pt x="906" y="953"/>
                    <a:pt x="977" y="882"/>
                    <a:pt x="977" y="810"/>
                  </a:cubicBezTo>
                  <a:lnTo>
                    <a:pt x="977" y="167"/>
                  </a:lnTo>
                  <a:cubicBezTo>
                    <a:pt x="977" y="72"/>
                    <a:pt x="906" y="0"/>
                    <a:pt x="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0"/>
            <p:cNvSpPr/>
            <p:nvPr/>
          </p:nvSpPr>
          <p:spPr>
            <a:xfrm>
              <a:off x="1992379" y="1697930"/>
              <a:ext cx="32836" cy="32803"/>
            </a:xfrm>
            <a:custGeom>
              <a:avLst/>
              <a:gdLst/>
              <a:ahLst/>
              <a:cxnLst/>
              <a:rect l="l" t="t" r="r" b="b"/>
              <a:pathLst>
                <a:path w="978" h="977" extrusionOk="0">
                  <a:moveTo>
                    <a:pt x="668" y="334"/>
                  </a:moveTo>
                  <a:lnTo>
                    <a:pt x="668" y="667"/>
                  </a:lnTo>
                  <a:lnTo>
                    <a:pt x="334" y="667"/>
                  </a:lnTo>
                  <a:lnTo>
                    <a:pt x="334" y="334"/>
                  </a:lnTo>
                  <a:close/>
                  <a:moveTo>
                    <a:pt x="168" y="0"/>
                  </a:moveTo>
                  <a:cubicBezTo>
                    <a:pt x="72" y="0"/>
                    <a:pt x="1" y="72"/>
                    <a:pt x="1" y="167"/>
                  </a:cubicBezTo>
                  <a:lnTo>
                    <a:pt x="1" y="810"/>
                  </a:lnTo>
                  <a:cubicBezTo>
                    <a:pt x="1" y="882"/>
                    <a:pt x="72" y="977"/>
                    <a:pt x="168" y="977"/>
                  </a:cubicBezTo>
                  <a:lnTo>
                    <a:pt x="811" y="977"/>
                  </a:lnTo>
                  <a:cubicBezTo>
                    <a:pt x="906" y="977"/>
                    <a:pt x="977" y="905"/>
                    <a:pt x="977" y="810"/>
                  </a:cubicBezTo>
                  <a:lnTo>
                    <a:pt x="977" y="167"/>
                  </a:lnTo>
                  <a:cubicBezTo>
                    <a:pt x="977" y="72"/>
                    <a:pt x="906" y="0"/>
                    <a:pt x="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0"/>
            <p:cNvSpPr/>
            <p:nvPr/>
          </p:nvSpPr>
          <p:spPr>
            <a:xfrm>
              <a:off x="1992379" y="1828939"/>
              <a:ext cx="37638" cy="32131"/>
            </a:xfrm>
            <a:custGeom>
              <a:avLst/>
              <a:gdLst/>
              <a:ahLst/>
              <a:cxnLst/>
              <a:rect l="l" t="t" r="r" b="b"/>
              <a:pathLst>
                <a:path w="1121" h="957" extrusionOk="0">
                  <a:moveTo>
                    <a:pt x="501" y="314"/>
                  </a:moveTo>
                  <a:cubicBezTo>
                    <a:pt x="702" y="314"/>
                    <a:pt x="497" y="565"/>
                    <a:pt x="390" y="565"/>
                  </a:cubicBezTo>
                  <a:cubicBezTo>
                    <a:pt x="358" y="565"/>
                    <a:pt x="334" y="542"/>
                    <a:pt x="334" y="480"/>
                  </a:cubicBezTo>
                  <a:cubicBezTo>
                    <a:pt x="310" y="385"/>
                    <a:pt x="406" y="314"/>
                    <a:pt x="501" y="314"/>
                  </a:cubicBezTo>
                  <a:close/>
                  <a:moveTo>
                    <a:pt x="488" y="0"/>
                  </a:moveTo>
                  <a:cubicBezTo>
                    <a:pt x="238" y="0"/>
                    <a:pt x="1" y="192"/>
                    <a:pt x="1" y="480"/>
                  </a:cubicBezTo>
                  <a:cubicBezTo>
                    <a:pt x="1" y="742"/>
                    <a:pt x="215" y="957"/>
                    <a:pt x="501" y="957"/>
                  </a:cubicBezTo>
                  <a:cubicBezTo>
                    <a:pt x="906" y="957"/>
                    <a:pt x="1120" y="433"/>
                    <a:pt x="834" y="147"/>
                  </a:cubicBezTo>
                  <a:cubicBezTo>
                    <a:pt x="733" y="46"/>
                    <a:pt x="609" y="0"/>
                    <a:pt x="4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0"/>
            <p:cNvSpPr/>
            <p:nvPr/>
          </p:nvSpPr>
          <p:spPr>
            <a:xfrm>
              <a:off x="1918817" y="1809063"/>
              <a:ext cx="41633" cy="10442"/>
            </a:xfrm>
            <a:custGeom>
              <a:avLst/>
              <a:gdLst/>
              <a:ahLst/>
              <a:cxnLst/>
              <a:rect l="l" t="t" r="r" b="b"/>
              <a:pathLst>
                <a:path w="1240" h="311" extrusionOk="0">
                  <a:moveTo>
                    <a:pt x="191" y="1"/>
                  </a:moveTo>
                  <a:cubicBezTo>
                    <a:pt x="96" y="1"/>
                    <a:pt x="25" y="48"/>
                    <a:pt x="25" y="120"/>
                  </a:cubicBezTo>
                  <a:cubicBezTo>
                    <a:pt x="1" y="215"/>
                    <a:pt x="96" y="310"/>
                    <a:pt x="168" y="310"/>
                  </a:cubicBezTo>
                  <a:lnTo>
                    <a:pt x="1049" y="310"/>
                  </a:lnTo>
                  <a:cubicBezTo>
                    <a:pt x="1144" y="310"/>
                    <a:pt x="1215" y="239"/>
                    <a:pt x="1215" y="167"/>
                  </a:cubicBezTo>
                  <a:cubicBezTo>
                    <a:pt x="1239" y="72"/>
                    <a:pt x="1144"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0"/>
            <p:cNvSpPr/>
            <p:nvPr/>
          </p:nvSpPr>
          <p:spPr>
            <a:xfrm>
              <a:off x="1905252" y="1829007"/>
              <a:ext cx="54996" cy="10509"/>
            </a:xfrm>
            <a:custGeom>
              <a:avLst/>
              <a:gdLst/>
              <a:ahLst/>
              <a:cxnLst/>
              <a:rect l="l" t="t" r="r" b="b"/>
              <a:pathLst>
                <a:path w="1638" h="313" extrusionOk="0">
                  <a:moveTo>
                    <a:pt x="1471" y="1"/>
                  </a:moveTo>
                  <a:cubicBezTo>
                    <a:pt x="1465" y="1"/>
                    <a:pt x="1459" y="1"/>
                    <a:pt x="1453" y="2"/>
                  </a:cubicBezTo>
                  <a:lnTo>
                    <a:pt x="167" y="2"/>
                  </a:lnTo>
                  <a:cubicBezTo>
                    <a:pt x="95" y="2"/>
                    <a:pt x="24" y="50"/>
                    <a:pt x="24" y="145"/>
                  </a:cubicBezTo>
                  <a:cubicBezTo>
                    <a:pt x="0" y="240"/>
                    <a:pt x="72" y="312"/>
                    <a:pt x="167" y="312"/>
                  </a:cubicBezTo>
                  <a:lnTo>
                    <a:pt x="1453" y="312"/>
                  </a:lnTo>
                  <a:cubicBezTo>
                    <a:pt x="1459" y="312"/>
                    <a:pt x="1465" y="313"/>
                    <a:pt x="1471" y="313"/>
                  </a:cubicBezTo>
                  <a:cubicBezTo>
                    <a:pt x="1637" y="313"/>
                    <a:pt x="1637" y="1"/>
                    <a:pt x="1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74827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41"/>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arrhythmias</a:t>
            </a:r>
            <a:endParaRPr/>
          </a:p>
        </p:txBody>
      </p:sp>
      <p:sp>
        <p:nvSpPr>
          <p:cNvPr id="851" name="Google Shape;851;p41"/>
          <p:cNvSpPr txBox="1">
            <a:spLocks noGrp="1"/>
          </p:cNvSpPr>
          <p:nvPr>
            <p:ph type="title"/>
          </p:nvPr>
        </p:nvSpPr>
        <p:spPr>
          <a:xfrm>
            <a:off x="1950150" y="1589625"/>
            <a:ext cx="22956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Ventricular fibrillation</a:t>
            </a:r>
            <a:endParaRPr/>
          </a:p>
        </p:txBody>
      </p:sp>
      <p:sp>
        <p:nvSpPr>
          <p:cNvPr id="852" name="Google Shape;852;p41"/>
          <p:cNvSpPr txBox="1">
            <a:spLocks noGrp="1"/>
          </p:cNvSpPr>
          <p:nvPr>
            <p:ph type="subTitle" idx="1"/>
          </p:nvPr>
        </p:nvSpPr>
        <p:spPr>
          <a:xfrm>
            <a:off x="1950150" y="2390025"/>
            <a:ext cx="229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smallest planet in the galaxy</a:t>
            </a:r>
            <a:endParaRPr/>
          </a:p>
        </p:txBody>
      </p:sp>
      <p:sp>
        <p:nvSpPr>
          <p:cNvPr id="853" name="Google Shape;853;p41"/>
          <p:cNvSpPr txBox="1">
            <a:spLocks noGrp="1"/>
          </p:cNvSpPr>
          <p:nvPr>
            <p:ph type="title" idx="4"/>
          </p:nvPr>
        </p:nvSpPr>
        <p:spPr>
          <a:xfrm>
            <a:off x="1950150" y="3156550"/>
            <a:ext cx="22956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Premature ventricular beats</a:t>
            </a:r>
            <a:endParaRPr/>
          </a:p>
        </p:txBody>
      </p:sp>
      <p:sp>
        <p:nvSpPr>
          <p:cNvPr id="854" name="Google Shape;854;p41"/>
          <p:cNvSpPr txBox="1">
            <a:spLocks noGrp="1"/>
          </p:cNvSpPr>
          <p:nvPr>
            <p:ph type="subTitle" idx="5"/>
          </p:nvPr>
        </p:nvSpPr>
        <p:spPr>
          <a:xfrm>
            <a:off x="1950150" y="3956950"/>
            <a:ext cx="229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855" name="Google Shape;855;p41"/>
          <p:cNvSpPr txBox="1">
            <a:spLocks noGrp="1"/>
          </p:cNvSpPr>
          <p:nvPr>
            <p:ph type="title" idx="6"/>
          </p:nvPr>
        </p:nvSpPr>
        <p:spPr>
          <a:xfrm>
            <a:off x="5196054" y="3156550"/>
            <a:ext cx="22956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Torsades de pointes</a:t>
            </a:r>
            <a:endParaRPr/>
          </a:p>
        </p:txBody>
      </p:sp>
      <p:sp>
        <p:nvSpPr>
          <p:cNvPr id="856" name="Google Shape;856;p41"/>
          <p:cNvSpPr txBox="1">
            <a:spLocks noGrp="1"/>
          </p:cNvSpPr>
          <p:nvPr>
            <p:ph type="subTitle" idx="7"/>
          </p:nvPr>
        </p:nvSpPr>
        <p:spPr>
          <a:xfrm>
            <a:off x="5196000" y="3956950"/>
            <a:ext cx="229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Earth is the beautiful planet where we live</a:t>
            </a:r>
            <a:endParaRPr/>
          </a:p>
        </p:txBody>
      </p:sp>
      <p:sp>
        <p:nvSpPr>
          <p:cNvPr id="857" name="Google Shape;857;p41"/>
          <p:cNvSpPr/>
          <p:nvPr/>
        </p:nvSpPr>
        <p:spPr>
          <a:xfrm rot="10800000">
            <a:off x="1803" y="1706481"/>
            <a:ext cx="50" cy="124375"/>
          </a:xfrm>
          <a:custGeom>
            <a:avLst/>
            <a:gdLst/>
            <a:ahLst/>
            <a:cxnLst/>
            <a:rect l="l" t="t" r="r" b="b"/>
            <a:pathLst>
              <a:path w="1" h="2463" extrusionOk="0">
                <a:moveTo>
                  <a:pt x="0" y="2463"/>
                </a:moveTo>
                <a:lnTo>
                  <a:pt x="0" y="2463"/>
                </a:lnTo>
                <a:lnTo>
                  <a:pt x="0" y="0"/>
                </a:lnTo>
                <a:lnTo>
                  <a:pt x="0" y="0"/>
                </a:lnTo>
                <a:lnTo>
                  <a:pt x="0" y="2463"/>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1"/>
          <p:cNvSpPr/>
          <p:nvPr/>
        </p:nvSpPr>
        <p:spPr>
          <a:xfrm rot="10800000">
            <a:off x="1803" y="1300576"/>
            <a:ext cx="50" cy="125385"/>
          </a:xfrm>
          <a:custGeom>
            <a:avLst/>
            <a:gdLst/>
            <a:ahLst/>
            <a:cxnLst/>
            <a:rect l="l" t="t" r="r" b="b"/>
            <a:pathLst>
              <a:path w="1" h="2483" extrusionOk="0">
                <a:moveTo>
                  <a:pt x="0" y="2483"/>
                </a:moveTo>
                <a:lnTo>
                  <a:pt x="0" y="2483"/>
                </a:lnTo>
                <a:lnTo>
                  <a:pt x="0" y="1"/>
                </a:lnTo>
                <a:lnTo>
                  <a:pt x="0" y="20"/>
                </a:lnTo>
                <a:lnTo>
                  <a:pt x="0" y="2483"/>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1"/>
          <p:cNvSpPr/>
          <p:nvPr/>
        </p:nvSpPr>
        <p:spPr>
          <a:xfrm rot="10800000">
            <a:off x="1803" y="1503024"/>
            <a:ext cx="50" cy="125385"/>
          </a:xfrm>
          <a:custGeom>
            <a:avLst/>
            <a:gdLst/>
            <a:ahLst/>
            <a:cxnLst/>
            <a:rect l="l" t="t" r="r" b="b"/>
            <a:pathLst>
              <a:path w="1" h="2483" extrusionOk="0">
                <a:moveTo>
                  <a:pt x="0" y="2482"/>
                </a:moveTo>
                <a:lnTo>
                  <a:pt x="0" y="2482"/>
                </a:lnTo>
                <a:lnTo>
                  <a:pt x="0" y="0"/>
                </a:lnTo>
                <a:lnTo>
                  <a:pt x="0" y="0"/>
                </a:lnTo>
                <a:lnTo>
                  <a:pt x="0" y="2482"/>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1"/>
          <p:cNvSpPr/>
          <p:nvPr/>
        </p:nvSpPr>
        <p:spPr>
          <a:xfrm rot="10800000">
            <a:off x="1803" y="1908928"/>
            <a:ext cx="50" cy="125385"/>
          </a:xfrm>
          <a:custGeom>
            <a:avLst/>
            <a:gdLst/>
            <a:ahLst/>
            <a:cxnLst/>
            <a:rect l="l" t="t" r="r" b="b"/>
            <a:pathLst>
              <a:path w="1" h="2483" extrusionOk="0">
                <a:moveTo>
                  <a:pt x="0" y="2483"/>
                </a:moveTo>
                <a:lnTo>
                  <a:pt x="0" y="2483"/>
                </a:lnTo>
                <a:lnTo>
                  <a:pt x="0" y="1"/>
                </a:lnTo>
                <a:lnTo>
                  <a:pt x="0" y="1"/>
                </a:lnTo>
                <a:lnTo>
                  <a:pt x="0" y="2483"/>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1"/>
          <p:cNvSpPr/>
          <p:nvPr/>
        </p:nvSpPr>
        <p:spPr>
          <a:xfrm rot="10800000">
            <a:off x="37566" y="39483"/>
            <a:ext cx="65596" cy="65647"/>
          </a:xfrm>
          <a:custGeom>
            <a:avLst/>
            <a:gdLst/>
            <a:ahLst/>
            <a:cxnLst/>
            <a:rect l="l" t="t" r="r" b="b"/>
            <a:pathLst>
              <a:path w="1299" h="1300" extrusionOk="0">
                <a:moveTo>
                  <a:pt x="0" y="1"/>
                </a:moveTo>
                <a:lnTo>
                  <a:pt x="0" y="1"/>
                </a:lnTo>
                <a:lnTo>
                  <a:pt x="0" y="1"/>
                </a:lnTo>
                <a:lnTo>
                  <a:pt x="1299" y="1299"/>
                </a:lnTo>
                <a:lnTo>
                  <a:pt x="1299" y="1299"/>
                </a:lnTo>
                <a:lnTo>
                  <a:pt x="0" y="1"/>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1"/>
          <p:cNvSpPr/>
          <p:nvPr/>
        </p:nvSpPr>
        <p:spPr>
          <a:xfrm rot="10800000">
            <a:off x="1803" y="2034263"/>
            <a:ext cx="50" cy="15452"/>
          </a:xfrm>
          <a:custGeom>
            <a:avLst/>
            <a:gdLst/>
            <a:ahLst/>
            <a:cxnLst/>
            <a:rect l="l" t="t" r="r" b="b"/>
            <a:pathLst>
              <a:path w="1" h="306" extrusionOk="0">
                <a:moveTo>
                  <a:pt x="0" y="0"/>
                </a:moveTo>
                <a:lnTo>
                  <a:pt x="0" y="306"/>
                </a:lnTo>
                <a:lnTo>
                  <a:pt x="0" y="306"/>
                </a:lnTo>
                <a:lnTo>
                  <a:pt x="0" y="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1"/>
          <p:cNvSpPr/>
          <p:nvPr/>
        </p:nvSpPr>
        <p:spPr>
          <a:xfrm rot="10800000">
            <a:off x="1803" y="1830807"/>
            <a:ext cx="50" cy="78170"/>
          </a:xfrm>
          <a:custGeom>
            <a:avLst/>
            <a:gdLst/>
            <a:ahLst/>
            <a:cxnLst/>
            <a:rect l="l" t="t" r="r" b="b"/>
            <a:pathLst>
              <a:path w="1" h="1548" extrusionOk="0">
                <a:moveTo>
                  <a:pt x="0" y="1547"/>
                </a:moveTo>
                <a:lnTo>
                  <a:pt x="0" y="1547"/>
                </a:lnTo>
                <a:lnTo>
                  <a:pt x="0" y="1"/>
                </a:lnTo>
                <a:lnTo>
                  <a:pt x="0" y="1"/>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1"/>
          <p:cNvSpPr/>
          <p:nvPr/>
        </p:nvSpPr>
        <p:spPr>
          <a:xfrm rot="10800000">
            <a:off x="1803" y="1628360"/>
            <a:ext cx="50" cy="78170"/>
          </a:xfrm>
          <a:custGeom>
            <a:avLst/>
            <a:gdLst/>
            <a:ahLst/>
            <a:cxnLst/>
            <a:rect l="l" t="t" r="r" b="b"/>
            <a:pathLst>
              <a:path w="1" h="1548" extrusionOk="0">
                <a:moveTo>
                  <a:pt x="0" y="1547"/>
                </a:moveTo>
                <a:lnTo>
                  <a:pt x="0" y="1547"/>
                </a:lnTo>
                <a:lnTo>
                  <a:pt x="0" y="1"/>
                </a:lnTo>
                <a:lnTo>
                  <a:pt x="0" y="1"/>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1"/>
          <p:cNvSpPr/>
          <p:nvPr/>
        </p:nvSpPr>
        <p:spPr>
          <a:xfrm rot="10800000">
            <a:off x="1803" y="1424953"/>
            <a:ext cx="50" cy="78120"/>
          </a:xfrm>
          <a:custGeom>
            <a:avLst/>
            <a:gdLst/>
            <a:ahLst/>
            <a:cxnLst/>
            <a:rect l="l" t="t" r="r" b="b"/>
            <a:pathLst>
              <a:path w="1" h="1547" extrusionOk="0">
                <a:moveTo>
                  <a:pt x="0" y="1547"/>
                </a:moveTo>
                <a:lnTo>
                  <a:pt x="0" y="1528"/>
                </a:lnTo>
                <a:lnTo>
                  <a:pt x="0" y="0"/>
                </a:lnTo>
                <a:lnTo>
                  <a:pt x="0" y="0"/>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1"/>
          <p:cNvSpPr/>
          <p:nvPr/>
        </p:nvSpPr>
        <p:spPr>
          <a:xfrm rot="10800000">
            <a:off x="1803" y="1222455"/>
            <a:ext cx="50" cy="78170"/>
          </a:xfrm>
          <a:custGeom>
            <a:avLst/>
            <a:gdLst/>
            <a:ahLst/>
            <a:cxnLst/>
            <a:rect l="l" t="t" r="r" b="b"/>
            <a:pathLst>
              <a:path w="1" h="1548" extrusionOk="0">
                <a:moveTo>
                  <a:pt x="0" y="1547"/>
                </a:moveTo>
                <a:lnTo>
                  <a:pt x="0" y="1547"/>
                </a:lnTo>
                <a:lnTo>
                  <a:pt x="0" y="1"/>
                </a:lnTo>
                <a:lnTo>
                  <a:pt x="0" y="1"/>
                </a:lnTo>
                <a:lnTo>
                  <a:pt x="0" y="15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1"/>
          <p:cNvSpPr/>
          <p:nvPr/>
        </p:nvSpPr>
        <p:spPr>
          <a:xfrm rot="10800000">
            <a:off x="103112" y="105079"/>
            <a:ext cx="40549" cy="40499"/>
          </a:xfrm>
          <a:custGeom>
            <a:avLst/>
            <a:gdLst/>
            <a:ahLst/>
            <a:cxnLst/>
            <a:rect l="l" t="t" r="r" b="b"/>
            <a:pathLst>
              <a:path w="803" h="802" extrusionOk="0">
                <a:moveTo>
                  <a:pt x="0" y="0"/>
                </a:moveTo>
                <a:lnTo>
                  <a:pt x="0" y="0"/>
                </a:lnTo>
                <a:lnTo>
                  <a:pt x="0" y="0"/>
                </a:lnTo>
                <a:lnTo>
                  <a:pt x="802" y="802"/>
                </a:lnTo>
                <a:lnTo>
                  <a:pt x="802" y="80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1"/>
          <p:cNvSpPr/>
          <p:nvPr/>
        </p:nvSpPr>
        <p:spPr>
          <a:xfrm rot="10800000">
            <a:off x="21153" y="24080"/>
            <a:ext cx="16462" cy="15452"/>
          </a:xfrm>
          <a:custGeom>
            <a:avLst/>
            <a:gdLst/>
            <a:ahLst/>
            <a:cxnLst/>
            <a:rect l="l" t="t" r="r" b="b"/>
            <a:pathLst>
              <a:path w="326" h="306" extrusionOk="0">
                <a:moveTo>
                  <a:pt x="1" y="0"/>
                </a:moveTo>
                <a:lnTo>
                  <a:pt x="1" y="0"/>
                </a:lnTo>
                <a:lnTo>
                  <a:pt x="325" y="306"/>
                </a:lnTo>
                <a:lnTo>
                  <a:pt x="1" y="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1"/>
          <p:cNvSpPr/>
          <p:nvPr/>
        </p:nvSpPr>
        <p:spPr>
          <a:xfrm rot="10800000">
            <a:off x="37566" y="39483"/>
            <a:ext cx="65596" cy="65647"/>
          </a:xfrm>
          <a:custGeom>
            <a:avLst/>
            <a:gdLst/>
            <a:ahLst/>
            <a:cxnLst/>
            <a:rect l="l" t="t" r="r" b="b"/>
            <a:pathLst>
              <a:path w="1299" h="1300" extrusionOk="0">
                <a:moveTo>
                  <a:pt x="0" y="1"/>
                </a:moveTo>
                <a:lnTo>
                  <a:pt x="1299" y="1299"/>
                </a:lnTo>
                <a:lnTo>
                  <a:pt x="1299" y="1299"/>
                </a:lnTo>
                <a:lnTo>
                  <a:pt x="0" y="1"/>
                </a:lnTo>
                <a:lnTo>
                  <a:pt x="0" y="1"/>
                </a:lnTo>
                <a:close/>
              </a:path>
            </a:pathLst>
          </a:custGeom>
          <a:solidFill>
            <a:srgbClr val="FF0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1"/>
          <p:cNvSpPr/>
          <p:nvPr/>
        </p:nvSpPr>
        <p:spPr>
          <a:xfrm rot="10800000">
            <a:off x="103112" y="105079"/>
            <a:ext cx="40549" cy="40499"/>
          </a:xfrm>
          <a:custGeom>
            <a:avLst/>
            <a:gdLst/>
            <a:ahLst/>
            <a:cxnLst/>
            <a:rect l="l" t="t" r="r" b="b"/>
            <a:pathLst>
              <a:path w="803" h="802" extrusionOk="0">
                <a:moveTo>
                  <a:pt x="0" y="0"/>
                </a:moveTo>
                <a:lnTo>
                  <a:pt x="0" y="0"/>
                </a:lnTo>
                <a:lnTo>
                  <a:pt x="802" y="802"/>
                </a:lnTo>
                <a:lnTo>
                  <a:pt x="802" y="80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1"/>
          <p:cNvSpPr txBox="1">
            <a:spLocks noGrp="1"/>
          </p:cNvSpPr>
          <p:nvPr>
            <p:ph type="title" idx="2"/>
          </p:nvPr>
        </p:nvSpPr>
        <p:spPr>
          <a:xfrm>
            <a:off x="5196054" y="1589625"/>
            <a:ext cx="22956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Ventricular tachycardia</a:t>
            </a:r>
            <a:endParaRPr/>
          </a:p>
        </p:txBody>
      </p:sp>
      <p:sp>
        <p:nvSpPr>
          <p:cNvPr id="872" name="Google Shape;872;p41"/>
          <p:cNvSpPr txBox="1">
            <a:spLocks noGrp="1"/>
          </p:cNvSpPr>
          <p:nvPr>
            <p:ph type="subTitle" idx="3"/>
          </p:nvPr>
        </p:nvSpPr>
        <p:spPr>
          <a:xfrm>
            <a:off x="5196050" y="2390025"/>
            <a:ext cx="229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very cold place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2" name="Google Shape;942;p45"/>
          <p:cNvSpPr/>
          <p:nvPr/>
        </p:nvSpPr>
        <p:spPr>
          <a:xfrm>
            <a:off x="4487825" y="1308400"/>
            <a:ext cx="1120800" cy="1120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5"/>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680A00"/>
                </a:solidFill>
              </a:rPr>
              <a:t>Risk factors</a:t>
            </a:r>
            <a:endParaRPr>
              <a:solidFill>
                <a:srgbClr val="680A00"/>
              </a:solidFill>
            </a:endParaRPr>
          </a:p>
        </p:txBody>
      </p:sp>
      <p:sp>
        <p:nvSpPr>
          <p:cNvPr id="944" name="Google Shape;944;p45"/>
          <p:cNvSpPr txBox="1">
            <a:spLocks noGrp="1"/>
          </p:cNvSpPr>
          <p:nvPr>
            <p:ph type="title" idx="4294967295"/>
          </p:nvPr>
        </p:nvSpPr>
        <p:spPr>
          <a:xfrm>
            <a:off x="3964927" y="3293675"/>
            <a:ext cx="2166600" cy="5277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t>People with narrowed arteries</a:t>
            </a:r>
            <a:endParaRPr sz="1700"/>
          </a:p>
        </p:txBody>
      </p:sp>
      <p:sp>
        <p:nvSpPr>
          <p:cNvPr id="945" name="Google Shape;945;p45"/>
          <p:cNvSpPr txBox="1">
            <a:spLocks noGrp="1"/>
          </p:cNvSpPr>
          <p:nvPr>
            <p:ph type="subTitle" idx="4294967295"/>
          </p:nvPr>
        </p:nvSpPr>
        <p:spPr>
          <a:xfrm>
            <a:off x="3964925" y="3818350"/>
            <a:ext cx="2166600" cy="484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1400">
                <a:solidFill>
                  <a:schemeClr val="dk1"/>
                </a:solidFill>
              </a:rPr>
              <a:t>Jupiter is the biggest planet of them all</a:t>
            </a:r>
            <a:endParaRPr sz="1400">
              <a:solidFill>
                <a:schemeClr val="dk1"/>
              </a:solidFill>
            </a:endParaRPr>
          </a:p>
        </p:txBody>
      </p:sp>
      <p:sp>
        <p:nvSpPr>
          <p:cNvPr id="946" name="Google Shape;946;p45"/>
          <p:cNvSpPr txBox="1"/>
          <p:nvPr/>
        </p:nvSpPr>
        <p:spPr>
          <a:xfrm>
            <a:off x="617225" y="3796900"/>
            <a:ext cx="33477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Karla"/>
                <a:ea typeface="Karla"/>
                <a:cs typeface="Karla"/>
                <a:sym typeface="Karla"/>
              </a:rPr>
              <a:t>Follow the link in the graph to modify its data and then paste the new one here. </a:t>
            </a:r>
            <a:r>
              <a:rPr lang="en" sz="1000">
                <a:solidFill>
                  <a:schemeClr val="dk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For more info, </a:t>
            </a:r>
            <a:r>
              <a:rPr lang="en" sz="1000" b="1">
                <a:solidFill>
                  <a:schemeClr val="dk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click here</a:t>
            </a:r>
            <a:endParaRPr sz="1000" b="1">
              <a:solidFill>
                <a:schemeClr val="dk1"/>
              </a:solidFill>
              <a:latin typeface="Karla"/>
              <a:ea typeface="Karla"/>
              <a:cs typeface="Karla"/>
              <a:sym typeface="Karla"/>
            </a:endParaRPr>
          </a:p>
        </p:txBody>
      </p:sp>
      <p:sp>
        <p:nvSpPr>
          <p:cNvPr id="947" name="Google Shape;947;p45"/>
          <p:cNvSpPr txBox="1">
            <a:spLocks noGrp="1"/>
          </p:cNvSpPr>
          <p:nvPr>
            <p:ph type="title" idx="4294967295"/>
          </p:nvPr>
        </p:nvSpPr>
        <p:spPr>
          <a:xfrm>
            <a:off x="3964925" y="2765975"/>
            <a:ext cx="2166600" cy="5277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rPr>
              <a:t>70%</a:t>
            </a:r>
            <a:endParaRPr>
              <a:solidFill>
                <a:schemeClr val="lt2"/>
              </a:solidFill>
            </a:endParaRPr>
          </a:p>
        </p:txBody>
      </p:sp>
      <p:sp>
        <p:nvSpPr>
          <p:cNvPr id="948" name="Google Shape;948;p45"/>
          <p:cNvSpPr/>
          <p:nvPr/>
        </p:nvSpPr>
        <p:spPr>
          <a:xfrm>
            <a:off x="4337975" y="1158550"/>
            <a:ext cx="1420500" cy="1420500"/>
          </a:xfrm>
          <a:prstGeom prst="pie">
            <a:avLst>
              <a:gd name="adj1" fmla="val 16103200"/>
              <a:gd name="adj2" fmla="val 884129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5"/>
          <p:cNvSpPr/>
          <p:nvPr/>
        </p:nvSpPr>
        <p:spPr>
          <a:xfrm>
            <a:off x="6654425" y="1308400"/>
            <a:ext cx="1120800" cy="1120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5"/>
          <p:cNvSpPr txBox="1">
            <a:spLocks noGrp="1"/>
          </p:cNvSpPr>
          <p:nvPr>
            <p:ph type="title" idx="4294967295"/>
          </p:nvPr>
        </p:nvSpPr>
        <p:spPr>
          <a:xfrm>
            <a:off x="6131527" y="3293675"/>
            <a:ext cx="2166600" cy="5277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t>Abnormal heart valves or others</a:t>
            </a:r>
            <a:endParaRPr sz="1700"/>
          </a:p>
        </p:txBody>
      </p:sp>
      <p:sp>
        <p:nvSpPr>
          <p:cNvPr id="951" name="Google Shape;951;p45"/>
          <p:cNvSpPr txBox="1">
            <a:spLocks noGrp="1"/>
          </p:cNvSpPr>
          <p:nvPr>
            <p:ph type="subTitle" idx="4294967295"/>
          </p:nvPr>
        </p:nvSpPr>
        <p:spPr>
          <a:xfrm>
            <a:off x="6131525" y="3818350"/>
            <a:ext cx="2166600" cy="484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1400"/>
              <a:t>Mercury is the smallest planet of them all</a:t>
            </a:r>
            <a:endParaRPr sz="1400"/>
          </a:p>
        </p:txBody>
      </p:sp>
      <p:sp>
        <p:nvSpPr>
          <p:cNvPr id="952" name="Google Shape;952;p45"/>
          <p:cNvSpPr txBox="1">
            <a:spLocks noGrp="1"/>
          </p:cNvSpPr>
          <p:nvPr>
            <p:ph type="title" idx="4294967295"/>
          </p:nvPr>
        </p:nvSpPr>
        <p:spPr>
          <a:xfrm>
            <a:off x="6131525" y="2765975"/>
            <a:ext cx="2166600" cy="5277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30%</a:t>
            </a:r>
            <a:endParaRPr>
              <a:solidFill>
                <a:schemeClr val="accent1"/>
              </a:solidFill>
            </a:endParaRPr>
          </a:p>
        </p:txBody>
      </p:sp>
      <p:sp>
        <p:nvSpPr>
          <p:cNvPr id="953" name="Google Shape;953;p45"/>
          <p:cNvSpPr/>
          <p:nvPr/>
        </p:nvSpPr>
        <p:spPr>
          <a:xfrm>
            <a:off x="6504575" y="1158550"/>
            <a:ext cx="1420500" cy="1420500"/>
          </a:xfrm>
          <a:prstGeom prst="pie">
            <a:avLst>
              <a:gd name="adj1" fmla="val 16103200"/>
              <a:gd name="adj2" fmla="val 170380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5"/>
          <p:cNvSpPr txBox="1">
            <a:spLocks noGrp="1"/>
          </p:cNvSpPr>
          <p:nvPr>
            <p:ph type="subTitle" idx="4294967295"/>
          </p:nvPr>
        </p:nvSpPr>
        <p:spPr>
          <a:xfrm>
            <a:off x="1174940" y="3585775"/>
            <a:ext cx="606000" cy="2313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200"/>
              <a:t>2010</a:t>
            </a:r>
            <a:endParaRPr sz="1200">
              <a:solidFill>
                <a:schemeClr val="dk1"/>
              </a:solidFill>
            </a:endParaRPr>
          </a:p>
        </p:txBody>
      </p:sp>
      <p:sp>
        <p:nvSpPr>
          <p:cNvPr id="955" name="Google Shape;955;p45"/>
          <p:cNvSpPr txBox="1">
            <a:spLocks noGrp="1"/>
          </p:cNvSpPr>
          <p:nvPr>
            <p:ph type="subTitle" idx="4294967295"/>
          </p:nvPr>
        </p:nvSpPr>
        <p:spPr>
          <a:xfrm>
            <a:off x="2048280" y="3585775"/>
            <a:ext cx="606000" cy="2313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200"/>
              <a:t>2015</a:t>
            </a:r>
            <a:endParaRPr sz="1200">
              <a:solidFill>
                <a:schemeClr val="dk1"/>
              </a:solidFill>
            </a:endParaRPr>
          </a:p>
        </p:txBody>
      </p:sp>
      <p:sp>
        <p:nvSpPr>
          <p:cNvPr id="956" name="Google Shape;956;p45"/>
          <p:cNvSpPr txBox="1">
            <a:spLocks noGrp="1"/>
          </p:cNvSpPr>
          <p:nvPr>
            <p:ph type="subTitle" idx="4294967295"/>
          </p:nvPr>
        </p:nvSpPr>
        <p:spPr>
          <a:xfrm>
            <a:off x="2914659" y="3585775"/>
            <a:ext cx="606000" cy="2313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200"/>
              <a:t>2022</a:t>
            </a:r>
            <a:endParaRPr sz="1200">
              <a:solidFill>
                <a:schemeClr val="dk1"/>
              </a:solidFill>
            </a:endParaRPr>
          </a:p>
        </p:txBody>
      </p:sp>
      <p:sp>
        <p:nvSpPr>
          <p:cNvPr id="957" name="Google Shape;957;p45"/>
          <p:cNvSpPr txBox="1">
            <a:spLocks noGrp="1"/>
          </p:cNvSpPr>
          <p:nvPr>
            <p:ph type="subTitle" idx="4294967295"/>
          </p:nvPr>
        </p:nvSpPr>
        <p:spPr>
          <a:xfrm>
            <a:off x="893213" y="1520741"/>
            <a:ext cx="1538100" cy="2313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1200"/>
              <a:t>Heart attack</a:t>
            </a:r>
            <a:endParaRPr sz="1200">
              <a:solidFill>
                <a:schemeClr val="dk1"/>
              </a:solidFill>
            </a:endParaRPr>
          </a:p>
        </p:txBody>
      </p:sp>
      <p:sp>
        <p:nvSpPr>
          <p:cNvPr id="958" name="Google Shape;958;p45"/>
          <p:cNvSpPr txBox="1">
            <a:spLocks noGrp="1"/>
          </p:cNvSpPr>
          <p:nvPr>
            <p:ph type="subTitle" idx="4294967295"/>
          </p:nvPr>
        </p:nvSpPr>
        <p:spPr>
          <a:xfrm>
            <a:off x="2554250" y="1520741"/>
            <a:ext cx="1538100" cy="2313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1200"/>
              <a:t>Heart failure</a:t>
            </a:r>
            <a:endParaRPr sz="1200">
              <a:solidFill>
                <a:schemeClr val="dk1"/>
              </a:solidFill>
            </a:endParaRPr>
          </a:p>
        </p:txBody>
      </p:sp>
      <p:sp>
        <p:nvSpPr>
          <p:cNvPr id="959" name="Google Shape;959;p45"/>
          <p:cNvSpPr/>
          <p:nvPr/>
        </p:nvSpPr>
        <p:spPr>
          <a:xfrm>
            <a:off x="805150" y="1653191"/>
            <a:ext cx="118800" cy="118800"/>
          </a:xfrm>
          <a:prstGeom prst="ellipse">
            <a:avLst/>
          </a:prstGeom>
          <a:solidFill>
            <a:srgbClr val="010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5"/>
          <p:cNvSpPr/>
          <p:nvPr/>
        </p:nvSpPr>
        <p:spPr>
          <a:xfrm>
            <a:off x="2468250" y="1576991"/>
            <a:ext cx="118800" cy="118800"/>
          </a:xfrm>
          <a:prstGeom prst="ellipse">
            <a:avLst/>
          </a:prstGeom>
          <a:solidFill>
            <a:srgbClr val="9E9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5"/>
          <p:cNvSpPr txBox="1">
            <a:spLocks noGrp="1"/>
          </p:cNvSpPr>
          <p:nvPr>
            <p:ph type="title" idx="4294967295"/>
          </p:nvPr>
        </p:nvSpPr>
        <p:spPr>
          <a:xfrm>
            <a:off x="715030" y="1098763"/>
            <a:ext cx="3532800" cy="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Causes of arrhythmia</a:t>
            </a:r>
            <a:endParaRPr sz="1700"/>
          </a:p>
        </p:txBody>
      </p:sp>
      <p:pic>
        <p:nvPicPr>
          <p:cNvPr id="962" name="Google Shape;962;p45" title="Chart">
            <a:hlinkClick r:id="rId4"/>
          </p:cNvPr>
          <p:cNvPicPr preferRelativeResize="0"/>
          <p:nvPr/>
        </p:nvPicPr>
        <p:blipFill>
          <a:blip r:embed="rId5">
            <a:alphaModFix/>
          </a:blip>
          <a:stretch>
            <a:fillRect/>
          </a:stretch>
        </p:blipFill>
        <p:spPr>
          <a:xfrm>
            <a:off x="733125" y="1761125"/>
            <a:ext cx="3115900" cy="192701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46"/>
          <p:cNvSpPr txBox="1">
            <a:spLocks noGrp="1"/>
          </p:cNvSpPr>
          <p:nvPr>
            <p:ph type="title"/>
          </p:nvPr>
        </p:nvSpPr>
        <p:spPr>
          <a:xfrm>
            <a:off x="1156500" y="1422188"/>
            <a:ext cx="6831000" cy="169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11,000,000</a:t>
            </a:r>
            <a:endParaRPr/>
          </a:p>
        </p:txBody>
      </p:sp>
      <p:sp>
        <p:nvSpPr>
          <p:cNvPr id="968" name="Google Shape;968;p46"/>
          <p:cNvSpPr txBox="1">
            <a:spLocks noGrp="1"/>
          </p:cNvSpPr>
          <p:nvPr>
            <p:ph type="body" idx="1"/>
          </p:nvPr>
        </p:nvSpPr>
        <p:spPr>
          <a:xfrm>
            <a:off x="1156500" y="3115700"/>
            <a:ext cx="6831000" cy="4668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Big numbers catch your audience’s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5"/>
        <p:cNvGrpSpPr/>
        <p:nvPr/>
      </p:nvGrpSpPr>
      <p:grpSpPr>
        <a:xfrm>
          <a:off x="0" y="0"/>
          <a:ext cx="0" cy="0"/>
          <a:chOff x="0" y="0"/>
          <a:chExt cx="0" cy="0"/>
        </a:xfrm>
      </p:grpSpPr>
      <p:sp>
        <p:nvSpPr>
          <p:cNvPr id="786" name="Google Shape;786;p37"/>
          <p:cNvSpPr txBox="1">
            <a:spLocks noGrp="1"/>
          </p:cNvSpPr>
          <p:nvPr>
            <p:ph type="title"/>
          </p:nvPr>
        </p:nvSpPr>
        <p:spPr>
          <a:xfrm>
            <a:off x="720000" y="1849000"/>
            <a:ext cx="2336400" cy="37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Modelos Analizados</a:t>
            </a:r>
            <a:endParaRPr dirty="0"/>
          </a:p>
        </p:txBody>
      </p:sp>
      <p:sp>
        <p:nvSpPr>
          <p:cNvPr id="787" name="Google Shape;787;p37"/>
          <p:cNvSpPr txBox="1">
            <a:spLocks noGrp="1"/>
          </p:cNvSpPr>
          <p:nvPr>
            <p:ph type="title" idx="2"/>
          </p:nvPr>
        </p:nvSpPr>
        <p:spPr>
          <a:xfrm>
            <a:off x="1250550" y="1388288"/>
            <a:ext cx="12753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789" name="Google Shape;789;p37"/>
          <p:cNvSpPr txBox="1">
            <a:spLocks noGrp="1"/>
          </p:cNvSpPr>
          <p:nvPr>
            <p:ph type="title" idx="3"/>
          </p:nvPr>
        </p:nvSpPr>
        <p:spPr>
          <a:xfrm>
            <a:off x="3403800" y="1849000"/>
            <a:ext cx="2336400" cy="37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Estructuras de los modelos</a:t>
            </a:r>
            <a:endParaRPr dirty="0"/>
          </a:p>
        </p:txBody>
      </p:sp>
      <p:sp>
        <p:nvSpPr>
          <p:cNvPr id="790" name="Google Shape;790;p37"/>
          <p:cNvSpPr txBox="1">
            <a:spLocks noGrp="1"/>
          </p:cNvSpPr>
          <p:nvPr>
            <p:ph type="title" idx="4"/>
          </p:nvPr>
        </p:nvSpPr>
        <p:spPr>
          <a:xfrm>
            <a:off x="3934350" y="1388288"/>
            <a:ext cx="12753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792" name="Google Shape;792;p37"/>
          <p:cNvSpPr txBox="1">
            <a:spLocks noGrp="1"/>
          </p:cNvSpPr>
          <p:nvPr>
            <p:ph type="title" idx="6"/>
          </p:nvPr>
        </p:nvSpPr>
        <p:spPr>
          <a:xfrm>
            <a:off x="5965900" y="1849000"/>
            <a:ext cx="2458200" cy="37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Thresholds</a:t>
            </a:r>
            <a:endParaRPr dirty="0"/>
          </a:p>
        </p:txBody>
      </p:sp>
      <p:sp>
        <p:nvSpPr>
          <p:cNvPr id="793" name="Google Shape;793;p37"/>
          <p:cNvSpPr txBox="1">
            <a:spLocks noGrp="1"/>
          </p:cNvSpPr>
          <p:nvPr>
            <p:ph type="title" idx="7"/>
          </p:nvPr>
        </p:nvSpPr>
        <p:spPr>
          <a:xfrm>
            <a:off x="6524200" y="1388288"/>
            <a:ext cx="13416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795" name="Google Shape;795;p37"/>
          <p:cNvSpPr txBox="1">
            <a:spLocks noGrp="1"/>
          </p:cNvSpPr>
          <p:nvPr>
            <p:ph type="title" idx="9"/>
          </p:nvPr>
        </p:nvSpPr>
        <p:spPr>
          <a:xfrm>
            <a:off x="720000" y="3400479"/>
            <a:ext cx="2336400" cy="37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Estadísticas y modelo seleccionada</a:t>
            </a:r>
            <a:endParaRPr dirty="0"/>
          </a:p>
        </p:txBody>
      </p:sp>
      <p:sp>
        <p:nvSpPr>
          <p:cNvPr id="796" name="Google Shape;796;p37"/>
          <p:cNvSpPr txBox="1">
            <a:spLocks noGrp="1"/>
          </p:cNvSpPr>
          <p:nvPr>
            <p:ph type="title" idx="13"/>
          </p:nvPr>
        </p:nvSpPr>
        <p:spPr>
          <a:xfrm>
            <a:off x="1250550" y="2939767"/>
            <a:ext cx="12753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798" name="Google Shape;798;p37"/>
          <p:cNvSpPr txBox="1">
            <a:spLocks noGrp="1"/>
          </p:cNvSpPr>
          <p:nvPr>
            <p:ph type="title" idx="15"/>
          </p:nvPr>
        </p:nvSpPr>
        <p:spPr>
          <a:xfrm>
            <a:off x="3403800" y="3400479"/>
            <a:ext cx="2336400" cy="37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Aplicación</a:t>
            </a:r>
            <a:endParaRPr dirty="0"/>
          </a:p>
        </p:txBody>
      </p:sp>
      <p:sp>
        <p:nvSpPr>
          <p:cNvPr id="799" name="Google Shape;799;p37"/>
          <p:cNvSpPr txBox="1">
            <a:spLocks noGrp="1"/>
          </p:cNvSpPr>
          <p:nvPr>
            <p:ph type="title" idx="16"/>
          </p:nvPr>
        </p:nvSpPr>
        <p:spPr>
          <a:xfrm>
            <a:off x="3934350" y="2939767"/>
            <a:ext cx="12753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05</a:t>
            </a:r>
            <a:endParaRPr/>
          </a:p>
        </p:txBody>
      </p:sp>
      <p:sp>
        <p:nvSpPr>
          <p:cNvPr id="801" name="Google Shape;801;p37"/>
          <p:cNvSpPr txBox="1">
            <a:spLocks noGrp="1"/>
          </p:cNvSpPr>
          <p:nvPr>
            <p:ph type="title" idx="18"/>
          </p:nvPr>
        </p:nvSpPr>
        <p:spPr>
          <a:xfrm>
            <a:off x="5965900" y="3400479"/>
            <a:ext cx="2458200" cy="37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Conclusiones</a:t>
            </a:r>
            <a:endParaRPr dirty="0"/>
          </a:p>
        </p:txBody>
      </p:sp>
      <p:sp>
        <p:nvSpPr>
          <p:cNvPr id="802" name="Google Shape;802;p37"/>
          <p:cNvSpPr txBox="1">
            <a:spLocks noGrp="1"/>
          </p:cNvSpPr>
          <p:nvPr>
            <p:ph type="title" idx="19"/>
          </p:nvPr>
        </p:nvSpPr>
        <p:spPr>
          <a:xfrm>
            <a:off x="6524200" y="2939767"/>
            <a:ext cx="13416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06</a:t>
            </a:r>
            <a:endParaRPr/>
          </a:p>
        </p:txBody>
      </p:sp>
      <p:sp>
        <p:nvSpPr>
          <p:cNvPr id="804" name="Google Shape;804;p37"/>
          <p:cNvSpPr txBox="1">
            <a:spLocks noGrp="1"/>
          </p:cNvSpPr>
          <p:nvPr>
            <p:ph type="title" idx="21"/>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Agenda</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72"/>
        <p:cNvGrpSpPr/>
        <p:nvPr/>
      </p:nvGrpSpPr>
      <p:grpSpPr>
        <a:xfrm>
          <a:off x="0" y="0"/>
          <a:ext cx="0" cy="0"/>
          <a:chOff x="0" y="0"/>
          <a:chExt cx="0" cy="0"/>
        </a:xfrm>
      </p:grpSpPr>
      <p:sp>
        <p:nvSpPr>
          <p:cNvPr id="973" name="Google Shape;973;p47"/>
          <p:cNvSpPr txBox="1">
            <a:spLocks noGrp="1"/>
          </p:cNvSpPr>
          <p:nvPr>
            <p:ph type="title"/>
          </p:nvPr>
        </p:nvSpPr>
        <p:spPr>
          <a:xfrm>
            <a:off x="1888375" y="682950"/>
            <a:ext cx="5544300" cy="78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213,000</a:t>
            </a:r>
            <a:endParaRPr/>
          </a:p>
        </p:txBody>
      </p:sp>
      <p:sp>
        <p:nvSpPr>
          <p:cNvPr id="974" name="Google Shape;974;p47"/>
          <p:cNvSpPr txBox="1">
            <a:spLocks noGrp="1"/>
          </p:cNvSpPr>
          <p:nvPr>
            <p:ph type="subTitle" idx="1"/>
          </p:nvPr>
        </p:nvSpPr>
        <p:spPr>
          <a:xfrm>
            <a:off x="1888375" y="1466850"/>
            <a:ext cx="5544300" cy="4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estimated total of deaths caused by Arrhythmia</a:t>
            </a:r>
            <a:endParaRPr/>
          </a:p>
          <a:p>
            <a:pPr marL="0" lvl="0" indent="0" algn="l" rtl="0">
              <a:spcBef>
                <a:spcPts val="1200"/>
              </a:spcBef>
              <a:spcAft>
                <a:spcPts val="1200"/>
              </a:spcAft>
              <a:buNone/>
            </a:pPr>
            <a:endParaRPr/>
          </a:p>
        </p:txBody>
      </p:sp>
      <p:sp>
        <p:nvSpPr>
          <p:cNvPr id="975" name="Google Shape;975;p47"/>
          <p:cNvSpPr txBox="1">
            <a:spLocks noGrp="1"/>
          </p:cNvSpPr>
          <p:nvPr>
            <p:ph type="title" idx="2"/>
          </p:nvPr>
        </p:nvSpPr>
        <p:spPr>
          <a:xfrm>
            <a:off x="1888375" y="2008200"/>
            <a:ext cx="5544300" cy="78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34,000</a:t>
            </a:r>
            <a:endParaRPr/>
          </a:p>
        </p:txBody>
      </p:sp>
      <p:sp>
        <p:nvSpPr>
          <p:cNvPr id="976" name="Google Shape;976;p47"/>
          <p:cNvSpPr txBox="1">
            <a:spLocks noGrp="1"/>
          </p:cNvSpPr>
          <p:nvPr>
            <p:ph type="subTitle" idx="3"/>
          </p:nvPr>
        </p:nvSpPr>
        <p:spPr>
          <a:xfrm>
            <a:off x="1888375" y="2792103"/>
            <a:ext cx="5544300" cy="4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estimated deaths caused by Arrhythmia in older people</a:t>
            </a:r>
            <a:endParaRPr/>
          </a:p>
          <a:p>
            <a:pPr marL="0" lvl="0" indent="0" algn="l" rtl="0">
              <a:spcBef>
                <a:spcPts val="1200"/>
              </a:spcBef>
              <a:spcAft>
                <a:spcPts val="1200"/>
              </a:spcAft>
              <a:buNone/>
            </a:pPr>
            <a:endParaRPr/>
          </a:p>
        </p:txBody>
      </p:sp>
      <p:sp>
        <p:nvSpPr>
          <p:cNvPr id="977" name="Google Shape;977;p47"/>
          <p:cNvSpPr txBox="1">
            <a:spLocks noGrp="1"/>
          </p:cNvSpPr>
          <p:nvPr>
            <p:ph type="title" idx="4"/>
          </p:nvPr>
        </p:nvSpPr>
        <p:spPr>
          <a:xfrm>
            <a:off x="1888375" y="3333335"/>
            <a:ext cx="5544300" cy="78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20,000,000</a:t>
            </a:r>
            <a:endParaRPr/>
          </a:p>
        </p:txBody>
      </p:sp>
      <p:sp>
        <p:nvSpPr>
          <p:cNvPr id="978" name="Google Shape;978;p47"/>
          <p:cNvSpPr txBox="1">
            <a:spLocks noGrp="1"/>
          </p:cNvSpPr>
          <p:nvPr>
            <p:ph type="subTitle" idx="5"/>
          </p:nvPr>
        </p:nvSpPr>
        <p:spPr>
          <a:xfrm>
            <a:off x="1888375" y="4117360"/>
            <a:ext cx="5544300" cy="4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Patients that had Arrhythmia after a heart attack</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48"/>
          <p:cNvSpPr txBox="1">
            <a:spLocks noGrp="1"/>
          </p:cNvSpPr>
          <p:nvPr>
            <p:ph type="title"/>
          </p:nvPr>
        </p:nvSpPr>
        <p:spPr>
          <a:xfrm>
            <a:off x="1658250" y="3010050"/>
            <a:ext cx="58272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984" name="Google Shape;984;p48"/>
          <p:cNvSpPr txBox="1">
            <a:spLocks noGrp="1"/>
          </p:cNvSpPr>
          <p:nvPr>
            <p:ph type="subTitle" idx="1"/>
          </p:nvPr>
        </p:nvSpPr>
        <p:spPr>
          <a:xfrm>
            <a:off x="1658400" y="1601550"/>
            <a:ext cx="5827200" cy="1408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“This is a quote. Words full of wisdom that someone important said and can make the  reader get inspired.”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88"/>
        <p:cNvGrpSpPr/>
        <p:nvPr/>
      </p:nvGrpSpPr>
      <p:grpSpPr>
        <a:xfrm>
          <a:off x="0" y="0"/>
          <a:ext cx="0" cy="0"/>
          <a:chOff x="0" y="0"/>
          <a:chExt cx="0" cy="0"/>
        </a:xfrm>
      </p:grpSpPr>
      <p:sp>
        <p:nvSpPr>
          <p:cNvPr id="989" name="Google Shape;989;p49"/>
          <p:cNvSpPr txBox="1">
            <a:spLocks noGrp="1"/>
          </p:cNvSpPr>
          <p:nvPr>
            <p:ph type="title" idx="15"/>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Diagnosis</a:t>
            </a:r>
            <a:endParaRPr/>
          </a:p>
        </p:txBody>
      </p:sp>
      <p:sp>
        <p:nvSpPr>
          <p:cNvPr id="990" name="Google Shape;990;p49"/>
          <p:cNvSpPr txBox="1">
            <a:spLocks noGrp="1"/>
          </p:cNvSpPr>
          <p:nvPr>
            <p:ph type="subTitle" idx="5"/>
          </p:nvPr>
        </p:nvSpPr>
        <p:spPr>
          <a:xfrm>
            <a:off x="719963" y="3759200"/>
            <a:ext cx="2305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 is the biggest planet of them all</a:t>
            </a:r>
            <a:endParaRPr/>
          </a:p>
        </p:txBody>
      </p:sp>
      <p:sp>
        <p:nvSpPr>
          <p:cNvPr id="991" name="Google Shape;991;p49"/>
          <p:cNvSpPr txBox="1">
            <a:spLocks noGrp="1"/>
          </p:cNvSpPr>
          <p:nvPr>
            <p:ph type="title"/>
          </p:nvPr>
        </p:nvSpPr>
        <p:spPr>
          <a:xfrm>
            <a:off x="719975" y="1747700"/>
            <a:ext cx="2305500" cy="38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992" name="Google Shape;992;p49"/>
          <p:cNvSpPr txBox="1">
            <a:spLocks noGrp="1"/>
          </p:cNvSpPr>
          <p:nvPr>
            <p:ph type="subTitle" idx="1"/>
          </p:nvPr>
        </p:nvSpPr>
        <p:spPr>
          <a:xfrm>
            <a:off x="719975" y="2137102"/>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the smallest planet of them all</a:t>
            </a:r>
            <a:endParaRPr/>
          </a:p>
        </p:txBody>
      </p:sp>
      <p:sp>
        <p:nvSpPr>
          <p:cNvPr id="993" name="Google Shape;993;p49"/>
          <p:cNvSpPr txBox="1">
            <a:spLocks noGrp="1"/>
          </p:cNvSpPr>
          <p:nvPr>
            <p:ph type="title" idx="2"/>
          </p:nvPr>
        </p:nvSpPr>
        <p:spPr>
          <a:xfrm>
            <a:off x="3419246" y="1747700"/>
            <a:ext cx="2305500" cy="38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994" name="Google Shape;994;p49"/>
          <p:cNvSpPr txBox="1">
            <a:spLocks noGrp="1"/>
          </p:cNvSpPr>
          <p:nvPr>
            <p:ph type="subTitle" idx="3"/>
          </p:nvPr>
        </p:nvSpPr>
        <p:spPr>
          <a:xfrm>
            <a:off x="3419246" y="2137102"/>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is the second planet from the Sun</a:t>
            </a:r>
            <a:endParaRPr/>
          </a:p>
        </p:txBody>
      </p:sp>
      <p:sp>
        <p:nvSpPr>
          <p:cNvPr id="995" name="Google Shape;995;p49"/>
          <p:cNvSpPr txBox="1">
            <a:spLocks noGrp="1"/>
          </p:cNvSpPr>
          <p:nvPr>
            <p:ph type="title" idx="4"/>
          </p:nvPr>
        </p:nvSpPr>
        <p:spPr>
          <a:xfrm>
            <a:off x="719975" y="3333500"/>
            <a:ext cx="2305500" cy="42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996" name="Google Shape;996;p49"/>
          <p:cNvSpPr txBox="1">
            <a:spLocks noGrp="1"/>
          </p:cNvSpPr>
          <p:nvPr>
            <p:ph type="title" idx="6"/>
          </p:nvPr>
        </p:nvSpPr>
        <p:spPr>
          <a:xfrm>
            <a:off x="3419246" y="3333500"/>
            <a:ext cx="2305500" cy="42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997" name="Google Shape;997;p49"/>
          <p:cNvSpPr txBox="1">
            <a:spLocks noGrp="1"/>
          </p:cNvSpPr>
          <p:nvPr>
            <p:ph type="subTitle" idx="7"/>
          </p:nvPr>
        </p:nvSpPr>
        <p:spPr>
          <a:xfrm>
            <a:off x="3419233" y="3759200"/>
            <a:ext cx="2305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is the only planet with rings</a:t>
            </a:r>
            <a:endParaRPr/>
          </a:p>
        </p:txBody>
      </p:sp>
      <p:sp>
        <p:nvSpPr>
          <p:cNvPr id="998" name="Google Shape;998;p49"/>
          <p:cNvSpPr txBox="1">
            <a:spLocks noGrp="1"/>
          </p:cNvSpPr>
          <p:nvPr>
            <p:ph type="title" idx="8"/>
          </p:nvPr>
        </p:nvSpPr>
        <p:spPr>
          <a:xfrm>
            <a:off x="6118524" y="1747700"/>
            <a:ext cx="2305500" cy="38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999" name="Google Shape;999;p49"/>
          <p:cNvSpPr txBox="1">
            <a:spLocks noGrp="1"/>
          </p:cNvSpPr>
          <p:nvPr>
            <p:ph type="subTitle" idx="9"/>
          </p:nvPr>
        </p:nvSpPr>
        <p:spPr>
          <a:xfrm>
            <a:off x="6118524" y="2137102"/>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very cold place</a:t>
            </a:r>
            <a:endParaRPr/>
          </a:p>
        </p:txBody>
      </p:sp>
      <p:sp>
        <p:nvSpPr>
          <p:cNvPr id="1000" name="Google Shape;1000;p49"/>
          <p:cNvSpPr txBox="1">
            <a:spLocks noGrp="1"/>
          </p:cNvSpPr>
          <p:nvPr>
            <p:ph type="title" idx="13"/>
          </p:nvPr>
        </p:nvSpPr>
        <p:spPr>
          <a:xfrm>
            <a:off x="6118524" y="3333500"/>
            <a:ext cx="2305500" cy="42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001" name="Google Shape;1001;p49"/>
          <p:cNvSpPr txBox="1">
            <a:spLocks noGrp="1"/>
          </p:cNvSpPr>
          <p:nvPr>
            <p:ph type="subTitle" idx="14"/>
          </p:nvPr>
        </p:nvSpPr>
        <p:spPr>
          <a:xfrm>
            <a:off x="6118511" y="3759200"/>
            <a:ext cx="2305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It’s the farthest planet from the Sun</a:t>
            </a:r>
            <a:endParaRPr/>
          </a:p>
        </p:txBody>
      </p:sp>
      <p:grpSp>
        <p:nvGrpSpPr>
          <p:cNvPr id="1002" name="Google Shape;1002;p49"/>
          <p:cNvGrpSpPr/>
          <p:nvPr/>
        </p:nvGrpSpPr>
        <p:grpSpPr>
          <a:xfrm>
            <a:off x="4447247" y="1332062"/>
            <a:ext cx="249496" cy="358850"/>
            <a:chOff x="7181597" y="2711962"/>
            <a:chExt cx="249496" cy="358850"/>
          </a:xfrm>
        </p:grpSpPr>
        <p:sp>
          <p:nvSpPr>
            <p:cNvPr id="1003" name="Google Shape;1003;p49"/>
            <p:cNvSpPr/>
            <p:nvPr/>
          </p:nvSpPr>
          <p:spPr>
            <a:xfrm>
              <a:off x="7181597" y="2711962"/>
              <a:ext cx="249496" cy="358850"/>
            </a:xfrm>
            <a:custGeom>
              <a:avLst/>
              <a:gdLst/>
              <a:ahLst/>
              <a:cxnLst/>
              <a:rect l="l" t="t" r="r" b="b"/>
              <a:pathLst>
                <a:path w="7431" h="10688" extrusionOk="0">
                  <a:moveTo>
                    <a:pt x="7276" y="6877"/>
                  </a:moveTo>
                  <a:cubicBezTo>
                    <a:pt x="7272" y="6877"/>
                    <a:pt x="7268" y="6877"/>
                    <a:pt x="7264" y="6877"/>
                  </a:cubicBezTo>
                  <a:lnTo>
                    <a:pt x="7288" y="6877"/>
                  </a:lnTo>
                  <a:cubicBezTo>
                    <a:pt x="7284" y="6877"/>
                    <a:pt x="7280" y="6877"/>
                    <a:pt x="7276" y="6877"/>
                  </a:cubicBezTo>
                  <a:close/>
                  <a:moveTo>
                    <a:pt x="3716" y="1"/>
                  </a:moveTo>
                  <a:cubicBezTo>
                    <a:pt x="3359" y="1"/>
                    <a:pt x="3001" y="221"/>
                    <a:pt x="2930" y="662"/>
                  </a:cubicBezTo>
                  <a:lnTo>
                    <a:pt x="2239" y="662"/>
                  </a:lnTo>
                  <a:cubicBezTo>
                    <a:pt x="2073" y="662"/>
                    <a:pt x="1954" y="805"/>
                    <a:pt x="1954" y="971"/>
                  </a:cubicBezTo>
                  <a:lnTo>
                    <a:pt x="1954" y="995"/>
                  </a:lnTo>
                  <a:lnTo>
                    <a:pt x="168" y="995"/>
                  </a:lnTo>
                  <a:cubicBezTo>
                    <a:pt x="72" y="995"/>
                    <a:pt x="1" y="1067"/>
                    <a:pt x="1" y="1138"/>
                  </a:cubicBezTo>
                  <a:lnTo>
                    <a:pt x="1" y="10521"/>
                  </a:lnTo>
                  <a:cubicBezTo>
                    <a:pt x="1" y="10616"/>
                    <a:pt x="72" y="10688"/>
                    <a:pt x="168" y="10688"/>
                  </a:cubicBezTo>
                  <a:lnTo>
                    <a:pt x="7288" y="10688"/>
                  </a:lnTo>
                  <a:cubicBezTo>
                    <a:pt x="7360" y="10688"/>
                    <a:pt x="7431" y="10616"/>
                    <a:pt x="7431" y="10521"/>
                  </a:cubicBezTo>
                  <a:lnTo>
                    <a:pt x="7431" y="7401"/>
                  </a:lnTo>
                  <a:cubicBezTo>
                    <a:pt x="7431" y="7330"/>
                    <a:pt x="7383" y="7258"/>
                    <a:pt x="7288" y="7235"/>
                  </a:cubicBezTo>
                  <a:cubicBezTo>
                    <a:pt x="7193" y="7235"/>
                    <a:pt x="7121" y="7306"/>
                    <a:pt x="7121" y="7401"/>
                  </a:cubicBezTo>
                  <a:lnTo>
                    <a:pt x="7121" y="10378"/>
                  </a:lnTo>
                  <a:lnTo>
                    <a:pt x="310" y="10378"/>
                  </a:lnTo>
                  <a:lnTo>
                    <a:pt x="310" y="1305"/>
                  </a:lnTo>
                  <a:lnTo>
                    <a:pt x="1954" y="1305"/>
                  </a:lnTo>
                  <a:lnTo>
                    <a:pt x="1954" y="1638"/>
                  </a:lnTo>
                  <a:lnTo>
                    <a:pt x="811" y="1638"/>
                  </a:lnTo>
                  <a:cubicBezTo>
                    <a:pt x="715" y="1638"/>
                    <a:pt x="644" y="1710"/>
                    <a:pt x="644" y="1781"/>
                  </a:cubicBezTo>
                  <a:lnTo>
                    <a:pt x="644" y="4663"/>
                  </a:lnTo>
                  <a:cubicBezTo>
                    <a:pt x="644" y="4734"/>
                    <a:pt x="715" y="4806"/>
                    <a:pt x="787" y="4829"/>
                  </a:cubicBezTo>
                  <a:cubicBezTo>
                    <a:pt x="882" y="4829"/>
                    <a:pt x="953" y="4758"/>
                    <a:pt x="953" y="4663"/>
                  </a:cubicBezTo>
                  <a:lnTo>
                    <a:pt x="953" y="1948"/>
                  </a:lnTo>
                  <a:lnTo>
                    <a:pt x="2859" y="1948"/>
                  </a:lnTo>
                  <a:cubicBezTo>
                    <a:pt x="2930" y="1948"/>
                    <a:pt x="3001" y="1876"/>
                    <a:pt x="3025" y="1805"/>
                  </a:cubicBezTo>
                  <a:cubicBezTo>
                    <a:pt x="3025" y="1710"/>
                    <a:pt x="2954" y="1638"/>
                    <a:pt x="2859" y="1638"/>
                  </a:cubicBezTo>
                  <a:lnTo>
                    <a:pt x="2263" y="1638"/>
                  </a:lnTo>
                  <a:lnTo>
                    <a:pt x="2263" y="971"/>
                  </a:lnTo>
                  <a:lnTo>
                    <a:pt x="3073" y="971"/>
                  </a:lnTo>
                  <a:cubicBezTo>
                    <a:pt x="3168" y="971"/>
                    <a:pt x="3240" y="900"/>
                    <a:pt x="3240" y="805"/>
                  </a:cubicBezTo>
                  <a:cubicBezTo>
                    <a:pt x="3204" y="447"/>
                    <a:pt x="3460" y="269"/>
                    <a:pt x="3719" y="269"/>
                  </a:cubicBezTo>
                  <a:cubicBezTo>
                    <a:pt x="3978" y="269"/>
                    <a:pt x="4240" y="447"/>
                    <a:pt x="4216" y="805"/>
                  </a:cubicBezTo>
                  <a:cubicBezTo>
                    <a:pt x="4216" y="900"/>
                    <a:pt x="4287" y="971"/>
                    <a:pt x="4383" y="971"/>
                  </a:cubicBezTo>
                  <a:lnTo>
                    <a:pt x="5192" y="971"/>
                  </a:lnTo>
                  <a:lnTo>
                    <a:pt x="5192" y="1638"/>
                  </a:lnTo>
                  <a:lnTo>
                    <a:pt x="3549" y="1638"/>
                  </a:lnTo>
                  <a:cubicBezTo>
                    <a:pt x="3540" y="1635"/>
                    <a:pt x="3530" y="1634"/>
                    <a:pt x="3521" y="1634"/>
                  </a:cubicBezTo>
                  <a:cubicBezTo>
                    <a:pt x="3459" y="1634"/>
                    <a:pt x="3403" y="1695"/>
                    <a:pt x="3383" y="1757"/>
                  </a:cubicBezTo>
                  <a:cubicBezTo>
                    <a:pt x="3383" y="1853"/>
                    <a:pt x="3454" y="1948"/>
                    <a:pt x="3549" y="1948"/>
                  </a:cubicBezTo>
                  <a:lnTo>
                    <a:pt x="6478" y="1948"/>
                  </a:lnTo>
                  <a:lnTo>
                    <a:pt x="6478" y="9711"/>
                  </a:lnTo>
                  <a:lnTo>
                    <a:pt x="953" y="9711"/>
                  </a:lnTo>
                  <a:lnTo>
                    <a:pt x="953" y="5353"/>
                  </a:lnTo>
                  <a:cubicBezTo>
                    <a:pt x="953" y="5282"/>
                    <a:pt x="906" y="5210"/>
                    <a:pt x="858" y="5187"/>
                  </a:cubicBezTo>
                  <a:cubicBezTo>
                    <a:pt x="843" y="5183"/>
                    <a:pt x="828" y="5182"/>
                    <a:pt x="813" y="5182"/>
                  </a:cubicBezTo>
                  <a:cubicBezTo>
                    <a:pt x="716" y="5182"/>
                    <a:pt x="641" y="5250"/>
                    <a:pt x="620" y="5353"/>
                  </a:cubicBezTo>
                  <a:lnTo>
                    <a:pt x="620" y="9902"/>
                  </a:lnTo>
                  <a:cubicBezTo>
                    <a:pt x="620" y="9973"/>
                    <a:pt x="691" y="10045"/>
                    <a:pt x="787" y="10045"/>
                  </a:cubicBezTo>
                  <a:lnTo>
                    <a:pt x="6621" y="10045"/>
                  </a:lnTo>
                  <a:cubicBezTo>
                    <a:pt x="6717" y="10045"/>
                    <a:pt x="6788" y="9973"/>
                    <a:pt x="6788" y="9902"/>
                  </a:cubicBezTo>
                  <a:lnTo>
                    <a:pt x="6788" y="1781"/>
                  </a:lnTo>
                  <a:cubicBezTo>
                    <a:pt x="6788" y="1710"/>
                    <a:pt x="6717" y="1638"/>
                    <a:pt x="6621" y="1638"/>
                  </a:cubicBezTo>
                  <a:lnTo>
                    <a:pt x="5502" y="1638"/>
                  </a:lnTo>
                  <a:lnTo>
                    <a:pt x="5502" y="1305"/>
                  </a:lnTo>
                  <a:lnTo>
                    <a:pt x="7121" y="1305"/>
                  </a:lnTo>
                  <a:lnTo>
                    <a:pt x="7121" y="6734"/>
                  </a:lnTo>
                  <a:cubicBezTo>
                    <a:pt x="7121" y="6803"/>
                    <a:pt x="7187" y="6871"/>
                    <a:pt x="7276" y="6877"/>
                  </a:cubicBezTo>
                  <a:lnTo>
                    <a:pt x="7276" y="6877"/>
                  </a:lnTo>
                  <a:cubicBezTo>
                    <a:pt x="7365" y="6871"/>
                    <a:pt x="7431" y="6803"/>
                    <a:pt x="7431" y="6734"/>
                  </a:cubicBezTo>
                  <a:lnTo>
                    <a:pt x="7431" y="1138"/>
                  </a:lnTo>
                  <a:cubicBezTo>
                    <a:pt x="7431" y="1055"/>
                    <a:pt x="7377" y="991"/>
                    <a:pt x="7300" y="991"/>
                  </a:cubicBezTo>
                  <a:cubicBezTo>
                    <a:pt x="7289" y="991"/>
                    <a:pt x="7277" y="992"/>
                    <a:pt x="7264" y="995"/>
                  </a:cubicBezTo>
                  <a:lnTo>
                    <a:pt x="5478" y="995"/>
                  </a:lnTo>
                  <a:lnTo>
                    <a:pt x="5478" y="971"/>
                  </a:lnTo>
                  <a:cubicBezTo>
                    <a:pt x="5478" y="805"/>
                    <a:pt x="5359" y="662"/>
                    <a:pt x="5192" y="662"/>
                  </a:cubicBezTo>
                  <a:lnTo>
                    <a:pt x="4502" y="662"/>
                  </a:lnTo>
                  <a:cubicBezTo>
                    <a:pt x="4430" y="221"/>
                    <a:pt x="4073" y="1"/>
                    <a:pt x="3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9"/>
            <p:cNvSpPr/>
            <p:nvPr/>
          </p:nvSpPr>
          <p:spPr>
            <a:xfrm>
              <a:off x="7268758" y="2792542"/>
              <a:ext cx="75208" cy="75342"/>
            </a:xfrm>
            <a:custGeom>
              <a:avLst/>
              <a:gdLst/>
              <a:ahLst/>
              <a:cxnLst/>
              <a:rect l="l" t="t" r="r" b="b"/>
              <a:pathLst>
                <a:path w="2240" h="2244" extrusionOk="0">
                  <a:moveTo>
                    <a:pt x="1287" y="310"/>
                  </a:moveTo>
                  <a:lnTo>
                    <a:pt x="1287" y="810"/>
                  </a:lnTo>
                  <a:cubicBezTo>
                    <a:pt x="1287" y="881"/>
                    <a:pt x="1358" y="953"/>
                    <a:pt x="1453" y="953"/>
                  </a:cubicBezTo>
                  <a:lnTo>
                    <a:pt x="1930" y="953"/>
                  </a:lnTo>
                  <a:lnTo>
                    <a:pt x="1930" y="1286"/>
                  </a:lnTo>
                  <a:lnTo>
                    <a:pt x="1453" y="1286"/>
                  </a:lnTo>
                  <a:cubicBezTo>
                    <a:pt x="1358" y="1286"/>
                    <a:pt x="1287" y="1358"/>
                    <a:pt x="1287" y="1453"/>
                  </a:cubicBezTo>
                  <a:lnTo>
                    <a:pt x="1287" y="1929"/>
                  </a:lnTo>
                  <a:lnTo>
                    <a:pt x="953" y="1929"/>
                  </a:lnTo>
                  <a:lnTo>
                    <a:pt x="953" y="1453"/>
                  </a:lnTo>
                  <a:cubicBezTo>
                    <a:pt x="953" y="1358"/>
                    <a:pt x="882" y="1286"/>
                    <a:pt x="787" y="1286"/>
                  </a:cubicBezTo>
                  <a:lnTo>
                    <a:pt x="310" y="1286"/>
                  </a:lnTo>
                  <a:lnTo>
                    <a:pt x="310" y="953"/>
                  </a:lnTo>
                  <a:lnTo>
                    <a:pt x="787" y="953"/>
                  </a:lnTo>
                  <a:cubicBezTo>
                    <a:pt x="882" y="953"/>
                    <a:pt x="953" y="881"/>
                    <a:pt x="953" y="810"/>
                  </a:cubicBezTo>
                  <a:lnTo>
                    <a:pt x="953" y="310"/>
                  </a:lnTo>
                  <a:close/>
                  <a:moveTo>
                    <a:pt x="787" y="0"/>
                  </a:moveTo>
                  <a:cubicBezTo>
                    <a:pt x="715" y="0"/>
                    <a:pt x="644" y="72"/>
                    <a:pt x="644" y="167"/>
                  </a:cubicBezTo>
                  <a:lnTo>
                    <a:pt x="644" y="643"/>
                  </a:lnTo>
                  <a:lnTo>
                    <a:pt x="144" y="643"/>
                  </a:lnTo>
                  <a:cubicBezTo>
                    <a:pt x="72" y="643"/>
                    <a:pt x="1" y="715"/>
                    <a:pt x="1" y="810"/>
                  </a:cubicBezTo>
                  <a:lnTo>
                    <a:pt x="1" y="1453"/>
                  </a:lnTo>
                  <a:cubicBezTo>
                    <a:pt x="1" y="1524"/>
                    <a:pt x="72" y="1596"/>
                    <a:pt x="144" y="1596"/>
                  </a:cubicBezTo>
                  <a:lnTo>
                    <a:pt x="644" y="1596"/>
                  </a:lnTo>
                  <a:lnTo>
                    <a:pt x="644" y="2096"/>
                  </a:lnTo>
                  <a:cubicBezTo>
                    <a:pt x="644" y="2191"/>
                    <a:pt x="715" y="2239"/>
                    <a:pt x="787" y="2239"/>
                  </a:cubicBezTo>
                  <a:lnTo>
                    <a:pt x="1453" y="2239"/>
                  </a:lnTo>
                  <a:cubicBezTo>
                    <a:pt x="1463" y="2242"/>
                    <a:pt x="1472" y="2243"/>
                    <a:pt x="1481" y="2243"/>
                  </a:cubicBezTo>
                  <a:cubicBezTo>
                    <a:pt x="1542" y="2243"/>
                    <a:pt x="1596" y="2179"/>
                    <a:pt x="1596" y="2096"/>
                  </a:cubicBezTo>
                  <a:lnTo>
                    <a:pt x="1596" y="1596"/>
                  </a:lnTo>
                  <a:lnTo>
                    <a:pt x="2096" y="1596"/>
                  </a:lnTo>
                  <a:cubicBezTo>
                    <a:pt x="2168" y="1596"/>
                    <a:pt x="2239" y="1524"/>
                    <a:pt x="2239" y="1453"/>
                  </a:cubicBezTo>
                  <a:lnTo>
                    <a:pt x="2239" y="810"/>
                  </a:lnTo>
                  <a:cubicBezTo>
                    <a:pt x="2239" y="715"/>
                    <a:pt x="2168" y="643"/>
                    <a:pt x="2096" y="643"/>
                  </a:cubicBezTo>
                  <a:lnTo>
                    <a:pt x="1596" y="643"/>
                  </a:lnTo>
                  <a:lnTo>
                    <a:pt x="1596" y="167"/>
                  </a:lnTo>
                  <a:cubicBezTo>
                    <a:pt x="1596" y="72"/>
                    <a:pt x="1525"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9"/>
            <p:cNvSpPr/>
            <p:nvPr/>
          </p:nvSpPr>
          <p:spPr>
            <a:xfrm>
              <a:off x="7300755" y="2734155"/>
              <a:ext cx="10408" cy="10442"/>
            </a:xfrm>
            <a:custGeom>
              <a:avLst/>
              <a:gdLst/>
              <a:ahLst/>
              <a:cxnLst/>
              <a:rect l="l" t="t" r="r" b="b"/>
              <a:pathLst>
                <a:path w="310" h="311" extrusionOk="0">
                  <a:moveTo>
                    <a:pt x="167" y="1"/>
                  </a:moveTo>
                  <a:cubicBezTo>
                    <a:pt x="72" y="1"/>
                    <a:pt x="0" y="72"/>
                    <a:pt x="0" y="144"/>
                  </a:cubicBezTo>
                  <a:cubicBezTo>
                    <a:pt x="0" y="239"/>
                    <a:pt x="72" y="310"/>
                    <a:pt x="167" y="310"/>
                  </a:cubicBezTo>
                  <a:cubicBezTo>
                    <a:pt x="262" y="310"/>
                    <a:pt x="310" y="239"/>
                    <a:pt x="310" y="144"/>
                  </a:cubicBezTo>
                  <a:cubicBezTo>
                    <a:pt x="310"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9"/>
            <p:cNvSpPr/>
            <p:nvPr/>
          </p:nvSpPr>
          <p:spPr>
            <a:xfrm>
              <a:off x="7313547" y="2897128"/>
              <a:ext cx="74369" cy="10576"/>
            </a:xfrm>
            <a:custGeom>
              <a:avLst/>
              <a:gdLst/>
              <a:ahLst/>
              <a:cxnLst/>
              <a:rect l="l" t="t" r="r" b="b"/>
              <a:pathLst>
                <a:path w="2215" h="315" extrusionOk="0">
                  <a:moveTo>
                    <a:pt x="154" y="0"/>
                  </a:moveTo>
                  <a:cubicBezTo>
                    <a:pt x="78" y="0"/>
                    <a:pt x="24" y="62"/>
                    <a:pt x="24" y="124"/>
                  </a:cubicBezTo>
                  <a:cubicBezTo>
                    <a:pt x="0" y="219"/>
                    <a:pt x="72" y="315"/>
                    <a:pt x="167" y="315"/>
                  </a:cubicBezTo>
                  <a:lnTo>
                    <a:pt x="2048" y="315"/>
                  </a:lnTo>
                  <a:cubicBezTo>
                    <a:pt x="2144" y="315"/>
                    <a:pt x="2191" y="243"/>
                    <a:pt x="2215" y="172"/>
                  </a:cubicBezTo>
                  <a:cubicBezTo>
                    <a:pt x="2215" y="86"/>
                    <a:pt x="2158" y="1"/>
                    <a:pt x="2078" y="1"/>
                  </a:cubicBezTo>
                  <a:cubicBezTo>
                    <a:pt x="2068" y="1"/>
                    <a:pt x="2058" y="2"/>
                    <a:pt x="2048" y="5"/>
                  </a:cubicBezTo>
                  <a:lnTo>
                    <a:pt x="191" y="5"/>
                  </a:lnTo>
                  <a:cubicBezTo>
                    <a:pt x="178" y="2"/>
                    <a:pt x="166"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9"/>
            <p:cNvSpPr/>
            <p:nvPr/>
          </p:nvSpPr>
          <p:spPr>
            <a:xfrm>
              <a:off x="7313547" y="2918750"/>
              <a:ext cx="74369" cy="10543"/>
            </a:xfrm>
            <a:custGeom>
              <a:avLst/>
              <a:gdLst/>
              <a:ahLst/>
              <a:cxnLst/>
              <a:rect l="l" t="t" r="r" b="b"/>
              <a:pathLst>
                <a:path w="2215" h="314" extrusionOk="0">
                  <a:moveTo>
                    <a:pt x="2078" y="0"/>
                  </a:moveTo>
                  <a:cubicBezTo>
                    <a:pt x="2068" y="0"/>
                    <a:pt x="2058" y="1"/>
                    <a:pt x="2048" y="4"/>
                  </a:cubicBezTo>
                  <a:lnTo>
                    <a:pt x="191" y="4"/>
                  </a:lnTo>
                  <a:cubicBezTo>
                    <a:pt x="95" y="4"/>
                    <a:pt x="24" y="52"/>
                    <a:pt x="24" y="123"/>
                  </a:cubicBezTo>
                  <a:cubicBezTo>
                    <a:pt x="0" y="218"/>
                    <a:pt x="72" y="314"/>
                    <a:pt x="167" y="314"/>
                  </a:cubicBezTo>
                  <a:lnTo>
                    <a:pt x="2048" y="314"/>
                  </a:lnTo>
                  <a:cubicBezTo>
                    <a:pt x="2144" y="314"/>
                    <a:pt x="2191" y="242"/>
                    <a:pt x="2215" y="171"/>
                  </a:cubicBezTo>
                  <a:cubicBezTo>
                    <a:pt x="2215" y="85"/>
                    <a:pt x="2158" y="0"/>
                    <a:pt x="20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9"/>
            <p:cNvSpPr/>
            <p:nvPr/>
          </p:nvSpPr>
          <p:spPr>
            <a:xfrm>
              <a:off x="7313547" y="2962734"/>
              <a:ext cx="74369" cy="10543"/>
            </a:xfrm>
            <a:custGeom>
              <a:avLst/>
              <a:gdLst/>
              <a:ahLst/>
              <a:cxnLst/>
              <a:rect l="l" t="t" r="r" b="b"/>
              <a:pathLst>
                <a:path w="2215" h="314" extrusionOk="0">
                  <a:moveTo>
                    <a:pt x="2078" y="0"/>
                  </a:moveTo>
                  <a:cubicBezTo>
                    <a:pt x="2068" y="0"/>
                    <a:pt x="2058" y="1"/>
                    <a:pt x="2048" y="4"/>
                  </a:cubicBezTo>
                  <a:lnTo>
                    <a:pt x="191" y="4"/>
                  </a:lnTo>
                  <a:cubicBezTo>
                    <a:pt x="95" y="4"/>
                    <a:pt x="24" y="51"/>
                    <a:pt x="24" y="147"/>
                  </a:cubicBezTo>
                  <a:cubicBezTo>
                    <a:pt x="0" y="218"/>
                    <a:pt x="72" y="313"/>
                    <a:pt x="167" y="313"/>
                  </a:cubicBezTo>
                  <a:lnTo>
                    <a:pt x="2048" y="313"/>
                  </a:lnTo>
                  <a:cubicBezTo>
                    <a:pt x="2144" y="313"/>
                    <a:pt x="2191" y="242"/>
                    <a:pt x="2215" y="170"/>
                  </a:cubicBezTo>
                  <a:cubicBezTo>
                    <a:pt x="2215" y="85"/>
                    <a:pt x="2158" y="0"/>
                    <a:pt x="20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9"/>
            <p:cNvSpPr/>
            <p:nvPr/>
          </p:nvSpPr>
          <p:spPr>
            <a:xfrm>
              <a:off x="7313547" y="2984289"/>
              <a:ext cx="74369" cy="10576"/>
            </a:xfrm>
            <a:custGeom>
              <a:avLst/>
              <a:gdLst/>
              <a:ahLst/>
              <a:cxnLst/>
              <a:rect l="l" t="t" r="r" b="b"/>
              <a:pathLst>
                <a:path w="2215" h="315" extrusionOk="0">
                  <a:moveTo>
                    <a:pt x="154" y="0"/>
                  </a:moveTo>
                  <a:cubicBezTo>
                    <a:pt x="78" y="0"/>
                    <a:pt x="24" y="62"/>
                    <a:pt x="24" y="124"/>
                  </a:cubicBezTo>
                  <a:cubicBezTo>
                    <a:pt x="0" y="219"/>
                    <a:pt x="72" y="314"/>
                    <a:pt x="167" y="314"/>
                  </a:cubicBezTo>
                  <a:lnTo>
                    <a:pt x="2048" y="314"/>
                  </a:lnTo>
                  <a:cubicBezTo>
                    <a:pt x="2144" y="314"/>
                    <a:pt x="2191" y="243"/>
                    <a:pt x="2215" y="171"/>
                  </a:cubicBezTo>
                  <a:cubicBezTo>
                    <a:pt x="2215" y="86"/>
                    <a:pt x="2158" y="1"/>
                    <a:pt x="2078" y="1"/>
                  </a:cubicBezTo>
                  <a:cubicBezTo>
                    <a:pt x="2068" y="1"/>
                    <a:pt x="2058" y="2"/>
                    <a:pt x="2048" y="5"/>
                  </a:cubicBezTo>
                  <a:lnTo>
                    <a:pt x="191" y="5"/>
                  </a:lnTo>
                  <a:cubicBezTo>
                    <a:pt x="178" y="2"/>
                    <a:pt x="166"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9"/>
            <p:cNvSpPr/>
            <p:nvPr/>
          </p:nvSpPr>
          <p:spPr>
            <a:xfrm>
              <a:off x="7224775" y="3016420"/>
              <a:ext cx="102404" cy="10408"/>
            </a:xfrm>
            <a:custGeom>
              <a:avLst/>
              <a:gdLst/>
              <a:ahLst/>
              <a:cxnLst/>
              <a:rect l="l" t="t" r="r" b="b"/>
              <a:pathLst>
                <a:path w="3050" h="310" extrusionOk="0">
                  <a:moveTo>
                    <a:pt x="168" y="0"/>
                  </a:moveTo>
                  <a:cubicBezTo>
                    <a:pt x="96" y="0"/>
                    <a:pt x="25" y="72"/>
                    <a:pt x="1" y="143"/>
                  </a:cubicBezTo>
                  <a:cubicBezTo>
                    <a:pt x="1" y="238"/>
                    <a:pt x="72" y="310"/>
                    <a:pt x="168" y="310"/>
                  </a:cubicBezTo>
                  <a:lnTo>
                    <a:pt x="2882" y="310"/>
                  </a:lnTo>
                  <a:cubicBezTo>
                    <a:pt x="2954" y="310"/>
                    <a:pt x="3025" y="262"/>
                    <a:pt x="3025" y="191"/>
                  </a:cubicBezTo>
                  <a:cubicBezTo>
                    <a:pt x="3049" y="96"/>
                    <a:pt x="2978" y="0"/>
                    <a:pt x="2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9"/>
            <p:cNvSpPr/>
            <p:nvPr/>
          </p:nvSpPr>
          <p:spPr>
            <a:xfrm>
              <a:off x="7337519" y="3016420"/>
              <a:ext cx="50396" cy="10408"/>
            </a:xfrm>
            <a:custGeom>
              <a:avLst/>
              <a:gdLst/>
              <a:ahLst/>
              <a:cxnLst/>
              <a:rect l="l" t="t" r="r" b="b"/>
              <a:pathLst>
                <a:path w="1501" h="310" extrusionOk="0">
                  <a:moveTo>
                    <a:pt x="167" y="0"/>
                  </a:moveTo>
                  <a:cubicBezTo>
                    <a:pt x="96" y="0"/>
                    <a:pt x="24" y="72"/>
                    <a:pt x="24" y="143"/>
                  </a:cubicBezTo>
                  <a:cubicBezTo>
                    <a:pt x="1" y="238"/>
                    <a:pt x="72" y="310"/>
                    <a:pt x="167" y="310"/>
                  </a:cubicBezTo>
                  <a:lnTo>
                    <a:pt x="1334" y="310"/>
                  </a:lnTo>
                  <a:cubicBezTo>
                    <a:pt x="1406" y="310"/>
                    <a:pt x="1477" y="262"/>
                    <a:pt x="1501" y="191"/>
                  </a:cubicBezTo>
                  <a:cubicBezTo>
                    <a:pt x="1501" y="96"/>
                    <a:pt x="1430" y="0"/>
                    <a:pt x="1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9"/>
            <p:cNvSpPr/>
            <p:nvPr/>
          </p:nvSpPr>
          <p:spPr>
            <a:xfrm>
              <a:off x="7224775" y="2886888"/>
              <a:ext cx="80009" cy="53586"/>
            </a:xfrm>
            <a:custGeom>
              <a:avLst/>
              <a:gdLst/>
              <a:ahLst/>
              <a:cxnLst/>
              <a:rect l="l" t="t" r="r" b="b"/>
              <a:pathLst>
                <a:path w="2383" h="1596" extrusionOk="0">
                  <a:moveTo>
                    <a:pt x="1311" y="310"/>
                  </a:moveTo>
                  <a:lnTo>
                    <a:pt x="1311" y="643"/>
                  </a:lnTo>
                  <a:cubicBezTo>
                    <a:pt x="1263" y="596"/>
                    <a:pt x="1239" y="524"/>
                    <a:pt x="1144" y="524"/>
                  </a:cubicBezTo>
                  <a:cubicBezTo>
                    <a:pt x="1001" y="524"/>
                    <a:pt x="930" y="691"/>
                    <a:pt x="1025" y="786"/>
                  </a:cubicBezTo>
                  <a:lnTo>
                    <a:pt x="1311" y="1096"/>
                  </a:lnTo>
                  <a:lnTo>
                    <a:pt x="1311" y="1263"/>
                  </a:lnTo>
                  <a:lnTo>
                    <a:pt x="334" y="1263"/>
                  </a:lnTo>
                  <a:lnTo>
                    <a:pt x="310" y="310"/>
                  </a:lnTo>
                  <a:close/>
                  <a:moveTo>
                    <a:pt x="168" y="0"/>
                  </a:moveTo>
                  <a:cubicBezTo>
                    <a:pt x="72" y="0"/>
                    <a:pt x="1" y="72"/>
                    <a:pt x="1" y="143"/>
                  </a:cubicBezTo>
                  <a:lnTo>
                    <a:pt x="1" y="1429"/>
                  </a:lnTo>
                  <a:cubicBezTo>
                    <a:pt x="1" y="1524"/>
                    <a:pt x="72" y="1596"/>
                    <a:pt x="168" y="1596"/>
                  </a:cubicBezTo>
                  <a:lnTo>
                    <a:pt x="1454" y="1596"/>
                  </a:lnTo>
                  <a:cubicBezTo>
                    <a:pt x="1549" y="1596"/>
                    <a:pt x="1620" y="1524"/>
                    <a:pt x="1620" y="1429"/>
                  </a:cubicBezTo>
                  <a:lnTo>
                    <a:pt x="1620" y="1143"/>
                  </a:lnTo>
                  <a:lnTo>
                    <a:pt x="2335" y="477"/>
                  </a:lnTo>
                  <a:cubicBezTo>
                    <a:pt x="2358" y="429"/>
                    <a:pt x="2382" y="405"/>
                    <a:pt x="2382" y="358"/>
                  </a:cubicBezTo>
                  <a:cubicBezTo>
                    <a:pt x="2382" y="262"/>
                    <a:pt x="2311" y="191"/>
                    <a:pt x="2216" y="191"/>
                  </a:cubicBezTo>
                  <a:cubicBezTo>
                    <a:pt x="2192" y="191"/>
                    <a:pt x="2144" y="215"/>
                    <a:pt x="2120" y="238"/>
                  </a:cubicBezTo>
                  <a:lnTo>
                    <a:pt x="1620" y="715"/>
                  </a:lnTo>
                  <a:lnTo>
                    <a:pt x="1620" y="143"/>
                  </a:lnTo>
                  <a:cubicBezTo>
                    <a:pt x="1620" y="72"/>
                    <a:pt x="1549" y="0"/>
                    <a:pt x="1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9"/>
            <p:cNvSpPr/>
            <p:nvPr/>
          </p:nvSpPr>
          <p:spPr>
            <a:xfrm>
              <a:off x="7224775" y="2951654"/>
              <a:ext cx="80009" cy="53586"/>
            </a:xfrm>
            <a:custGeom>
              <a:avLst/>
              <a:gdLst/>
              <a:ahLst/>
              <a:cxnLst/>
              <a:rect l="l" t="t" r="r" b="b"/>
              <a:pathLst>
                <a:path w="2383" h="1596" extrusionOk="0">
                  <a:moveTo>
                    <a:pt x="1311" y="310"/>
                  </a:moveTo>
                  <a:lnTo>
                    <a:pt x="1311" y="643"/>
                  </a:lnTo>
                  <a:cubicBezTo>
                    <a:pt x="1263" y="619"/>
                    <a:pt x="1239" y="548"/>
                    <a:pt x="1144" y="548"/>
                  </a:cubicBezTo>
                  <a:cubicBezTo>
                    <a:pt x="1001" y="548"/>
                    <a:pt x="930" y="691"/>
                    <a:pt x="1025" y="810"/>
                  </a:cubicBezTo>
                  <a:lnTo>
                    <a:pt x="1311" y="1096"/>
                  </a:lnTo>
                  <a:lnTo>
                    <a:pt x="1311" y="1286"/>
                  </a:lnTo>
                  <a:lnTo>
                    <a:pt x="334" y="1286"/>
                  </a:lnTo>
                  <a:lnTo>
                    <a:pt x="334" y="310"/>
                  </a:lnTo>
                  <a:close/>
                  <a:moveTo>
                    <a:pt x="168" y="0"/>
                  </a:moveTo>
                  <a:cubicBezTo>
                    <a:pt x="72" y="0"/>
                    <a:pt x="1" y="72"/>
                    <a:pt x="1" y="167"/>
                  </a:cubicBezTo>
                  <a:lnTo>
                    <a:pt x="1" y="1453"/>
                  </a:lnTo>
                  <a:cubicBezTo>
                    <a:pt x="1" y="1524"/>
                    <a:pt x="72" y="1596"/>
                    <a:pt x="168" y="1596"/>
                  </a:cubicBezTo>
                  <a:lnTo>
                    <a:pt x="1454" y="1596"/>
                  </a:lnTo>
                  <a:cubicBezTo>
                    <a:pt x="1549" y="1596"/>
                    <a:pt x="1620" y="1524"/>
                    <a:pt x="1620" y="1453"/>
                  </a:cubicBezTo>
                  <a:lnTo>
                    <a:pt x="1620" y="1143"/>
                  </a:lnTo>
                  <a:lnTo>
                    <a:pt x="2335" y="477"/>
                  </a:lnTo>
                  <a:cubicBezTo>
                    <a:pt x="2358" y="453"/>
                    <a:pt x="2382" y="405"/>
                    <a:pt x="2382" y="358"/>
                  </a:cubicBezTo>
                  <a:cubicBezTo>
                    <a:pt x="2382" y="262"/>
                    <a:pt x="2311" y="215"/>
                    <a:pt x="2239" y="215"/>
                  </a:cubicBezTo>
                  <a:cubicBezTo>
                    <a:pt x="2225" y="208"/>
                    <a:pt x="2211" y="205"/>
                    <a:pt x="2198" y="205"/>
                  </a:cubicBezTo>
                  <a:cubicBezTo>
                    <a:pt x="2166" y="205"/>
                    <a:pt x="2137" y="222"/>
                    <a:pt x="2120" y="238"/>
                  </a:cubicBezTo>
                  <a:lnTo>
                    <a:pt x="1620" y="715"/>
                  </a:lnTo>
                  <a:lnTo>
                    <a:pt x="1620" y="167"/>
                  </a:lnTo>
                  <a:cubicBezTo>
                    <a:pt x="1620" y="72"/>
                    <a:pt x="1549" y="0"/>
                    <a:pt x="1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49"/>
          <p:cNvGrpSpPr/>
          <p:nvPr/>
        </p:nvGrpSpPr>
        <p:grpSpPr>
          <a:xfrm>
            <a:off x="7178551" y="1331961"/>
            <a:ext cx="185435" cy="359051"/>
            <a:chOff x="7990788" y="2711761"/>
            <a:chExt cx="185435" cy="359051"/>
          </a:xfrm>
        </p:grpSpPr>
        <p:sp>
          <p:nvSpPr>
            <p:cNvPr id="1015" name="Google Shape;1015;p49"/>
            <p:cNvSpPr/>
            <p:nvPr/>
          </p:nvSpPr>
          <p:spPr>
            <a:xfrm>
              <a:off x="7990788" y="2884470"/>
              <a:ext cx="185435" cy="186341"/>
            </a:xfrm>
            <a:custGeom>
              <a:avLst/>
              <a:gdLst/>
              <a:ahLst/>
              <a:cxnLst/>
              <a:rect l="l" t="t" r="r" b="b"/>
              <a:pathLst>
                <a:path w="5523" h="5550" extrusionOk="0">
                  <a:moveTo>
                    <a:pt x="5192" y="4240"/>
                  </a:moveTo>
                  <a:lnTo>
                    <a:pt x="5192" y="4764"/>
                  </a:lnTo>
                  <a:cubicBezTo>
                    <a:pt x="5168" y="5002"/>
                    <a:pt x="4977" y="5216"/>
                    <a:pt x="4715" y="5216"/>
                  </a:cubicBezTo>
                  <a:lnTo>
                    <a:pt x="810" y="5216"/>
                  </a:lnTo>
                  <a:cubicBezTo>
                    <a:pt x="548" y="5216"/>
                    <a:pt x="334" y="5002"/>
                    <a:pt x="334" y="4740"/>
                  </a:cubicBezTo>
                  <a:lnTo>
                    <a:pt x="334" y="4240"/>
                  </a:lnTo>
                  <a:close/>
                  <a:moveTo>
                    <a:pt x="191" y="1"/>
                  </a:moveTo>
                  <a:cubicBezTo>
                    <a:pt x="95" y="1"/>
                    <a:pt x="0" y="72"/>
                    <a:pt x="24" y="168"/>
                  </a:cubicBezTo>
                  <a:lnTo>
                    <a:pt x="24" y="4764"/>
                  </a:lnTo>
                  <a:cubicBezTo>
                    <a:pt x="0" y="5192"/>
                    <a:pt x="357" y="5550"/>
                    <a:pt x="810" y="5550"/>
                  </a:cubicBezTo>
                  <a:lnTo>
                    <a:pt x="4715" y="5550"/>
                  </a:lnTo>
                  <a:cubicBezTo>
                    <a:pt x="5144" y="5550"/>
                    <a:pt x="5501" y="5192"/>
                    <a:pt x="5501" y="4764"/>
                  </a:cubicBezTo>
                  <a:lnTo>
                    <a:pt x="5501" y="3502"/>
                  </a:lnTo>
                  <a:cubicBezTo>
                    <a:pt x="5523" y="3416"/>
                    <a:pt x="5430" y="3331"/>
                    <a:pt x="5342" y="3331"/>
                  </a:cubicBezTo>
                  <a:cubicBezTo>
                    <a:pt x="5331" y="3331"/>
                    <a:pt x="5321" y="3332"/>
                    <a:pt x="5311" y="3335"/>
                  </a:cubicBezTo>
                  <a:cubicBezTo>
                    <a:pt x="5239" y="3359"/>
                    <a:pt x="5168" y="3430"/>
                    <a:pt x="5168" y="3502"/>
                  </a:cubicBezTo>
                  <a:lnTo>
                    <a:pt x="5168" y="3930"/>
                  </a:lnTo>
                  <a:lnTo>
                    <a:pt x="334" y="3930"/>
                  </a:lnTo>
                  <a:lnTo>
                    <a:pt x="334" y="168"/>
                  </a:lnTo>
                  <a:cubicBezTo>
                    <a:pt x="334" y="72"/>
                    <a:pt x="262" y="25"/>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9"/>
            <p:cNvSpPr/>
            <p:nvPr/>
          </p:nvSpPr>
          <p:spPr>
            <a:xfrm>
              <a:off x="7991560" y="2711761"/>
              <a:ext cx="183957" cy="272864"/>
            </a:xfrm>
            <a:custGeom>
              <a:avLst/>
              <a:gdLst/>
              <a:ahLst/>
              <a:cxnLst/>
              <a:rect l="l" t="t" r="r" b="b"/>
              <a:pathLst>
                <a:path w="5479" h="8127" extrusionOk="0">
                  <a:moveTo>
                    <a:pt x="1596" y="311"/>
                  </a:moveTo>
                  <a:lnTo>
                    <a:pt x="1596" y="1287"/>
                  </a:lnTo>
                  <a:lnTo>
                    <a:pt x="1263" y="1287"/>
                  </a:lnTo>
                  <a:lnTo>
                    <a:pt x="1263" y="311"/>
                  </a:lnTo>
                  <a:close/>
                  <a:moveTo>
                    <a:pt x="2239" y="311"/>
                  </a:moveTo>
                  <a:lnTo>
                    <a:pt x="2239" y="1287"/>
                  </a:lnTo>
                  <a:lnTo>
                    <a:pt x="1906" y="1287"/>
                  </a:lnTo>
                  <a:lnTo>
                    <a:pt x="1906" y="311"/>
                  </a:lnTo>
                  <a:close/>
                  <a:moveTo>
                    <a:pt x="2882" y="311"/>
                  </a:moveTo>
                  <a:lnTo>
                    <a:pt x="2882" y="1287"/>
                  </a:lnTo>
                  <a:lnTo>
                    <a:pt x="2549" y="1287"/>
                  </a:lnTo>
                  <a:lnTo>
                    <a:pt x="2549" y="311"/>
                  </a:lnTo>
                  <a:close/>
                  <a:moveTo>
                    <a:pt x="3525" y="311"/>
                  </a:moveTo>
                  <a:lnTo>
                    <a:pt x="3525" y="1287"/>
                  </a:lnTo>
                  <a:lnTo>
                    <a:pt x="3192" y="1287"/>
                  </a:lnTo>
                  <a:lnTo>
                    <a:pt x="3192" y="311"/>
                  </a:lnTo>
                  <a:close/>
                  <a:moveTo>
                    <a:pt x="4192" y="311"/>
                  </a:moveTo>
                  <a:lnTo>
                    <a:pt x="4192" y="1287"/>
                  </a:lnTo>
                  <a:lnTo>
                    <a:pt x="3859" y="1287"/>
                  </a:lnTo>
                  <a:lnTo>
                    <a:pt x="3859" y="311"/>
                  </a:lnTo>
                  <a:close/>
                  <a:moveTo>
                    <a:pt x="4192" y="1597"/>
                  </a:moveTo>
                  <a:lnTo>
                    <a:pt x="4192" y="1954"/>
                  </a:lnTo>
                  <a:lnTo>
                    <a:pt x="3383" y="1954"/>
                  </a:lnTo>
                  <a:cubicBezTo>
                    <a:pt x="3311" y="1954"/>
                    <a:pt x="3240" y="2025"/>
                    <a:pt x="3240" y="2097"/>
                  </a:cubicBezTo>
                  <a:cubicBezTo>
                    <a:pt x="3218" y="2182"/>
                    <a:pt x="3273" y="2267"/>
                    <a:pt x="3353" y="2267"/>
                  </a:cubicBezTo>
                  <a:cubicBezTo>
                    <a:pt x="3363" y="2267"/>
                    <a:pt x="3373" y="2266"/>
                    <a:pt x="3383" y="2263"/>
                  </a:cubicBezTo>
                  <a:lnTo>
                    <a:pt x="3859" y="2263"/>
                  </a:lnTo>
                  <a:lnTo>
                    <a:pt x="3859" y="2597"/>
                  </a:lnTo>
                  <a:lnTo>
                    <a:pt x="1596" y="2597"/>
                  </a:lnTo>
                  <a:lnTo>
                    <a:pt x="1596" y="2263"/>
                  </a:lnTo>
                  <a:lnTo>
                    <a:pt x="2716" y="2263"/>
                  </a:lnTo>
                  <a:cubicBezTo>
                    <a:pt x="2728" y="2268"/>
                    <a:pt x="2740" y="2270"/>
                    <a:pt x="2751" y="2270"/>
                  </a:cubicBezTo>
                  <a:cubicBezTo>
                    <a:pt x="2803" y="2270"/>
                    <a:pt x="2839" y="2227"/>
                    <a:pt x="2859" y="2168"/>
                  </a:cubicBezTo>
                  <a:cubicBezTo>
                    <a:pt x="2906" y="2049"/>
                    <a:pt x="2835" y="1954"/>
                    <a:pt x="2716" y="1930"/>
                  </a:cubicBezTo>
                  <a:lnTo>
                    <a:pt x="1263" y="1930"/>
                  </a:lnTo>
                  <a:lnTo>
                    <a:pt x="1263" y="1597"/>
                  </a:lnTo>
                  <a:close/>
                  <a:moveTo>
                    <a:pt x="3954" y="2930"/>
                  </a:moveTo>
                  <a:lnTo>
                    <a:pt x="4931" y="3907"/>
                  </a:lnTo>
                  <a:lnTo>
                    <a:pt x="525" y="3907"/>
                  </a:lnTo>
                  <a:lnTo>
                    <a:pt x="1501" y="2930"/>
                  </a:lnTo>
                  <a:close/>
                  <a:moveTo>
                    <a:pt x="1263" y="1"/>
                  </a:moveTo>
                  <a:cubicBezTo>
                    <a:pt x="1096" y="1"/>
                    <a:pt x="953" y="144"/>
                    <a:pt x="953" y="311"/>
                  </a:cubicBezTo>
                  <a:lnTo>
                    <a:pt x="953" y="1954"/>
                  </a:lnTo>
                  <a:lnTo>
                    <a:pt x="811" y="1954"/>
                  </a:lnTo>
                  <a:cubicBezTo>
                    <a:pt x="811" y="1954"/>
                    <a:pt x="644" y="2025"/>
                    <a:pt x="644" y="2120"/>
                  </a:cubicBezTo>
                  <a:cubicBezTo>
                    <a:pt x="644" y="2192"/>
                    <a:pt x="715" y="2263"/>
                    <a:pt x="811" y="2287"/>
                  </a:cubicBezTo>
                  <a:lnTo>
                    <a:pt x="1287" y="2287"/>
                  </a:lnTo>
                  <a:lnTo>
                    <a:pt x="1287" y="2692"/>
                  </a:lnTo>
                  <a:lnTo>
                    <a:pt x="49" y="3954"/>
                  </a:lnTo>
                  <a:cubicBezTo>
                    <a:pt x="25" y="3978"/>
                    <a:pt x="1" y="4002"/>
                    <a:pt x="1" y="4049"/>
                  </a:cubicBezTo>
                  <a:lnTo>
                    <a:pt x="1" y="4621"/>
                  </a:lnTo>
                  <a:cubicBezTo>
                    <a:pt x="1" y="4692"/>
                    <a:pt x="72" y="4764"/>
                    <a:pt x="144" y="4788"/>
                  </a:cubicBezTo>
                  <a:cubicBezTo>
                    <a:pt x="239" y="4788"/>
                    <a:pt x="311" y="4716"/>
                    <a:pt x="311" y="4621"/>
                  </a:cubicBezTo>
                  <a:lnTo>
                    <a:pt x="311" y="4216"/>
                  </a:lnTo>
                  <a:lnTo>
                    <a:pt x="5169" y="4216"/>
                  </a:lnTo>
                  <a:lnTo>
                    <a:pt x="5169" y="7955"/>
                  </a:lnTo>
                  <a:cubicBezTo>
                    <a:pt x="5169" y="8050"/>
                    <a:pt x="5240" y="8122"/>
                    <a:pt x="5312" y="8122"/>
                  </a:cubicBezTo>
                  <a:cubicBezTo>
                    <a:pt x="5324" y="8125"/>
                    <a:pt x="5336" y="8126"/>
                    <a:pt x="5348" y="8126"/>
                  </a:cubicBezTo>
                  <a:cubicBezTo>
                    <a:pt x="5424" y="8126"/>
                    <a:pt x="5478" y="8062"/>
                    <a:pt x="5478" y="7979"/>
                  </a:cubicBezTo>
                  <a:lnTo>
                    <a:pt x="5478" y="4049"/>
                  </a:lnTo>
                  <a:cubicBezTo>
                    <a:pt x="5478" y="4002"/>
                    <a:pt x="5478" y="3978"/>
                    <a:pt x="5454" y="3930"/>
                  </a:cubicBezTo>
                  <a:lnTo>
                    <a:pt x="5431" y="3954"/>
                  </a:lnTo>
                  <a:lnTo>
                    <a:pt x="4192" y="2692"/>
                  </a:lnTo>
                  <a:lnTo>
                    <a:pt x="4192" y="2287"/>
                  </a:lnTo>
                  <a:lnTo>
                    <a:pt x="4669" y="2287"/>
                  </a:lnTo>
                  <a:cubicBezTo>
                    <a:pt x="4764" y="2263"/>
                    <a:pt x="4835" y="2192"/>
                    <a:pt x="4835" y="2120"/>
                  </a:cubicBezTo>
                  <a:cubicBezTo>
                    <a:pt x="4835" y="2025"/>
                    <a:pt x="4669" y="1954"/>
                    <a:pt x="4669" y="1954"/>
                  </a:cubicBezTo>
                  <a:lnTo>
                    <a:pt x="4502" y="1954"/>
                  </a:lnTo>
                  <a:lnTo>
                    <a:pt x="4502" y="311"/>
                  </a:lnTo>
                  <a:cubicBezTo>
                    <a:pt x="4502" y="144"/>
                    <a:pt x="4359" y="1"/>
                    <a:pt x="4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9"/>
            <p:cNvSpPr/>
            <p:nvPr/>
          </p:nvSpPr>
          <p:spPr>
            <a:xfrm>
              <a:off x="8055554" y="2864493"/>
              <a:ext cx="55197" cy="10442"/>
            </a:xfrm>
            <a:custGeom>
              <a:avLst/>
              <a:gdLst/>
              <a:ahLst/>
              <a:cxnLst/>
              <a:rect l="l" t="t" r="r" b="b"/>
              <a:pathLst>
                <a:path w="1644" h="311" extrusionOk="0">
                  <a:moveTo>
                    <a:pt x="191" y="1"/>
                  </a:moveTo>
                  <a:cubicBezTo>
                    <a:pt x="95" y="1"/>
                    <a:pt x="24" y="48"/>
                    <a:pt x="24" y="143"/>
                  </a:cubicBezTo>
                  <a:cubicBezTo>
                    <a:pt x="0" y="215"/>
                    <a:pt x="72" y="310"/>
                    <a:pt x="167" y="310"/>
                  </a:cubicBezTo>
                  <a:lnTo>
                    <a:pt x="1477" y="310"/>
                  </a:lnTo>
                  <a:cubicBezTo>
                    <a:pt x="1572" y="310"/>
                    <a:pt x="1643" y="215"/>
                    <a:pt x="1619" y="143"/>
                  </a:cubicBezTo>
                  <a:cubicBezTo>
                    <a:pt x="1619" y="48"/>
                    <a:pt x="1548"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8045146" y="2886082"/>
              <a:ext cx="75980" cy="10442"/>
            </a:xfrm>
            <a:custGeom>
              <a:avLst/>
              <a:gdLst/>
              <a:ahLst/>
              <a:cxnLst/>
              <a:rect l="l" t="t" r="r" b="b"/>
              <a:pathLst>
                <a:path w="2263" h="311" extrusionOk="0">
                  <a:moveTo>
                    <a:pt x="167" y="1"/>
                  </a:moveTo>
                  <a:cubicBezTo>
                    <a:pt x="72" y="1"/>
                    <a:pt x="0" y="72"/>
                    <a:pt x="0" y="167"/>
                  </a:cubicBezTo>
                  <a:cubicBezTo>
                    <a:pt x="0" y="239"/>
                    <a:pt x="72" y="310"/>
                    <a:pt x="167" y="310"/>
                  </a:cubicBezTo>
                  <a:lnTo>
                    <a:pt x="2096" y="310"/>
                  </a:lnTo>
                  <a:cubicBezTo>
                    <a:pt x="2168" y="310"/>
                    <a:pt x="2239" y="262"/>
                    <a:pt x="2263" y="167"/>
                  </a:cubicBezTo>
                  <a:cubicBezTo>
                    <a:pt x="2263" y="72"/>
                    <a:pt x="2191"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8039539" y="2906865"/>
              <a:ext cx="87194" cy="98375"/>
            </a:xfrm>
            <a:custGeom>
              <a:avLst/>
              <a:gdLst/>
              <a:ahLst/>
              <a:cxnLst/>
              <a:rect l="l" t="t" r="r" b="b"/>
              <a:pathLst>
                <a:path w="2597" h="2930" extrusionOk="0">
                  <a:moveTo>
                    <a:pt x="1311" y="477"/>
                  </a:moveTo>
                  <a:lnTo>
                    <a:pt x="1906" y="1549"/>
                  </a:lnTo>
                  <a:cubicBezTo>
                    <a:pt x="2192" y="2025"/>
                    <a:pt x="1858" y="2620"/>
                    <a:pt x="1311" y="2644"/>
                  </a:cubicBezTo>
                  <a:cubicBezTo>
                    <a:pt x="739" y="2620"/>
                    <a:pt x="406" y="2025"/>
                    <a:pt x="691" y="1549"/>
                  </a:cubicBezTo>
                  <a:lnTo>
                    <a:pt x="1311" y="477"/>
                  </a:lnTo>
                  <a:close/>
                  <a:moveTo>
                    <a:pt x="1299" y="1"/>
                  </a:moveTo>
                  <a:cubicBezTo>
                    <a:pt x="1245" y="1"/>
                    <a:pt x="1192" y="25"/>
                    <a:pt x="1168" y="72"/>
                  </a:cubicBezTo>
                  <a:lnTo>
                    <a:pt x="406" y="1382"/>
                  </a:lnTo>
                  <a:cubicBezTo>
                    <a:pt x="1" y="2073"/>
                    <a:pt x="501" y="2930"/>
                    <a:pt x="1311" y="2930"/>
                  </a:cubicBezTo>
                  <a:cubicBezTo>
                    <a:pt x="2096" y="2930"/>
                    <a:pt x="2597" y="2073"/>
                    <a:pt x="2192" y="1382"/>
                  </a:cubicBezTo>
                  <a:lnTo>
                    <a:pt x="1430" y="72"/>
                  </a:lnTo>
                  <a:cubicBezTo>
                    <a:pt x="1406" y="25"/>
                    <a:pt x="1352" y="1"/>
                    <a:pt x="1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49"/>
          <p:cNvGrpSpPr/>
          <p:nvPr/>
        </p:nvGrpSpPr>
        <p:grpSpPr>
          <a:xfrm>
            <a:off x="1715191" y="1331572"/>
            <a:ext cx="315068" cy="359823"/>
            <a:chOff x="6370828" y="3275485"/>
            <a:chExt cx="315068" cy="359823"/>
          </a:xfrm>
        </p:grpSpPr>
        <p:sp>
          <p:nvSpPr>
            <p:cNvPr id="1021" name="Google Shape;1021;p49"/>
            <p:cNvSpPr/>
            <p:nvPr/>
          </p:nvSpPr>
          <p:spPr>
            <a:xfrm>
              <a:off x="6370828" y="3275485"/>
              <a:ext cx="315068" cy="359823"/>
            </a:xfrm>
            <a:custGeom>
              <a:avLst/>
              <a:gdLst/>
              <a:ahLst/>
              <a:cxnLst/>
              <a:rect l="l" t="t" r="r" b="b"/>
              <a:pathLst>
                <a:path w="9384" h="10717" extrusionOk="0">
                  <a:moveTo>
                    <a:pt x="5193" y="1310"/>
                  </a:moveTo>
                  <a:lnTo>
                    <a:pt x="5193" y="2620"/>
                  </a:lnTo>
                  <a:lnTo>
                    <a:pt x="4859" y="2620"/>
                  </a:lnTo>
                  <a:lnTo>
                    <a:pt x="4859" y="1310"/>
                  </a:lnTo>
                  <a:close/>
                  <a:moveTo>
                    <a:pt x="5693" y="310"/>
                  </a:moveTo>
                  <a:cubicBezTo>
                    <a:pt x="5955" y="310"/>
                    <a:pt x="6169" y="524"/>
                    <a:pt x="6169" y="810"/>
                  </a:cubicBezTo>
                  <a:lnTo>
                    <a:pt x="6169" y="977"/>
                  </a:lnTo>
                  <a:lnTo>
                    <a:pt x="6002" y="977"/>
                  </a:lnTo>
                  <a:cubicBezTo>
                    <a:pt x="5907" y="977"/>
                    <a:pt x="5836" y="1048"/>
                    <a:pt x="5836" y="1143"/>
                  </a:cubicBezTo>
                  <a:lnTo>
                    <a:pt x="5836" y="2620"/>
                  </a:lnTo>
                  <a:lnTo>
                    <a:pt x="5502" y="2620"/>
                  </a:lnTo>
                  <a:lnTo>
                    <a:pt x="5502" y="1143"/>
                  </a:lnTo>
                  <a:cubicBezTo>
                    <a:pt x="5526" y="1048"/>
                    <a:pt x="5454" y="977"/>
                    <a:pt x="5359" y="977"/>
                  </a:cubicBezTo>
                  <a:lnTo>
                    <a:pt x="5193" y="977"/>
                  </a:lnTo>
                  <a:cubicBezTo>
                    <a:pt x="5216" y="738"/>
                    <a:pt x="5145" y="500"/>
                    <a:pt x="5002" y="310"/>
                  </a:cubicBezTo>
                  <a:close/>
                  <a:moveTo>
                    <a:pt x="6478" y="1310"/>
                  </a:moveTo>
                  <a:lnTo>
                    <a:pt x="6478" y="2620"/>
                  </a:lnTo>
                  <a:lnTo>
                    <a:pt x="6145" y="2620"/>
                  </a:lnTo>
                  <a:lnTo>
                    <a:pt x="6145" y="1310"/>
                  </a:lnTo>
                  <a:close/>
                  <a:moveTo>
                    <a:pt x="6979" y="310"/>
                  </a:moveTo>
                  <a:cubicBezTo>
                    <a:pt x="7241" y="310"/>
                    <a:pt x="7455" y="524"/>
                    <a:pt x="7479" y="786"/>
                  </a:cubicBezTo>
                  <a:lnTo>
                    <a:pt x="7479" y="810"/>
                  </a:lnTo>
                  <a:lnTo>
                    <a:pt x="7479" y="977"/>
                  </a:lnTo>
                  <a:lnTo>
                    <a:pt x="7288" y="977"/>
                  </a:lnTo>
                  <a:cubicBezTo>
                    <a:pt x="7193" y="977"/>
                    <a:pt x="7145" y="1048"/>
                    <a:pt x="7145" y="1143"/>
                  </a:cubicBezTo>
                  <a:lnTo>
                    <a:pt x="7145" y="2620"/>
                  </a:lnTo>
                  <a:lnTo>
                    <a:pt x="6812" y="2620"/>
                  </a:lnTo>
                  <a:lnTo>
                    <a:pt x="6812" y="1143"/>
                  </a:lnTo>
                  <a:cubicBezTo>
                    <a:pt x="6812" y="1048"/>
                    <a:pt x="6740" y="977"/>
                    <a:pt x="6645" y="977"/>
                  </a:cubicBezTo>
                  <a:lnTo>
                    <a:pt x="6478" y="977"/>
                  </a:lnTo>
                  <a:cubicBezTo>
                    <a:pt x="6502" y="738"/>
                    <a:pt x="6431" y="524"/>
                    <a:pt x="6312" y="310"/>
                  </a:cubicBezTo>
                  <a:close/>
                  <a:moveTo>
                    <a:pt x="7788" y="1310"/>
                  </a:moveTo>
                  <a:lnTo>
                    <a:pt x="7788" y="2620"/>
                  </a:lnTo>
                  <a:lnTo>
                    <a:pt x="7455" y="2620"/>
                  </a:lnTo>
                  <a:lnTo>
                    <a:pt x="7455" y="1310"/>
                  </a:lnTo>
                  <a:close/>
                  <a:moveTo>
                    <a:pt x="2049" y="3568"/>
                  </a:moveTo>
                  <a:cubicBezTo>
                    <a:pt x="2071" y="3568"/>
                    <a:pt x="2095" y="3569"/>
                    <a:pt x="2120" y="3572"/>
                  </a:cubicBezTo>
                  <a:cubicBezTo>
                    <a:pt x="2787" y="3572"/>
                    <a:pt x="2740" y="4549"/>
                    <a:pt x="2097" y="4549"/>
                  </a:cubicBezTo>
                  <a:cubicBezTo>
                    <a:pt x="1692" y="4549"/>
                    <a:pt x="1716" y="4215"/>
                    <a:pt x="1549" y="4215"/>
                  </a:cubicBezTo>
                  <a:lnTo>
                    <a:pt x="1144" y="4215"/>
                  </a:lnTo>
                  <a:cubicBezTo>
                    <a:pt x="1049" y="4215"/>
                    <a:pt x="977" y="4144"/>
                    <a:pt x="954" y="4072"/>
                  </a:cubicBezTo>
                  <a:cubicBezTo>
                    <a:pt x="954" y="3953"/>
                    <a:pt x="1025" y="3882"/>
                    <a:pt x="1120" y="3882"/>
                  </a:cubicBezTo>
                  <a:lnTo>
                    <a:pt x="1525" y="3882"/>
                  </a:lnTo>
                  <a:cubicBezTo>
                    <a:pt x="1704" y="3882"/>
                    <a:pt x="1715" y="3568"/>
                    <a:pt x="2049" y="3568"/>
                  </a:cubicBezTo>
                  <a:close/>
                  <a:moveTo>
                    <a:pt x="2141" y="5476"/>
                  </a:moveTo>
                  <a:cubicBezTo>
                    <a:pt x="2796" y="5476"/>
                    <a:pt x="2796" y="6479"/>
                    <a:pt x="2141" y="6479"/>
                  </a:cubicBezTo>
                  <a:cubicBezTo>
                    <a:pt x="2127" y="6479"/>
                    <a:pt x="2112" y="6479"/>
                    <a:pt x="2097" y="6478"/>
                  </a:cubicBezTo>
                  <a:cubicBezTo>
                    <a:pt x="1692" y="6478"/>
                    <a:pt x="1716" y="6144"/>
                    <a:pt x="1549" y="6144"/>
                  </a:cubicBezTo>
                  <a:lnTo>
                    <a:pt x="1120" y="6144"/>
                  </a:lnTo>
                  <a:cubicBezTo>
                    <a:pt x="1025" y="6144"/>
                    <a:pt x="954" y="6073"/>
                    <a:pt x="954" y="5978"/>
                  </a:cubicBezTo>
                  <a:cubicBezTo>
                    <a:pt x="977" y="5882"/>
                    <a:pt x="1049" y="5811"/>
                    <a:pt x="1144" y="5811"/>
                  </a:cubicBezTo>
                  <a:lnTo>
                    <a:pt x="1549" y="5811"/>
                  </a:lnTo>
                  <a:cubicBezTo>
                    <a:pt x="1716" y="5811"/>
                    <a:pt x="1716" y="5477"/>
                    <a:pt x="2097" y="5477"/>
                  </a:cubicBezTo>
                  <a:cubicBezTo>
                    <a:pt x="2112" y="5476"/>
                    <a:pt x="2127" y="5476"/>
                    <a:pt x="2141" y="5476"/>
                  </a:cubicBezTo>
                  <a:close/>
                  <a:moveTo>
                    <a:pt x="2162" y="7451"/>
                  </a:moveTo>
                  <a:cubicBezTo>
                    <a:pt x="2796" y="7451"/>
                    <a:pt x="2789" y="8432"/>
                    <a:pt x="2141" y="8432"/>
                  </a:cubicBezTo>
                  <a:cubicBezTo>
                    <a:pt x="2127" y="8432"/>
                    <a:pt x="2112" y="8431"/>
                    <a:pt x="2097" y="8430"/>
                  </a:cubicBezTo>
                  <a:cubicBezTo>
                    <a:pt x="1692" y="8430"/>
                    <a:pt x="1716" y="8097"/>
                    <a:pt x="1549" y="8097"/>
                  </a:cubicBezTo>
                  <a:lnTo>
                    <a:pt x="1144" y="8097"/>
                  </a:lnTo>
                  <a:cubicBezTo>
                    <a:pt x="1049" y="8097"/>
                    <a:pt x="977" y="8026"/>
                    <a:pt x="954" y="7954"/>
                  </a:cubicBezTo>
                  <a:cubicBezTo>
                    <a:pt x="954" y="7859"/>
                    <a:pt x="1025" y="7764"/>
                    <a:pt x="1120" y="7764"/>
                  </a:cubicBezTo>
                  <a:lnTo>
                    <a:pt x="1549" y="7764"/>
                  </a:lnTo>
                  <a:cubicBezTo>
                    <a:pt x="1716" y="7764"/>
                    <a:pt x="1716" y="7454"/>
                    <a:pt x="2097" y="7454"/>
                  </a:cubicBezTo>
                  <a:cubicBezTo>
                    <a:pt x="2119" y="7452"/>
                    <a:pt x="2141" y="7451"/>
                    <a:pt x="2162" y="7451"/>
                  </a:cubicBezTo>
                  <a:close/>
                  <a:moveTo>
                    <a:pt x="811" y="0"/>
                  </a:moveTo>
                  <a:cubicBezTo>
                    <a:pt x="358" y="0"/>
                    <a:pt x="1" y="357"/>
                    <a:pt x="1" y="810"/>
                  </a:cubicBezTo>
                  <a:lnTo>
                    <a:pt x="1" y="7311"/>
                  </a:lnTo>
                  <a:cubicBezTo>
                    <a:pt x="1" y="7692"/>
                    <a:pt x="287" y="8026"/>
                    <a:pt x="668" y="8097"/>
                  </a:cubicBezTo>
                  <a:cubicBezTo>
                    <a:pt x="739" y="8288"/>
                    <a:pt x="930" y="8430"/>
                    <a:pt x="1120" y="8430"/>
                  </a:cubicBezTo>
                  <a:lnTo>
                    <a:pt x="1477" y="8430"/>
                  </a:lnTo>
                  <a:cubicBezTo>
                    <a:pt x="1628" y="8646"/>
                    <a:pt x="1867" y="8749"/>
                    <a:pt x="2107" y="8749"/>
                  </a:cubicBezTo>
                  <a:cubicBezTo>
                    <a:pt x="2398" y="8749"/>
                    <a:pt x="2691" y="8598"/>
                    <a:pt x="2835" y="8311"/>
                  </a:cubicBezTo>
                  <a:cubicBezTo>
                    <a:pt x="3097" y="7787"/>
                    <a:pt x="2716" y="7144"/>
                    <a:pt x="2120" y="7144"/>
                  </a:cubicBezTo>
                  <a:cubicBezTo>
                    <a:pt x="1858" y="7144"/>
                    <a:pt x="1620" y="7264"/>
                    <a:pt x="1477" y="7478"/>
                  </a:cubicBezTo>
                  <a:lnTo>
                    <a:pt x="1144" y="7478"/>
                  </a:lnTo>
                  <a:cubicBezTo>
                    <a:pt x="954" y="7478"/>
                    <a:pt x="763" y="7597"/>
                    <a:pt x="692" y="7764"/>
                  </a:cubicBezTo>
                  <a:cubicBezTo>
                    <a:pt x="477" y="7716"/>
                    <a:pt x="334" y="7525"/>
                    <a:pt x="334" y="7287"/>
                  </a:cubicBezTo>
                  <a:lnTo>
                    <a:pt x="334" y="5978"/>
                  </a:lnTo>
                  <a:cubicBezTo>
                    <a:pt x="430" y="6049"/>
                    <a:pt x="549" y="6097"/>
                    <a:pt x="692" y="6120"/>
                  </a:cubicBezTo>
                  <a:cubicBezTo>
                    <a:pt x="739" y="6311"/>
                    <a:pt x="930" y="6454"/>
                    <a:pt x="1144" y="6454"/>
                  </a:cubicBezTo>
                  <a:lnTo>
                    <a:pt x="1477" y="6454"/>
                  </a:lnTo>
                  <a:cubicBezTo>
                    <a:pt x="1620" y="6668"/>
                    <a:pt x="1858" y="6787"/>
                    <a:pt x="2120" y="6787"/>
                  </a:cubicBezTo>
                  <a:cubicBezTo>
                    <a:pt x="2716" y="6787"/>
                    <a:pt x="3097" y="6144"/>
                    <a:pt x="2835" y="5620"/>
                  </a:cubicBezTo>
                  <a:cubicBezTo>
                    <a:pt x="2693" y="5324"/>
                    <a:pt x="2405" y="5174"/>
                    <a:pt x="2118" y="5174"/>
                  </a:cubicBezTo>
                  <a:cubicBezTo>
                    <a:pt x="1874" y="5174"/>
                    <a:pt x="1631" y="5282"/>
                    <a:pt x="1477" y="5501"/>
                  </a:cubicBezTo>
                  <a:lnTo>
                    <a:pt x="1144" y="5501"/>
                  </a:lnTo>
                  <a:cubicBezTo>
                    <a:pt x="954" y="5501"/>
                    <a:pt x="763" y="5620"/>
                    <a:pt x="692" y="5787"/>
                  </a:cubicBezTo>
                  <a:cubicBezTo>
                    <a:pt x="477" y="5739"/>
                    <a:pt x="334" y="5549"/>
                    <a:pt x="334" y="5311"/>
                  </a:cubicBezTo>
                  <a:lnTo>
                    <a:pt x="334" y="4001"/>
                  </a:lnTo>
                  <a:cubicBezTo>
                    <a:pt x="430" y="4096"/>
                    <a:pt x="549" y="4144"/>
                    <a:pt x="692" y="4168"/>
                  </a:cubicBezTo>
                  <a:cubicBezTo>
                    <a:pt x="739" y="4358"/>
                    <a:pt x="930" y="4501"/>
                    <a:pt x="1144" y="4501"/>
                  </a:cubicBezTo>
                  <a:lnTo>
                    <a:pt x="1477" y="4501"/>
                  </a:lnTo>
                  <a:cubicBezTo>
                    <a:pt x="1643" y="4728"/>
                    <a:pt x="1879" y="4830"/>
                    <a:pt x="2111" y="4830"/>
                  </a:cubicBezTo>
                  <a:cubicBezTo>
                    <a:pt x="2514" y="4830"/>
                    <a:pt x="2906" y="4523"/>
                    <a:pt x="2906" y="4025"/>
                  </a:cubicBezTo>
                  <a:cubicBezTo>
                    <a:pt x="2906" y="3526"/>
                    <a:pt x="2514" y="3220"/>
                    <a:pt x="2111" y="3220"/>
                  </a:cubicBezTo>
                  <a:cubicBezTo>
                    <a:pt x="1879" y="3220"/>
                    <a:pt x="1643" y="3322"/>
                    <a:pt x="1477" y="3548"/>
                  </a:cubicBezTo>
                  <a:lnTo>
                    <a:pt x="1144" y="3548"/>
                  </a:lnTo>
                  <a:cubicBezTo>
                    <a:pt x="954" y="3548"/>
                    <a:pt x="763" y="3668"/>
                    <a:pt x="692" y="3834"/>
                  </a:cubicBezTo>
                  <a:cubicBezTo>
                    <a:pt x="477" y="3787"/>
                    <a:pt x="334" y="3596"/>
                    <a:pt x="334" y="3358"/>
                  </a:cubicBezTo>
                  <a:lnTo>
                    <a:pt x="334" y="762"/>
                  </a:lnTo>
                  <a:cubicBezTo>
                    <a:pt x="334" y="500"/>
                    <a:pt x="549" y="286"/>
                    <a:pt x="811" y="286"/>
                  </a:cubicBezTo>
                  <a:lnTo>
                    <a:pt x="4383" y="286"/>
                  </a:lnTo>
                  <a:cubicBezTo>
                    <a:pt x="4669" y="286"/>
                    <a:pt x="4883" y="500"/>
                    <a:pt x="4883" y="762"/>
                  </a:cubicBezTo>
                  <a:lnTo>
                    <a:pt x="4883" y="953"/>
                  </a:lnTo>
                  <a:lnTo>
                    <a:pt x="4692" y="953"/>
                  </a:lnTo>
                  <a:cubicBezTo>
                    <a:pt x="4621" y="953"/>
                    <a:pt x="4550" y="1024"/>
                    <a:pt x="4550" y="1096"/>
                  </a:cubicBezTo>
                  <a:lnTo>
                    <a:pt x="4550" y="2572"/>
                  </a:lnTo>
                  <a:lnTo>
                    <a:pt x="4049" y="2572"/>
                  </a:lnTo>
                  <a:cubicBezTo>
                    <a:pt x="3978" y="2572"/>
                    <a:pt x="3907" y="2644"/>
                    <a:pt x="3907" y="2739"/>
                  </a:cubicBezTo>
                  <a:lnTo>
                    <a:pt x="3907" y="3215"/>
                  </a:lnTo>
                  <a:lnTo>
                    <a:pt x="3430" y="3215"/>
                  </a:lnTo>
                  <a:cubicBezTo>
                    <a:pt x="3335" y="3215"/>
                    <a:pt x="3264" y="3287"/>
                    <a:pt x="3264" y="3382"/>
                  </a:cubicBezTo>
                  <a:lnTo>
                    <a:pt x="3264" y="5239"/>
                  </a:lnTo>
                  <a:cubicBezTo>
                    <a:pt x="3264" y="5263"/>
                    <a:pt x="3264" y="5287"/>
                    <a:pt x="3287" y="5311"/>
                  </a:cubicBezTo>
                  <a:cubicBezTo>
                    <a:pt x="3320" y="5351"/>
                    <a:pt x="3366" y="5370"/>
                    <a:pt x="3412" y="5370"/>
                  </a:cubicBezTo>
                  <a:cubicBezTo>
                    <a:pt x="3501" y="5370"/>
                    <a:pt x="3589" y="5301"/>
                    <a:pt x="3573" y="5192"/>
                  </a:cubicBezTo>
                  <a:lnTo>
                    <a:pt x="3573" y="3525"/>
                  </a:lnTo>
                  <a:lnTo>
                    <a:pt x="5073" y="3525"/>
                  </a:lnTo>
                  <a:cubicBezTo>
                    <a:pt x="5097" y="3525"/>
                    <a:pt x="5121" y="3525"/>
                    <a:pt x="5145" y="3501"/>
                  </a:cubicBezTo>
                  <a:cubicBezTo>
                    <a:pt x="5240" y="3406"/>
                    <a:pt x="5169" y="3215"/>
                    <a:pt x="5026" y="3215"/>
                  </a:cubicBezTo>
                  <a:lnTo>
                    <a:pt x="4240" y="3215"/>
                  </a:lnTo>
                  <a:lnTo>
                    <a:pt x="4240" y="2882"/>
                  </a:lnTo>
                  <a:lnTo>
                    <a:pt x="8455" y="2882"/>
                  </a:lnTo>
                  <a:lnTo>
                    <a:pt x="8455" y="3215"/>
                  </a:lnTo>
                  <a:lnTo>
                    <a:pt x="5693" y="3215"/>
                  </a:lnTo>
                  <a:cubicBezTo>
                    <a:pt x="5621" y="3215"/>
                    <a:pt x="5550" y="3287"/>
                    <a:pt x="5526" y="3358"/>
                  </a:cubicBezTo>
                  <a:cubicBezTo>
                    <a:pt x="5526" y="3453"/>
                    <a:pt x="5597" y="3525"/>
                    <a:pt x="5693" y="3525"/>
                  </a:cubicBezTo>
                  <a:lnTo>
                    <a:pt x="9098" y="3525"/>
                  </a:lnTo>
                  <a:lnTo>
                    <a:pt x="9098" y="6454"/>
                  </a:lnTo>
                  <a:lnTo>
                    <a:pt x="3573" y="6454"/>
                  </a:lnTo>
                  <a:lnTo>
                    <a:pt x="3573" y="5858"/>
                  </a:lnTo>
                  <a:cubicBezTo>
                    <a:pt x="3573" y="5811"/>
                    <a:pt x="3549" y="5787"/>
                    <a:pt x="3549" y="5787"/>
                  </a:cubicBezTo>
                  <a:cubicBezTo>
                    <a:pt x="3508" y="5745"/>
                    <a:pt x="3460" y="5727"/>
                    <a:pt x="3416" y="5727"/>
                  </a:cubicBezTo>
                  <a:cubicBezTo>
                    <a:pt x="3334" y="5727"/>
                    <a:pt x="3264" y="5790"/>
                    <a:pt x="3264" y="5882"/>
                  </a:cubicBezTo>
                  <a:lnTo>
                    <a:pt x="3264" y="10502"/>
                  </a:lnTo>
                  <a:cubicBezTo>
                    <a:pt x="3264" y="10598"/>
                    <a:pt x="3335" y="10669"/>
                    <a:pt x="3430" y="10669"/>
                  </a:cubicBezTo>
                  <a:lnTo>
                    <a:pt x="7836" y="10669"/>
                  </a:lnTo>
                  <a:cubicBezTo>
                    <a:pt x="7860" y="10669"/>
                    <a:pt x="7884" y="10645"/>
                    <a:pt x="7884" y="10645"/>
                  </a:cubicBezTo>
                  <a:cubicBezTo>
                    <a:pt x="8003" y="10526"/>
                    <a:pt x="7931" y="10359"/>
                    <a:pt x="7788" y="10359"/>
                  </a:cubicBezTo>
                  <a:lnTo>
                    <a:pt x="3573" y="10359"/>
                  </a:lnTo>
                  <a:lnTo>
                    <a:pt x="3573" y="6811"/>
                  </a:lnTo>
                  <a:lnTo>
                    <a:pt x="9098" y="6811"/>
                  </a:lnTo>
                  <a:lnTo>
                    <a:pt x="9098" y="10383"/>
                  </a:lnTo>
                  <a:lnTo>
                    <a:pt x="8431" y="10383"/>
                  </a:lnTo>
                  <a:cubicBezTo>
                    <a:pt x="8217" y="10383"/>
                    <a:pt x="8217" y="10717"/>
                    <a:pt x="8431" y="10717"/>
                  </a:cubicBezTo>
                  <a:lnTo>
                    <a:pt x="9074" y="10717"/>
                  </a:lnTo>
                  <a:cubicBezTo>
                    <a:pt x="9241" y="10717"/>
                    <a:pt x="9384" y="10574"/>
                    <a:pt x="9384" y="10407"/>
                  </a:cubicBezTo>
                  <a:lnTo>
                    <a:pt x="9384" y="3572"/>
                  </a:lnTo>
                  <a:cubicBezTo>
                    <a:pt x="9384" y="3406"/>
                    <a:pt x="9241" y="3263"/>
                    <a:pt x="9074" y="3263"/>
                  </a:cubicBezTo>
                  <a:lnTo>
                    <a:pt x="9098" y="3239"/>
                  </a:lnTo>
                  <a:lnTo>
                    <a:pt x="8741" y="3239"/>
                  </a:lnTo>
                  <a:lnTo>
                    <a:pt x="8741" y="2763"/>
                  </a:lnTo>
                  <a:cubicBezTo>
                    <a:pt x="8741" y="2667"/>
                    <a:pt x="8669" y="2596"/>
                    <a:pt x="8574" y="2596"/>
                  </a:cubicBezTo>
                  <a:lnTo>
                    <a:pt x="8098" y="2596"/>
                  </a:lnTo>
                  <a:lnTo>
                    <a:pt x="8098" y="1143"/>
                  </a:lnTo>
                  <a:cubicBezTo>
                    <a:pt x="8098" y="1048"/>
                    <a:pt x="8026" y="977"/>
                    <a:pt x="7931" y="977"/>
                  </a:cubicBezTo>
                  <a:lnTo>
                    <a:pt x="7788" y="977"/>
                  </a:lnTo>
                  <a:lnTo>
                    <a:pt x="7788" y="810"/>
                  </a:lnTo>
                  <a:cubicBezTo>
                    <a:pt x="7788" y="357"/>
                    <a:pt x="7431" y="0"/>
                    <a:pt x="6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6654705" y="3405789"/>
              <a:ext cx="11214" cy="10442"/>
            </a:xfrm>
            <a:custGeom>
              <a:avLst/>
              <a:gdLst/>
              <a:ahLst/>
              <a:cxnLst/>
              <a:rect l="l" t="t" r="r" b="b"/>
              <a:pathLst>
                <a:path w="334" h="311" extrusionOk="0">
                  <a:moveTo>
                    <a:pt x="167" y="1"/>
                  </a:moveTo>
                  <a:cubicBezTo>
                    <a:pt x="0" y="25"/>
                    <a:pt x="0" y="287"/>
                    <a:pt x="167" y="310"/>
                  </a:cubicBezTo>
                  <a:cubicBezTo>
                    <a:pt x="262" y="310"/>
                    <a:pt x="334" y="239"/>
                    <a:pt x="334" y="168"/>
                  </a:cubicBez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6632310" y="3406595"/>
              <a:ext cx="12423" cy="8427"/>
            </a:xfrm>
            <a:custGeom>
              <a:avLst/>
              <a:gdLst/>
              <a:ahLst/>
              <a:cxnLst/>
              <a:rect l="l" t="t" r="r" b="b"/>
              <a:pathLst>
                <a:path w="370" h="251" extrusionOk="0">
                  <a:moveTo>
                    <a:pt x="188" y="1"/>
                  </a:moveTo>
                  <a:cubicBezTo>
                    <a:pt x="96" y="1"/>
                    <a:pt x="0" y="48"/>
                    <a:pt x="24" y="144"/>
                  </a:cubicBezTo>
                  <a:cubicBezTo>
                    <a:pt x="48" y="215"/>
                    <a:pt x="113" y="251"/>
                    <a:pt x="179" y="251"/>
                  </a:cubicBezTo>
                  <a:cubicBezTo>
                    <a:pt x="244" y="251"/>
                    <a:pt x="310" y="215"/>
                    <a:pt x="334" y="144"/>
                  </a:cubicBezTo>
                  <a:cubicBezTo>
                    <a:pt x="369" y="48"/>
                    <a:pt x="280"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6611527" y="3405789"/>
              <a:ext cx="10408" cy="10442"/>
            </a:xfrm>
            <a:custGeom>
              <a:avLst/>
              <a:gdLst/>
              <a:ahLst/>
              <a:cxnLst/>
              <a:rect l="l" t="t" r="r" b="b"/>
              <a:pathLst>
                <a:path w="310" h="311" extrusionOk="0">
                  <a:moveTo>
                    <a:pt x="167" y="1"/>
                  </a:moveTo>
                  <a:cubicBezTo>
                    <a:pt x="72" y="1"/>
                    <a:pt x="0" y="72"/>
                    <a:pt x="0" y="168"/>
                  </a:cubicBezTo>
                  <a:cubicBezTo>
                    <a:pt x="0" y="239"/>
                    <a:pt x="72" y="310"/>
                    <a:pt x="167" y="310"/>
                  </a:cubicBezTo>
                  <a:cubicBezTo>
                    <a:pt x="238" y="310"/>
                    <a:pt x="310" y="239"/>
                    <a:pt x="310" y="168"/>
                  </a:cubicBezTo>
                  <a:cubicBezTo>
                    <a:pt x="310" y="72"/>
                    <a:pt x="238"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6589938" y="3405789"/>
              <a:ext cx="10408" cy="10442"/>
            </a:xfrm>
            <a:custGeom>
              <a:avLst/>
              <a:gdLst/>
              <a:ahLst/>
              <a:cxnLst/>
              <a:rect l="l" t="t" r="r" b="b"/>
              <a:pathLst>
                <a:path w="310" h="311" extrusionOk="0">
                  <a:moveTo>
                    <a:pt x="167" y="1"/>
                  </a:moveTo>
                  <a:cubicBezTo>
                    <a:pt x="72" y="1"/>
                    <a:pt x="0" y="72"/>
                    <a:pt x="0" y="168"/>
                  </a:cubicBezTo>
                  <a:cubicBezTo>
                    <a:pt x="0" y="239"/>
                    <a:pt x="72" y="310"/>
                    <a:pt x="167" y="310"/>
                  </a:cubicBezTo>
                  <a:cubicBezTo>
                    <a:pt x="238" y="310"/>
                    <a:pt x="310" y="239"/>
                    <a:pt x="310" y="168"/>
                  </a:cubicBezTo>
                  <a:cubicBezTo>
                    <a:pt x="310" y="72"/>
                    <a:pt x="238"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6546761" y="3428050"/>
              <a:ext cx="75980" cy="53754"/>
            </a:xfrm>
            <a:custGeom>
              <a:avLst/>
              <a:gdLst/>
              <a:ahLst/>
              <a:cxnLst/>
              <a:rect l="l" t="t" r="r" b="b"/>
              <a:pathLst>
                <a:path w="2263" h="1601" extrusionOk="0">
                  <a:moveTo>
                    <a:pt x="1929" y="314"/>
                  </a:moveTo>
                  <a:lnTo>
                    <a:pt x="1929" y="1291"/>
                  </a:lnTo>
                  <a:lnTo>
                    <a:pt x="310" y="1291"/>
                  </a:lnTo>
                  <a:lnTo>
                    <a:pt x="310" y="314"/>
                  </a:lnTo>
                  <a:close/>
                  <a:moveTo>
                    <a:pt x="131" y="0"/>
                  </a:moveTo>
                  <a:cubicBezTo>
                    <a:pt x="54" y="0"/>
                    <a:pt x="0" y="65"/>
                    <a:pt x="0" y="148"/>
                  </a:cubicBezTo>
                  <a:lnTo>
                    <a:pt x="0" y="1434"/>
                  </a:lnTo>
                  <a:cubicBezTo>
                    <a:pt x="0" y="1529"/>
                    <a:pt x="72" y="1600"/>
                    <a:pt x="167" y="1600"/>
                  </a:cubicBezTo>
                  <a:lnTo>
                    <a:pt x="2096" y="1600"/>
                  </a:lnTo>
                  <a:cubicBezTo>
                    <a:pt x="2191" y="1600"/>
                    <a:pt x="2263" y="1529"/>
                    <a:pt x="2239" y="1434"/>
                  </a:cubicBezTo>
                  <a:lnTo>
                    <a:pt x="2239" y="148"/>
                  </a:lnTo>
                  <a:cubicBezTo>
                    <a:pt x="2239" y="52"/>
                    <a:pt x="2191" y="5"/>
                    <a:pt x="2096" y="5"/>
                  </a:cubicBezTo>
                  <a:lnTo>
                    <a:pt x="167" y="5"/>
                  </a:lnTo>
                  <a:cubicBezTo>
                    <a:pt x="154" y="2"/>
                    <a:pt x="142"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6496365" y="3427815"/>
              <a:ext cx="37638" cy="32400"/>
            </a:xfrm>
            <a:custGeom>
              <a:avLst/>
              <a:gdLst/>
              <a:ahLst/>
              <a:cxnLst/>
              <a:rect l="l" t="t" r="r" b="b"/>
              <a:pathLst>
                <a:path w="1121" h="965" extrusionOk="0">
                  <a:moveTo>
                    <a:pt x="537" y="400"/>
                  </a:moveTo>
                  <a:cubicBezTo>
                    <a:pt x="645" y="400"/>
                    <a:pt x="842" y="637"/>
                    <a:pt x="644" y="655"/>
                  </a:cubicBezTo>
                  <a:cubicBezTo>
                    <a:pt x="549" y="655"/>
                    <a:pt x="477" y="559"/>
                    <a:pt x="477" y="488"/>
                  </a:cubicBezTo>
                  <a:cubicBezTo>
                    <a:pt x="477" y="424"/>
                    <a:pt x="502" y="400"/>
                    <a:pt x="537" y="400"/>
                  </a:cubicBezTo>
                  <a:close/>
                  <a:moveTo>
                    <a:pt x="626" y="1"/>
                  </a:moveTo>
                  <a:cubicBezTo>
                    <a:pt x="513" y="1"/>
                    <a:pt x="400" y="41"/>
                    <a:pt x="310" y="131"/>
                  </a:cubicBezTo>
                  <a:cubicBezTo>
                    <a:pt x="1" y="440"/>
                    <a:pt x="215" y="964"/>
                    <a:pt x="644" y="964"/>
                  </a:cubicBezTo>
                  <a:cubicBezTo>
                    <a:pt x="906" y="964"/>
                    <a:pt x="1120" y="750"/>
                    <a:pt x="1120" y="488"/>
                  </a:cubicBezTo>
                  <a:cubicBezTo>
                    <a:pt x="1120" y="194"/>
                    <a:pt x="873" y="1"/>
                    <a:pt x="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6503584" y="3570508"/>
              <a:ext cx="106366" cy="41599"/>
            </a:xfrm>
            <a:custGeom>
              <a:avLst/>
              <a:gdLst/>
              <a:ahLst/>
              <a:cxnLst/>
              <a:rect l="l" t="t" r="r" b="b"/>
              <a:pathLst>
                <a:path w="3168" h="1239" extrusionOk="0">
                  <a:moveTo>
                    <a:pt x="2858" y="334"/>
                  </a:moveTo>
                  <a:lnTo>
                    <a:pt x="2858" y="929"/>
                  </a:lnTo>
                  <a:lnTo>
                    <a:pt x="334" y="929"/>
                  </a:lnTo>
                  <a:lnTo>
                    <a:pt x="334" y="334"/>
                  </a:lnTo>
                  <a:close/>
                  <a:moveTo>
                    <a:pt x="167" y="1"/>
                  </a:moveTo>
                  <a:cubicBezTo>
                    <a:pt x="72" y="1"/>
                    <a:pt x="0" y="72"/>
                    <a:pt x="24" y="167"/>
                  </a:cubicBezTo>
                  <a:lnTo>
                    <a:pt x="24" y="1072"/>
                  </a:lnTo>
                  <a:cubicBezTo>
                    <a:pt x="24" y="1168"/>
                    <a:pt x="72" y="1239"/>
                    <a:pt x="167" y="1239"/>
                  </a:cubicBezTo>
                  <a:lnTo>
                    <a:pt x="3001" y="1239"/>
                  </a:lnTo>
                  <a:cubicBezTo>
                    <a:pt x="3096" y="1239"/>
                    <a:pt x="3167" y="1168"/>
                    <a:pt x="3167" y="1072"/>
                  </a:cubicBezTo>
                  <a:lnTo>
                    <a:pt x="3167" y="167"/>
                  </a:lnTo>
                  <a:cubicBezTo>
                    <a:pt x="3167" y="72"/>
                    <a:pt x="3096" y="1"/>
                    <a:pt x="3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49"/>
          <p:cNvGrpSpPr/>
          <p:nvPr/>
        </p:nvGrpSpPr>
        <p:grpSpPr>
          <a:xfrm>
            <a:off x="4468437" y="2917260"/>
            <a:ext cx="207124" cy="358212"/>
            <a:chOff x="7979574" y="3275485"/>
            <a:chExt cx="207124" cy="358212"/>
          </a:xfrm>
        </p:grpSpPr>
        <p:sp>
          <p:nvSpPr>
            <p:cNvPr id="1030" name="Google Shape;1030;p49"/>
            <p:cNvSpPr/>
            <p:nvPr/>
          </p:nvSpPr>
          <p:spPr>
            <a:xfrm>
              <a:off x="7979574" y="3275485"/>
              <a:ext cx="207124" cy="358212"/>
            </a:xfrm>
            <a:custGeom>
              <a:avLst/>
              <a:gdLst/>
              <a:ahLst/>
              <a:cxnLst/>
              <a:rect l="l" t="t" r="r" b="b"/>
              <a:pathLst>
                <a:path w="6169" h="10669" extrusionOk="0">
                  <a:moveTo>
                    <a:pt x="1953" y="310"/>
                  </a:moveTo>
                  <a:lnTo>
                    <a:pt x="1953" y="1953"/>
                  </a:lnTo>
                  <a:lnTo>
                    <a:pt x="1620" y="1953"/>
                  </a:lnTo>
                  <a:lnTo>
                    <a:pt x="1620" y="310"/>
                  </a:lnTo>
                  <a:close/>
                  <a:moveTo>
                    <a:pt x="2596" y="310"/>
                  </a:moveTo>
                  <a:lnTo>
                    <a:pt x="2596" y="1953"/>
                  </a:lnTo>
                  <a:lnTo>
                    <a:pt x="2263" y="1953"/>
                  </a:lnTo>
                  <a:lnTo>
                    <a:pt x="2263" y="310"/>
                  </a:lnTo>
                  <a:close/>
                  <a:moveTo>
                    <a:pt x="3263" y="310"/>
                  </a:moveTo>
                  <a:lnTo>
                    <a:pt x="3263" y="1953"/>
                  </a:lnTo>
                  <a:lnTo>
                    <a:pt x="2906" y="1953"/>
                  </a:lnTo>
                  <a:lnTo>
                    <a:pt x="2906" y="310"/>
                  </a:lnTo>
                  <a:close/>
                  <a:moveTo>
                    <a:pt x="3882" y="310"/>
                  </a:moveTo>
                  <a:lnTo>
                    <a:pt x="3882" y="1953"/>
                  </a:lnTo>
                  <a:lnTo>
                    <a:pt x="3549" y="1953"/>
                  </a:lnTo>
                  <a:lnTo>
                    <a:pt x="3549" y="310"/>
                  </a:lnTo>
                  <a:close/>
                  <a:moveTo>
                    <a:pt x="4549" y="310"/>
                  </a:moveTo>
                  <a:lnTo>
                    <a:pt x="4549" y="1953"/>
                  </a:lnTo>
                  <a:lnTo>
                    <a:pt x="4216" y="1953"/>
                  </a:lnTo>
                  <a:lnTo>
                    <a:pt x="4216" y="310"/>
                  </a:lnTo>
                  <a:close/>
                  <a:moveTo>
                    <a:pt x="4549" y="2286"/>
                  </a:moveTo>
                  <a:lnTo>
                    <a:pt x="4549" y="2620"/>
                  </a:lnTo>
                  <a:lnTo>
                    <a:pt x="1620" y="2620"/>
                  </a:lnTo>
                  <a:lnTo>
                    <a:pt x="1620" y="2286"/>
                  </a:lnTo>
                  <a:close/>
                  <a:moveTo>
                    <a:pt x="4192" y="2929"/>
                  </a:moveTo>
                  <a:lnTo>
                    <a:pt x="4192" y="3263"/>
                  </a:lnTo>
                  <a:lnTo>
                    <a:pt x="1930" y="3263"/>
                  </a:lnTo>
                  <a:lnTo>
                    <a:pt x="1930" y="2929"/>
                  </a:lnTo>
                  <a:close/>
                  <a:moveTo>
                    <a:pt x="5049" y="3572"/>
                  </a:moveTo>
                  <a:cubicBezTo>
                    <a:pt x="5478" y="3572"/>
                    <a:pt x="5835" y="3906"/>
                    <a:pt x="5835" y="4358"/>
                  </a:cubicBezTo>
                  <a:lnTo>
                    <a:pt x="5835" y="4549"/>
                  </a:lnTo>
                  <a:lnTo>
                    <a:pt x="286" y="4549"/>
                  </a:lnTo>
                  <a:lnTo>
                    <a:pt x="286" y="4358"/>
                  </a:lnTo>
                  <a:cubicBezTo>
                    <a:pt x="286" y="3906"/>
                    <a:pt x="644" y="3572"/>
                    <a:pt x="1072" y="3572"/>
                  </a:cubicBezTo>
                  <a:close/>
                  <a:moveTo>
                    <a:pt x="2930" y="6811"/>
                  </a:moveTo>
                  <a:lnTo>
                    <a:pt x="2930" y="9073"/>
                  </a:lnTo>
                  <a:lnTo>
                    <a:pt x="334" y="9073"/>
                  </a:lnTo>
                  <a:lnTo>
                    <a:pt x="334" y="6811"/>
                  </a:lnTo>
                  <a:close/>
                  <a:moveTo>
                    <a:pt x="1596" y="0"/>
                  </a:moveTo>
                  <a:cubicBezTo>
                    <a:pt x="1430" y="0"/>
                    <a:pt x="1310" y="143"/>
                    <a:pt x="1310" y="310"/>
                  </a:cubicBezTo>
                  <a:lnTo>
                    <a:pt x="1310" y="1977"/>
                  </a:lnTo>
                  <a:cubicBezTo>
                    <a:pt x="1310" y="2024"/>
                    <a:pt x="1310" y="2072"/>
                    <a:pt x="1334" y="2120"/>
                  </a:cubicBezTo>
                  <a:cubicBezTo>
                    <a:pt x="1310" y="2167"/>
                    <a:pt x="1310" y="2215"/>
                    <a:pt x="1310" y="2262"/>
                  </a:cubicBezTo>
                  <a:lnTo>
                    <a:pt x="1310" y="2644"/>
                  </a:lnTo>
                  <a:cubicBezTo>
                    <a:pt x="1310" y="2786"/>
                    <a:pt x="1430" y="2929"/>
                    <a:pt x="1596" y="2929"/>
                  </a:cubicBezTo>
                  <a:lnTo>
                    <a:pt x="1644" y="2929"/>
                  </a:lnTo>
                  <a:lnTo>
                    <a:pt x="1644" y="3263"/>
                  </a:lnTo>
                  <a:lnTo>
                    <a:pt x="1096" y="3263"/>
                  </a:lnTo>
                  <a:cubicBezTo>
                    <a:pt x="1096" y="3263"/>
                    <a:pt x="1" y="3739"/>
                    <a:pt x="1" y="4358"/>
                  </a:cubicBezTo>
                  <a:lnTo>
                    <a:pt x="1" y="5311"/>
                  </a:lnTo>
                  <a:cubicBezTo>
                    <a:pt x="1" y="5406"/>
                    <a:pt x="72" y="5477"/>
                    <a:pt x="167" y="5477"/>
                  </a:cubicBezTo>
                  <a:cubicBezTo>
                    <a:pt x="239" y="5477"/>
                    <a:pt x="310" y="5311"/>
                    <a:pt x="310" y="5311"/>
                  </a:cubicBezTo>
                  <a:lnTo>
                    <a:pt x="310" y="4858"/>
                  </a:lnTo>
                  <a:lnTo>
                    <a:pt x="5835" y="4858"/>
                  </a:lnTo>
                  <a:lnTo>
                    <a:pt x="5835" y="6501"/>
                  </a:lnTo>
                  <a:lnTo>
                    <a:pt x="310" y="6501"/>
                  </a:lnTo>
                  <a:lnTo>
                    <a:pt x="310" y="6025"/>
                  </a:lnTo>
                  <a:cubicBezTo>
                    <a:pt x="310" y="6025"/>
                    <a:pt x="263" y="5858"/>
                    <a:pt x="167" y="5858"/>
                  </a:cubicBezTo>
                  <a:cubicBezTo>
                    <a:pt x="96" y="5858"/>
                    <a:pt x="25" y="5930"/>
                    <a:pt x="25" y="6025"/>
                  </a:cubicBezTo>
                  <a:lnTo>
                    <a:pt x="25" y="10121"/>
                  </a:lnTo>
                  <a:cubicBezTo>
                    <a:pt x="25" y="10431"/>
                    <a:pt x="286" y="10669"/>
                    <a:pt x="596" y="10669"/>
                  </a:cubicBezTo>
                  <a:lnTo>
                    <a:pt x="3478" y="10669"/>
                  </a:lnTo>
                  <a:cubicBezTo>
                    <a:pt x="3549" y="10669"/>
                    <a:pt x="3621" y="10598"/>
                    <a:pt x="3621" y="10526"/>
                  </a:cubicBezTo>
                  <a:cubicBezTo>
                    <a:pt x="3621" y="10431"/>
                    <a:pt x="3478" y="10359"/>
                    <a:pt x="3478" y="10359"/>
                  </a:cubicBezTo>
                  <a:lnTo>
                    <a:pt x="596" y="10359"/>
                  </a:lnTo>
                  <a:cubicBezTo>
                    <a:pt x="429" y="10359"/>
                    <a:pt x="334" y="10240"/>
                    <a:pt x="334" y="10097"/>
                  </a:cubicBezTo>
                  <a:lnTo>
                    <a:pt x="334" y="9383"/>
                  </a:lnTo>
                  <a:lnTo>
                    <a:pt x="5859" y="9383"/>
                  </a:lnTo>
                  <a:lnTo>
                    <a:pt x="5859" y="10264"/>
                  </a:lnTo>
                  <a:cubicBezTo>
                    <a:pt x="5859" y="10312"/>
                    <a:pt x="5811" y="10336"/>
                    <a:pt x="5788" y="10336"/>
                  </a:cubicBezTo>
                  <a:lnTo>
                    <a:pt x="4073" y="10336"/>
                  </a:lnTo>
                  <a:cubicBezTo>
                    <a:pt x="3930" y="10431"/>
                    <a:pt x="4002" y="10645"/>
                    <a:pt x="4168" y="10645"/>
                  </a:cubicBezTo>
                  <a:lnTo>
                    <a:pt x="6002" y="10645"/>
                  </a:lnTo>
                  <a:cubicBezTo>
                    <a:pt x="6097" y="10645"/>
                    <a:pt x="6169" y="10574"/>
                    <a:pt x="6169" y="10478"/>
                  </a:cubicBezTo>
                  <a:lnTo>
                    <a:pt x="6169" y="7906"/>
                  </a:lnTo>
                  <a:cubicBezTo>
                    <a:pt x="6169" y="7906"/>
                    <a:pt x="6169" y="7883"/>
                    <a:pt x="6169" y="7883"/>
                  </a:cubicBezTo>
                  <a:cubicBezTo>
                    <a:pt x="6132" y="7836"/>
                    <a:pt x="6080" y="7815"/>
                    <a:pt x="6029" y="7815"/>
                  </a:cubicBezTo>
                  <a:cubicBezTo>
                    <a:pt x="5950" y="7815"/>
                    <a:pt x="5874" y="7867"/>
                    <a:pt x="5859" y="7954"/>
                  </a:cubicBezTo>
                  <a:lnTo>
                    <a:pt x="5859" y="9026"/>
                  </a:lnTo>
                  <a:lnTo>
                    <a:pt x="3239" y="9026"/>
                  </a:lnTo>
                  <a:lnTo>
                    <a:pt x="3239" y="6811"/>
                  </a:lnTo>
                  <a:lnTo>
                    <a:pt x="5835" y="6811"/>
                  </a:lnTo>
                  <a:lnTo>
                    <a:pt x="5835" y="7311"/>
                  </a:lnTo>
                  <a:cubicBezTo>
                    <a:pt x="5835" y="7406"/>
                    <a:pt x="5907" y="7478"/>
                    <a:pt x="5978" y="7478"/>
                  </a:cubicBezTo>
                  <a:cubicBezTo>
                    <a:pt x="5991" y="7481"/>
                    <a:pt x="6003" y="7482"/>
                    <a:pt x="6014" y="7482"/>
                  </a:cubicBezTo>
                  <a:cubicBezTo>
                    <a:pt x="6091" y="7482"/>
                    <a:pt x="6145" y="7418"/>
                    <a:pt x="6145" y="7335"/>
                  </a:cubicBezTo>
                  <a:lnTo>
                    <a:pt x="6145" y="4358"/>
                  </a:lnTo>
                  <a:cubicBezTo>
                    <a:pt x="6145" y="3753"/>
                    <a:pt x="5690" y="3262"/>
                    <a:pt x="5092" y="3262"/>
                  </a:cubicBezTo>
                  <a:cubicBezTo>
                    <a:pt x="5078" y="3262"/>
                    <a:pt x="5064" y="3262"/>
                    <a:pt x="5049" y="3263"/>
                  </a:cubicBezTo>
                  <a:lnTo>
                    <a:pt x="4549" y="3263"/>
                  </a:lnTo>
                  <a:lnTo>
                    <a:pt x="4549" y="2905"/>
                  </a:lnTo>
                  <a:cubicBezTo>
                    <a:pt x="4716" y="2905"/>
                    <a:pt x="4835" y="2763"/>
                    <a:pt x="4835" y="2596"/>
                  </a:cubicBezTo>
                  <a:lnTo>
                    <a:pt x="4835" y="2239"/>
                  </a:lnTo>
                  <a:cubicBezTo>
                    <a:pt x="4835" y="2191"/>
                    <a:pt x="4835" y="2143"/>
                    <a:pt x="4811" y="2096"/>
                  </a:cubicBezTo>
                  <a:cubicBezTo>
                    <a:pt x="4835" y="2048"/>
                    <a:pt x="4835" y="2001"/>
                    <a:pt x="4835" y="1953"/>
                  </a:cubicBezTo>
                  <a:lnTo>
                    <a:pt x="4835" y="310"/>
                  </a:lnTo>
                  <a:cubicBezTo>
                    <a:pt x="4835" y="143"/>
                    <a:pt x="4716" y="0"/>
                    <a:pt x="4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7997973" y="3515009"/>
              <a:ext cx="73596" cy="54123"/>
            </a:xfrm>
            <a:custGeom>
              <a:avLst/>
              <a:gdLst/>
              <a:ahLst/>
              <a:cxnLst/>
              <a:rect l="l" t="t" r="r" b="b"/>
              <a:pathLst>
                <a:path w="2192" h="1612" extrusionOk="0">
                  <a:moveTo>
                    <a:pt x="1453" y="320"/>
                  </a:moveTo>
                  <a:cubicBezTo>
                    <a:pt x="1644" y="320"/>
                    <a:pt x="1763" y="558"/>
                    <a:pt x="1620" y="701"/>
                  </a:cubicBezTo>
                  <a:lnTo>
                    <a:pt x="1096" y="1225"/>
                  </a:lnTo>
                  <a:lnTo>
                    <a:pt x="572" y="701"/>
                  </a:lnTo>
                  <a:cubicBezTo>
                    <a:pt x="432" y="561"/>
                    <a:pt x="521" y="329"/>
                    <a:pt x="727" y="320"/>
                  </a:cubicBezTo>
                  <a:lnTo>
                    <a:pt x="727" y="320"/>
                  </a:lnTo>
                  <a:cubicBezTo>
                    <a:pt x="818" y="324"/>
                    <a:pt x="906" y="372"/>
                    <a:pt x="929" y="463"/>
                  </a:cubicBezTo>
                  <a:cubicBezTo>
                    <a:pt x="953" y="534"/>
                    <a:pt x="1019" y="570"/>
                    <a:pt x="1084" y="570"/>
                  </a:cubicBezTo>
                  <a:cubicBezTo>
                    <a:pt x="1149" y="570"/>
                    <a:pt x="1215" y="534"/>
                    <a:pt x="1239" y="463"/>
                  </a:cubicBezTo>
                  <a:cubicBezTo>
                    <a:pt x="1263" y="368"/>
                    <a:pt x="1358" y="320"/>
                    <a:pt x="1453" y="320"/>
                  </a:cubicBezTo>
                  <a:close/>
                  <a:moveTo>
                    <a:pt x="1413" y="1"/>
                  </a:moveTo>
                  <a:cubicBezTo>
                    <a:pt x="1300" y="1"/>
                    <a:pt x="1182" y="39"/>
                    <a:pt x="1072" y="130"/>
                  </a:cubicBezTo>
                  <a:cubicBezTo>
                    <a:pt x="977" y="58"/>
                    <a:pt x="858" y="10"/>
                    <a:pt x="715" y="10"/>
                  </a:cubicBezTo>
                  <a:cubicBezTo>
                    <a:pt x="239" y="10"/>
                    <a:pt x="0" y="582"/>
                    <a:pt x="334" y="939"/>
                  </a:cubicBezTo>
                  <a:lnTo>
                    <a:pt x="977" y="1558"/>
                  </a:lnTo>
                  <a:cubicBezTo>
                    <a:pt x="1001" y="1594"/>
                    <a:pt x="1036" y="1612"/>
                    <a:pt x="1075" y="1612"/>
                  </a:cubicBezTo>
                  <a:cubicBezTo>
                    <a:pt x="1114" y="1612"/>
                    <a:pt x="1155" y="1594"/>
                    <a:pt x="1191" y="1558"/>
                  </a:cubicBezTo>
                  <a:lnTo>
                    <a:pt x="1834" y="939"/>
                  </a:lnTo>
                  <a:cubicBezTo>
                    <a:pt x="2191" y="544"/>
                    <a:pt x="1836" y="1"/>
                    <a:pt x="14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8055554" y="3449773"/>
              <a:ext cx="55197" cy="10442"/>
            </a:xfrm>
            <a:custGeom>
              <a:avLst/>
              <a:gdLst/>
              <a:ahLst/>
              <a:cxnLst/>
              <a:rect l="l" t="t" r="r" b="b"/>
              <a:pathLst>
                <a:path w="1644" h="311" extrusionOk="0">
                  <a:moveTo>
                    <a:pt x="191" y="1"/>
                  </a:moveTo>
                  <a:cubicBezTo>
                    <a:pt x="95" y="1"/>
                    <a:pt x="24" y="72"/>
                    <a:pt x="24" y="144"/>
                  </a:cubicBezTo>
                  <a:cubicBezTo>
                    <a:pt x="0" y="239"/>
                    <a:pt x="72" y="310"/>
                    <a:pt x="167" y="310"/>
                  </a:cubicBezTo>
                  <a:lnTo>
                    <a:pt x="1477" y="310"/>
                  </a:lnTo>
                  <a:cubicBezTo>
                    <a:pt x="1572" y="310"/>
                    <a:pt x="1643" y="239"/>
                    <a:pt x="1619" y="144"/>
                  </a:cubicBezTo>
                  <a:cubicBezTo>
                    <a:pt x="1619" y="72"/>
                    <a:pt x="1548"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8045146" y="3471361"/>
              <a:ext cx="75980" cy="10442"/>
            </a:xfrm>
            <a:custGeom>
              <a:avLst/>
              <a:gdLst/>
              <a:ahLst/>
              <a:cxnLst/>
              <a:rect l="l" t="t" r="r" b="b"/>
              <a:pathLst>
                <a:path w="2263" h="311" extrusionOk="0">
                  <a:moveTo>
                    <a:pt x="167" y="1"/>
                  </a:moveTo>
                  <a:cubicBezTo>
                    <a:pt x="72" y="1"/>
                    <a:pt x="0" y="96"/>
                    <a:pt x="0" y="191"/>
                  </a:cubicBezTo>
                  <a:cubicBezTo>
                    <a:pt x="24" y="263"/>
                    <a:pt x="96" y="310"/>
                    <a:pt x="167" y="310"/>
                  </a:cubicBezTo>
                  <a:lnTo>
                    <a:pt x="2096" y="310"/>
                  </a:lnTo>
                  <a:cubicBezTo>
                    <a:pt x="2191" y="310"/>
                    <a:pt x="2239" y="263"/>
                    <a:pt x="2263" y="191"/>
                  </a:cubicBezTo>
                  <a:cubicBezTo>
                    <a:pt x="2263" y="96"/>
                    <a:pt x="2191"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8099504" y="3515177"/>
              <a:ext cx="62315" cy="10610"/>
            </a:xfrm>
            <a:custGeom>
              <a:avLst/>
              <a:gdLst/>
              <a:ahLst/>
              <a:cxnLst/>
              <a:rect l="l" t="t" r="r" b="b"/>
              <a:pathLst>
                <a:path w="1856" h="316" extrusionOk="0">
                  <a:moveTo>
                    <a:pt x="139" y="1"/>
                  </a:moveTo>
                  <a:cubicBezTo>
                    <a:pt x="78" y="1"/>
                    <a:pt x="21" y="63"/>
                    <a:pt x="1" y="125"/>
                  </a:cubicBezTo>
                  <a:cubicBezTo>
                    <a:pt x="1" y="220"/>
                    <a:pt x="72" y="315"/>
                    <a:pt x="168" y="315"/>
                  </a:cubicBezTo>
                  <a:lnTo>
                    <a:pt x="1692" y="315"/>
                  </a:lnTo>
                  <a:cubicBezTo>
                    <a:pt x="1763" y="315"/>
                    <a:pt x="1835" y="244"/>
                    <a:pt x="1835" y="172"/>
                  </a:cubicBezTo>
                  <a:cubicBezTo>
                    <a:pt x="1856" y="87"/>
                    <a:pt x="1801" y="2"/>
                    <a:pt x="1721" y="2"/>
                  </a:cubicBezTo>
                  <a:cubicBezTo>
                    <a:pt x="1712" y="2"/>
                    <a:pt x="1702" y="3"/>
                    <a:pt x="1692" y="5"/>
                  </a:cubicBezTo>
                  <a:lnTo>
                    <a:pt x="168" y="5"/>
                  </a:lnTo>
                  <a:cubicBezTo>
                    <a:pt x="158" y="2"/>
                    <a:pt x="14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8099504" y="3536933"/>
              <a:ext cx="62416" cy="10408"/>
            </a:xfrm>
            <a:custGeom>
              <a:avLst/>
              <a:gdLst/>
              <a:ahLst/>
              <a:cxnLst/>
              <a:rect l="l" t="t" r="r" b="b"/>
              <a:pathLst>
                <a:path w="1859" h="310" extrusionOk="0">
                  <a:moveTo>
                    <a:pt x="168" y="0"/>
                  </a:moveTo>
                  <a:cubicBezTo>
                    <a:pt x="96" y="0"/>
                    <a:pt x="25" y="48"/>
                    <a:pt x="1" y="119"/>
                  </a:cubicBezTo>
                  <a:cubicBezTo>
                    <a:pt x="1" y="215"/>
                    <a:pt x="72" y="310"/>
                    <a:pt x="168" y="310"/>
                  </a:cubicBezTo>
                  <a:lnTo>
                    <a:pt x="1692" y="310"/>
                  </a:lnTo>
                  <a:cubicBezTo>
                    <a:pt x="1763" y="310"/>
                    <a:pt x="1835" y="239"/>
                    <a:pt x="1835" y="167"/>
                  </a:cubicBezTo>
                  <a:cubicBezTo>
                    <a:pt x="1858" y="72"/>
                    <a:pt x="1787" y="0"/>
                    <a:pt x="1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8099504" y="3558522"/>
              <a:ext cx="62416" cy="10408"/>
            </a:xfrm>
            <a:custGeom>
              <a:avLst/>
              <a:gdLst/>
              <a:ahLst/>
              <a:cxnLst/>
              <a:rect l="l" t="t" r="r" b="b"/>
              <a:pathLst>
                <a:path w="1859" h="310" extrusionOk="0">
                  <a:moveTo>
                    <a:pt x="168" y="0"/>
                  </a:moveTo>
                  <a:cubicBezTo>
                    <a:pt x="96" y="0"/>
                    <a:pt x="25" y="48"/>
                    <a:pt x="1" y="119"/>
                  </a:cubicBezTo>
                  <a:cubicBezTo>
                    <a:pt x="1" y="215"/>
                    <a:pt x="72" y="310"/>
                    <a:pt x="168" y="310"/>
                  </a:cubicBezTo>
                  <a:lnTo>
                    <a:pt x="1692" y="310"/>
                  </a:lnTo>
                  <a:cubicBezTo>
                    <a:pt x="1763" y="310"/>
                    <a:pt x="1835" y="239"/>
                    <a:pt x="1835" y="167"/>
                  </a:cubicBezTo>
                  <a:cubicBezTo>
                    <a:pt x="1858" y="72"/>
                    <a:pt x="1787" y="0"/>
                    <a:pt x="1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49"/>
          <p:cNvGrpSpPr/>
          <p:nvPr/>
        </p:nvGrpSpPr>
        <p:grpSpPr>
          <a:xfrm>
            <a:off x="1688373" y="2916848"/>
            <a:ext cx="360663" cy="359051"/>
            <a:chOff x="4793273" y="3856735"/>
            <a:chExt cx="360663" cy="359051"/>
          </a:xfrm>
        </p:grpSpPr>
        <p:sp>
          <p:nvSpPr>
            <p:cNvPr id="1038" name="Google Shape;1038;p49"/>
            <p:cNvSpPr/>
            <p:nvPr/>
          </p:nvSpPr>
          <p:spPr>
            <a:xfrm>
              <a:off x="4793273" y="3856735"/>
              <a:ext cx="360663" cy="359051"/>
            </a:xfrm>
            <a:custGeom>
              <a:avLst/>
              <a:gdLst/>
              <a:ahLst/>
              <a:cxnLst/>
              <a:rect l="l" t="t" r="r" b="b"/>
              <a:pathLst>
                <a:path w="10742" h="10694" extrusionOk="0">
                  <a:moveTo>
                    <a:pt x="7884" y="3502"/>
                  </a:moveTo>
                  <a:lnTo>
                    <a:pt x="7884" y="3502"/>
                  </a:lnTo>
                  <a:cubicBezTo>
                    <a:pt x="7860" y="3645"/>
                    <a:pt x="7860" y="3764"/>
                    <a:pt x="7884" y="3883"/>
                  </a:cubicBezTo>
                  <a:cubicBezTo>
                    <a:pt x="7765" y="3954"/>
                    <a:pt x="7645" y="4002"/>
                    <a:pt x="7503" y="4026"/>
                  </a:cubicBezTo>
                  <a:cubicBezTo>
                    <a:pt x="7383" y="4026"/>
                    <a:pt x="7264" y="3978"/>
                    <a:pt x="7169" y="3883"/>
                  </a:cubicBezTo>
                  <a:lnTo>
                    <a:pt x="7884" y="3502"/>
                  </a:lnTo>
                  <a:close/>
                  <a:moveTo>
                    <a:pt x="8741" y="3141"/>
                  </a:moveTo>
                  <a:cubicBezTo>
                    <a:pt x="9033" y="3141"/>
                    <a:pt x="9312" y="3364"/>
                    <a:pt x="9312" y="3716"/>
                  </a:cubicBezTo>
                  <a:cubicBezTo>
                    <a:pt x="9312" y="4026"/>
                    <a:pt x="9050" y="4264"/>
                    <a:pt x="8741" y="4264"/>
                  </a:cubicBezTo>
                  <a:lnTo>
                    <a:pt x="8741" y="4288"/>
                  </a:lnTo>
                  <a:cubicBezTo>
                    <a:pt x="8217" y="4288"/>
                    <a:pt x="7979" y="3669"/>
                    <a:pt x="8336" y="3311"/>
                  </a:cubicBezTo>
                  <a:cubicBezTo>
                    <a:pt x="8453" y="3194"/>
                    <a:pt x="8599" y="3141"/>
                    <a:pt x="8741" y="3141"/>
                  </a:cubicBezTo>
                  <a:close/>
                  <a:moveTo>
                    <a:pt x="1739" y="2573"/>
                  </a:moveTo>
                  <a:cubicBezTo>
                    <a:pt x="1835" y="2692"/>
                    <a:pt x="1906" y="2787"/>
                    <a:pt x="1978" y="2930"/>
                  </a:cubicBezTo>
                  <a:cubicBezTo>
                    <a:pt x="1835" y="3288"/>
                    <a:pt x="1763" y="3692"/>
                    <a:pt x="1716" y="4073"/>
                  </a:cubicBezTo>
                  <a:cubicBezTo>
                    <a:pt x="1120" y="4526"/>
                    <a:pt x="739" y="5217"/>
                    <a:pt x="715" y="5955"/>
                  </a:cubicBezTo>
                  <a:cubicBezTo>
                    <a:pt x="144" y="4502"/>
                    <a:pt x="311" y="3240"/>
                    <a:pt x="1739" y="2573"/>
                  </a:cubicBezTo>
                  <a:close/>
                  <a:moveTo>
                    <a:pt x="2097" y="8598"/>
                  </a:moveTo>
                  <a:cubicBezTo>
                    <a:pt x="2287" y="8789"/>
                    <a:pt x="2454" y="8932"/>
                    <a:pt x="2644" y="9098"/>
                  </a:cubicBezTo>
                  <a:lnTo>
                    <a:pt x="2478" y="9741"/>
                  </a:lnTo>
                  <a:lnTo>
                    <a:pt x="2097" y="9741"/>
                  </a:lnTo>
                  <a:lnTo>
                    <a:pt x="2097" y="8598"/>
                  </a:lnTo>
                  <a:close/>
                  <a:moveTo>
                    <a:pt x="6411" y="0"/>
                  </a:moveTo>
                  <a:cubicBezTo>
                    <a:pt x="6358" y="0"/>
                    <a:pt x="6301" y="1"/>
                    <a:pt x="6240" y="1"/>
                  </a:cubicBezTo>
                  <a:cubicBezTo>
                    <a:pt x="4311" y="1"/>
                    <a:pt x="3454" y="811"/>
                    <a:pt x="3359" y="906"/>
                  </a:cubicBezTo>
                  <a:cubicBezTo>
                    <a:pt x="3121" y="1120"/>
                    <a:pt x="2906" y="1335"/>
                    <a:pt x="2692" y="1597"/>
                  </a:cubicBezTo>
                  <a:cubicBezTo>
                    <a:pt x="2597" y="1382"/>
                    <a:pt x="2454" y="1168"/>
                    <a:pt x="2287" y="954"/>
                  </a:cubicBezTo>
                  <a:cubicBezTo>
                    <a:pt x="2263" y="930"/>
                    <a:pt x="2216" y="906"/>
                    <a:pt x="2168" y="906"/>
                  </a:cubicBezTo>
                  <a:cubicBezTo>
                    <a:pt x="2097" y="906"/>
                    <a:pt x="2025" y="978"/>
                    <a:pt x="2025" y="1049"/>
                  </a:cubicBezTo>
                  <a:cubicBezTo>
                    <a:pt x="2025" y="1192"/>
                    <a:pt x="2168" y="1216"/>
                    <a:pt x="2502" y="1883"/>
                  </a:cubicBezTo>
                  <a:cubicBezTo>
                    <a:pt x="2359" y="2097"/>
                    <a:pt x="2240" y="2311"/>
                    <a:pt x="2120" y="2549"/>
                  </a:cubicBezTo>
                  <a:cubicBezTo>
                    <a:pt x="1763" y="1930"/>
                    <a:pt x="1120" y="1525"/>
                    <a:pt x="406" y="1478"/>
                  </a:cubicBezTo>
                  <a:cubicBezTo>
                    <a:pt x="358" y="1382"/>
                    <a:pt x="334" y="1287"/>
                    <a:pt x="334" y="1168"/>
                  </a:cubicBezTo>
                  <a:cubicBezTo>
                    <a:pt x="311" y="763"/>
                    <a:pt x="596" y="406"/>
                    <a:pt x="1001" y="335"/>
                  </a:cubicBezTo>
                  <a:lnTo>
                    <a:pt x="1025" y="335"/>
                  </a:lnTo>
                  <a:cubicBezTo>
                    <a:pt x="1501" y="525"/>
                    <a:pt x="1573" y="716"/>
                    <a:pt x="1692" y="716"/>
                  </a:cubicBezTo>
                  <a:cubicBezTo>
                    <a:pt x="1787" y="716"/>
                    <a:pt x="1859" y="644"/>
                    <a:pt x="1859" y="549"/>
                  </a:cubicBezTo>
                  <a:cubicBezTo>
                    <a:pt x="1859" y="364"/>
                    <a:pt x="1189" y="24"/>
                    <a:pt x="1038" y="24"/>
                  </a:cubicBezTo>
                  <a:cubicBezTo>
                    <a:pt x="1033" y="24"/>
                    <a:pt x="1029" y="24"/>
                    <a:pt x="1025" y="25"/>
                  </a:cubicBezTo>
                  <a:lnTo>
                    <a:pt x="954" y="25"/>
                  </a:lnTo>
                  <a:cubicBezTo>
                    <a:pt x="406" y="96"/>
                    <a:pt x="1" y="597"/>
                    <a:pt x="25" y="1168"/>
                  </a:cubicBezTo>
                  <a:cubicBezTo>
                    <a:pt x="25" y="1240"/>
                    <a:pt x="72" y="1787"/>
                    <a:pt x="334" y="1787"/>
                  </a:cubicBezTo>
                  <a:cubicBezTo>
                    <a:pt x="787" y="1811"/>
                    <a:pt x="1216" y="2002"/>
                    <a:pt x="1549" y="2335"/>
                  </a:cubicBezTo>
                  <a:cubicBezTo>
                    <a:pt x="668" y="2692"/>
                    <a:pt x="96" y="3573"/>
                    <a:pt x="120" y="4526"/>
                  </a:cubicBezTo>
                  <a:cubicBezTo>
                    <a:pt x="120" y="5669"/>
                    <a:pt x="930" y="7265"/>
                    <a:pt x="1144" y="7265"/>
                  </a:cubicBezTo>
                  <a:cubicBezTo>
                    <a:pt x="1239" y="7265"/>
                    <a:pt x="1311" y="7193"/>
                    <a:pt x="1311" y="7098"/>
                  </a:cubicBezTo>
                  <a:cubicBezTo>
                    <a:pt x="1311" y="7050"/>
                    <a:pt x="1287" y="7026"/>
                    <a:pt x="1216" y="6907"/>
                  </a:cubicBezTo>
                  <a:cubicBezTo>
                    <a:pt x="1120" y="6622"/>
                    <a:pt x="1049" y="6336"/>
                    <a:pt x="1049" y="6050"/>
                  </a:cubicBezTo>
                  <a:cubicBezTo>
                    <a:pt x="1049" y="5240"/>
                    <a:pt x="1501" y="4502"/>
                    <a:pt x="2240" y="4169"/>
                  </a:cubicBezTo>
                  <a:lnTo>
                    <a:pt x="2240" y="4169"/>
                  </a:lnTo>
                  <a:cubicBezTo>
                    <a:pt x="2025" y="4645"/>
                    <a:pt x="2049" y="5193"/>
                    <a:pt x="2287" y="5645"/>
                  </a:cubicBezTo>
                  <a:cubicBezTo>
                    <a:pt x="2311" y="5740"/>
                    <a:pt x="2335" y="5836"/>
                    <a:pt x="2335" y="5931"/>
                  </a:cubicBezTo>
                  <a:cubicBezTo>
                    <a:pt x="2335" y="6407"/>
                    <a:pt x="1954" y="6217"/>
                    <a:pt x="1954" y="6479"/>
                  </a:cubicBezTo>
                  <a:cubicBezTo>
                    <a:pt x="1954" y="6550"/>
                    <a:pt x="2025" y="6622"/>
                    <a:pt x="2120" y="6622"/>
                  </a:cubicBezTo>
                  <a:cubicBezTo>
                    <a:pt x="2454" y="6574"/>
                    <a:pt x="2692" y="6264"/>
                    <a:pt x="2644" y="5931"/>
                  </a:cubicBezTo>
                  <a:cubicBezTo>
                    <a:pt x="2644" y="5526"/>
                    <a:pt x="2525" y="5478"/>
                    <a:pt x="2430" y="5074"/>
                  </a:cubicBezTo>
                  <a:lnTo>
                    <a:pt x="2430" y="5074"/>
                  </a:lnTo>
                  <a:cubicBezTo>
                    <a:pt x="3192" y="5193"/>
                    <a:pt x="2930" y="5812"/>
                    <a:pt x="3240" y="5812"/>
                  </a:cubicBezTo>
                  <a:cubicBezTo>
                    <a:pt x="3240" y="5812"/>
                    <a:pt x="3383" y="5764"/>
                    <a:pt x="3383" y="5669"/>
                  </a:cubicBezTo>
                  <a:cubicBezTo>
                    <a:pt x="3311" y="5169"/>
                    <a:pt x="2906" y="4788"/>
                    <a:pt x="2406" y="4740"/>
                  </a:cubicBezTo>
                  <a:cubicBezTo>
                    <a:pt x="2382" y="4478"/>
                    <a:pt x="2525" y="4216"/>
                    <a:pt x="2740" y="4050"/>
                  </a:cubicBezTo>
                  <a:cubicBezTo>
                    <a:pt x="2820" y="4039"/>
                    <a:pt x="2901" y="4033"/>
                    <a:pt x="2981" y="4033"/>
                  </a:cubicBezTo>
                  <a:cubicBezTo>
                    <a:pt x="3422" y="4033"/>
                    <a:pt x="3850" y="4196"/>
                    <a:pt x="4192" y="4478"/>
                  </a:cubicBezTo>
                  <a:cubicBezTo>
                    <a:pt x="4573" y="4812"/>
                    <a:pt x="4883" y="5169"/>
                    <a:pt x="5145" y="5598"/>
                  </a:cubicBezTo>
                  <a:cubicBezTo>
                    <a:pt x="4883" y="5764"/>
                    <a:pt x="4716" y="6050"/>
                    <a:pt x="4716" y="6360"/>
                  </a:cubicBezTo>
                  <a:cubicBezTo>
                    <a:pt x="4716" y="6455"/>
                    <a:pt x="4740" y="6526"/>
                    <a:pt x="4740" y="6598"/>
                  </a:cubicBezTo>
                  <a:cubicBezTo>
                    <a:pt x="4669" y="6741"/>
                    <a:pt x="4526" y="6836"/>
                    <a:pt x="4359" y="6860"/>
                  </a:cubicBezTo>
                  <a:cubicBezTo>
                    <a:pt x="4145" y="6860"/>
                    <a:pt x="4073" y="6741"/>
                    <a:pt x="3978" y="6741"/>
                  </a:cubicBezTo>
                  <a:cubicBezTo>
                    <a:pt x="3883" y="6741"/>
                    <a:pt x="3811" y="6812"/>
                    <a:pt x="3811" y="6884"/>
                  </a:cubicBezTo>
                  <a:cubicBezTo>
                    <a:pt x="3811" y="7074"/>
                    <a:pt x="4192" y="7169"/>
                    <a:pt x="4359" y="7169"/>
                  </a:cubicBezTo>
                  <a:cubicBezTo>
                    <a:pt x="4502" y="7169"/>
                    <a:pt x="4645" y="7122"/>
                    <a:pt x="4764" y="7026"/>
                  </a:cubicBezTo>
                  <a:lnTo>
                    <a:pt x="4764" y="7026"/>
                  </a:lnTo>
                  <a:cubicBezTo>
                    <a:pt x="4764" y="7836"/>
                    <a:pt x="4478" y="7598"/>
                    <a:pt x="4478" y="7836"/>
                  </a:cubicBezTo>
                  <a:cubicBezTo>
                    <a:pt x="4478" y="7908"/>
                    <a:pt x="4526" y="7979"/>
                    <a:pt x="4621" y="7979"/>
                  </a:cubicBezTo>
                  <a:cubicBezTo>
                    <a:pt x="4740" y="7979"/>
                    <a:pt x="5073" y="7812"/>
                    <a:pt x="5073" y="7026"/>
                  </a:cubicBezTo>
                  <a:cubicBezTo>
                    <a:pt x="5073" y="6693"/>
                    <a:pt x="5026" y="6455"/>
                    <a:pt x="5026" y="6360"/>
                  </a:cubicBezTo>
                  <a:cubicBezTo>
                    <a:pt x="5002" y="6169"/>
                    <a:pt x="5121" y="5955"/>
                    <a:pt x="5288" y="5859"/>
                  </a:cubicBezTo>
                  <a:cubicBezTo>
                    <a:pt x="5621" y="6479"/>
                    <a:pt x="5621" y="6764"/>
                    <a:pt x="5788" y="7026"/>
                  </a:cubicBezTo>
                  <a:cubicBezTo>
                    <a:pt x="5478" y="7812"/>
                    <a:pt x="5788" y="8312"/>
                    <a:pt x="5978" y="8312"/>
                  </a:cubicBezTo>
                  <a:cubicBezTo>
                    <a:pt x="6074" y="8312"/>
                    <a:pt x="6145" y="8241"/>
                    <a:pt x="6145" y="8146"/>
                  </a:cubicBezTo>
                  <a:cubicBezTo>
                    <a:pt x="6145" y="8003"/>
                    <a:pt x="5955" y="8027"/>
                    <a:pt x="5955" y="7646"/>
                  </a:cubicBezTo>
                  <a:cubicBezTo>
                    <a:pt x="5955" y="7527"/>
                    <a:pt x="5978" y="7431"/>
                    <a:pt x="6002" y="7312"/>
                  </a:cubicBezTo>
                  <a:cubicBezTo>
                    <a:pt x="6145" y="7431"/>
                    <a:pt x="6312" y="7503"/>
                    <a:pt x="6502" y="7503"/>
                  </a:cubicBezTo>
                  <a:cubicBezTo>
                    <a:pt x="6598" y="7503"/>
                    <a:pt x="6669" y="7431"/>
                    <a:pt x="6645" y="7336"/>
                  </a:cubicBezTo>
                  <a:cubicBezTo>
                    <a:pt x="6645" y="7241"/>
                    <a:pt x="6598" y="7193"/>
                    <a:pt x="6502" y="7193"/>
                  </a:cubicBezTo>
                  <a:cubicBezTo>
                    <a:pt x="5740" y="7193"/>
                    <a:pt x="6074" y="5574"/>
                    <a:pt x="4359" y="4240"/>
                  </a:cubicBezTo>
                  <a:cubicBezTo>
                    <a:pt x="3963" y="3889"/>
                    <a:pt x="3449" y="3705"/>
                    <a:pt x="2931" y="3705"/>
                  </a:cubicBezTo>
                  <a:cubicBezTo>
                    <a:pt x="2640" y="3705"/>
                    <a:pt x="2347" y="3763"/>
                    <a:pt x="2073" y="3883"/>
                  </a:cubicBezTo>
                  <a:cubicBezTo>
                    <a:pt x="2216" y="2811"/>
                    <a:pt x="2740" y="1835"/>
                    <a:pt x="3573" y="1144"/>
                  </a:cubicBezTo>
                  <a:cubicBezTo>
                    <a:pt x="4478" y="358"/>
                    <a:pt x="5836" y="311"/>
                    <a:pt x="6240" y="311"/>
                  </a:cubicBezTo>
                  <a:cubicBezTo>
                    <a:pt x="6669" y="311"/>
                    <a:pt x="6621" y="311"/>
                    <a:pt x="6621" y="358"/>
                  </a:cubicBezTo>
                  <a:cubicBezTo>
                    <a:pt x="6740" y="501"/>
                    <a:pt x="6788" y="644"/>
                    <a:pt x="6788" y="811"/>
                  </a:cubicBezTo>
                  <a:cubicBezTo>
                    <a:pt x="6788" y="978"/>
                    <a:pt x="6740" y="1144"/>
                    <a:pt x="6645" y="1263"/>
                  </a:cubicBezTo>
                  <a:cubicBezTo>
                    <a:pt x="6621" y="1287"/>
                    <a:pt x="6598" y="1335"/>
                    <a:pt x="6574" y="1335"/>
                  </a:cubicBezTo>
                  <a:cubicBezTo>
                    <a:pt x="6336" y="1263"/>
                    <a:pt x="6074" y="1216"/>
                    <a:pt x="5812" y="1216"/>
                  </a:cubicBezTo>
                  <a:cubicBezTo>
                    <a:pt x="4573" y="1216"/>
                    <a:pt x="4002" y="1930"/>
                    <a:pt x="3740" y="3121"/>
                  </a:cubicBezTo>
                  <a:cubicBezTo>
                    <a:pt x="3716" y="3192"/>
                    <a:pt x="3692" y="3288"/>
                    <a:pt x="3692" y="3383"/>
                  </a:cubicBezTo>
                  <a:cubicBezTo>
                    <a:pt x="3692" y="3454"/>
                    <a:pt x="3764" y="3526"/>
                    <a:pt x="3859" y="3526"/>
                  </a:cubicBezTo>
                  <a:cubicBezTo>
                    <a:pt x="3930" y="3526"/>
                    <a:pt x="4002" y="3454"/>
                    <a:pt x="4002" y="3383"/>
                  </a:cubicBezTo>
                  <a:cubicBezTo>
                    <a:pt x="4002" y="3311"/>
                    <a:pt x="4026" y="3240"/>
                    <a:pt x="4026" y="3192"/>
                  </a:cubicBezTo>
                  <a:cubicBezTo>
                    <a:pt x="4121" y="2740"/>
                    <a:pt x="4311" y="2311"/>
                    <a:pt x="4597" y="1954"/>
                  </a:cubicBezTo>
                  <a:cubicBezTo>
                    <a:pt x="4666" y="1951"/>
                    <a:pt x="4734" y="1950"/>
                    <a:pt x="4803" y="1950"/>
                  </a:cubicBezTo>
                  <a:cubicBezTo>
                    <a:pt x="5925" y="1950"/>
                    <a:pt x="7030" y="2326"/>
                    <a:pt x="7479" y="3359"/>
                  </a:cubicBezTo>
                  <a:lnTo>
                    <a:pt x="5836" y="4216"/>
                  </a:lnTo>
                  <a:cubicBezTo>
                    <a:pt x="5836" y="4216"/>
                    <a:pt x="5383" y="3716"/>
                    <a:pt x="5240" y="3716"/>
                  </a:cubicBezTo>
                  <a:cubicBezTo>
                    <a:pt x="5145" y="3716"/>
                    <a:pt x="5073" y="3788"/>
                    <a:pt x="5073" y="3859"/>
                  </a:cubicBezTo>
                  <a:cubicBezTo>
                    <a:pt x="5073" y="3907"/>
                    <a:pt x="5097" y="3954"/>
                    <a:pt x="5145" y="4002"/>
                  </a:cubicBezTo>
                  <a:cubicBezTo>
                    <a:pt x="5574" y="4264"/>
                    <a:pt x="5836" y="4716"/>
                    <a:pt x="5931" y="5217"/>
                  </a:cubicBezTo>
                  <a:cubicBezTo>
                    <a:pt x="5931" y="5288"/>
                    <a:pt x="6002" y="5359"/>
                    <a:pt x="6074" y="5359"/>
                  </a:cubicBezTo>
                  <a:cubicBezTo>
                    <a:pt x="6169" y="5359"/>
                    <a:pt x="6240" y="5288"/>
                    <a:pt x="6240" y="5193"/>
                  </a:cubicBezTo>
                  <a:cubicBezTo>
                    <a:pt x="6217" y="4955"/>
                    <a:pt x="6145" y="4693"/>
                    <a:pt x="6002" y="4478"/>
                  </a:cubicBezTo>
                  <a:lnTo>
                    <a:pt x="6907" y="4026"/>
                  </a:lnTo>
                  <a:cubicBezTo>
                    <a:pt x="7070" y="4209"/>
                    <a:pt x="7301" y="4322"/>
                    <a:pt x="7543" y="4322"/>
                  </a:cubicBezTo>
                  <a:cubicBezTo>
                    <a:pt x="7585" y="4322"/>
                    <a:pt x="7627" y="4319"/>
                    <a:pt x="7669" y="4312"/>
                  </a:cubicBezTo>
                  <a:lnTo>
                    <a:pt x="7669" y="4312"/>
                  </a:lnTo>
                  <a:cubicBezTo>
                    <a:pt x="7693" y="4645"/>
                    <a:pt x="7669" y="4431"/>
                    <a:pt x="7526" y="8598"/>
                  </a:cubicBezTo>
                  <a:cubicBezTo>
                    <a:pt x="7503" y="9432"/>
                    <a:pt x="7050" y="10384"/>
                    <a:pt x="6193" y="10384"/>
                  </a:cubicBezTo>
                  <a:cubicBezTo>
                    <a:pt x="6002" y="10384"/>
                    <a:pt x="5812" y="10360"/>
                    <a:pt x="5621" y="10313"/>
                  </a:cubicBezTo>
                  <a:cubicBezTo>
                    <a:pt x="5407" y="10265"/>
                    <a:pt x="4835" y="10027"/>
                    <a:pt x="4550" y="9051"/>
                  </a:cubicBezTo>
                  <a:cubicBezTo>
                    <a:pt x="4526" y="9003"/>
                    <a:pt x="4454" y="8955"/>
                    <a:pt x="4383" y="8955"/>
                  </a:cubicBezTo>
                  <a:cubicBezTo>
                    <a:pt x="4311" y="8955"/>
                    <a:pt x="4240" y="9027"/>
                    <a:pt x="4240" y="9098"/>
                  </a:cubicBezTo>
                  <a:cubicBezTo>
                    <a:pt x="4311" y="9432"/>
                    <a:pt x="4454" y="9741"/>
                    <a:pt x="4669" y="10027"/>
                  </a:cubicBezTo>
                  <a:cubicBezTo>
                    <a:pt x="2716" y="9170"/>
                    <a:pt x="1739" y="7527"/>
                    <a:pt x="1549" y="7527"/>
                  </a:cubicBezTo>
                  <a:cubicBezTo>
                    <a:pt x="1454" y="7527"/>
                    <a:pt x="1382" y="7598"/>
                    <a:pt x="1382" y="7669"/>
                  </a:cubicBezTo>
                  <a:cubicBezTo>
                    <a:pt x="1382" y="7717"/>
                    <a:pt x="1382" y="7765"/>
                    <a:pt x="1835" y="8265"/>
                  </a:cubicBezTo>
                  <a:lnTo>
                    <a:pt x="1835" y="9884"/>
                  </a:lnTo>
                  <a:cubicBezTo>
                    <a:pt x="1835" y="9956"/>
                    <a:pt x="1978" y="10027"/>
                    <a:pt x="1978" y="10027"/>
                  </a:cubicBezTo>
                  <a:lnTo>
                    <a:pt x="2644" y="10027"/>
                  </a:lnTo>
                  <a:cubicBezTo>
                    <a:pt x="2716" y="10027"/>
                    <a:pt x="2787" y="9979"/>
                    <a:pt x="2787" y="9908"/>
                  </a:cubicBezTo>
                  <a:lnTo>
                    <a:pt x="2954" y="9313"/>
                  </a:lnTo>
                  <a:cubicBezTo>
                    <a:pt x="4192" y="10313"/>
                    <a:pt x="5407" y="10694"/>
                    <a:pt x="6193" y="10694"/>
                  </a:cubicBezTo>
                  <a:cubicBezTo>
                    <a:pt x="7241" y="10694"/>
                    <a:pt x="7836" y="9622"/>
                    <a:pt x="7860" y="8598"/>
                  </a:cubicBezTo>
                  <a:cubicBezTo>
                    <a:pt x="8003" y="4383"/>
                    <a:pt x="8026" y="4574"/>
                    <a:pt x="8003" y="4169"/>
                  </a:cubicBezTo>
                  <a:lnTo>
                    <a:pt x="8026" y="4169"/>
                  </a:lnTo>
                  <a:cubicBezTo>
                    <a:pt x="8146" y="4359"/>
                    <a:pt x="8336" y="4478"/>
                    <a:pt x="8550" y="4550"/>
                  </a:cubicBezTo>
                  <a:lnTo>
                    <a:pt x="9170" y="5645"/>
                  </a:lnTo>
                  <a:cubicBezTo>
                    <a:pt x="9197" y="5710"/>
                    <a:pt x="9250" y="5739"/>
                    <a:pt x="9303" y="5739"/>
                  </a:cubicBezTo>
                  <a:cubicBezTo>
                    <a:pt x="9386" y="5739"/>
                    <a:pt x="9470" y="5667"/>
                    <a:pt x="9455" y="5550"/>
                  </a:cubicBezTo>
                  <a:cubicBezTo>
                    <a:pt x="9455" y="5526"/>
                    <a:pt x="9455" y="5502"/>
                    <a:pt x="9455" y="5478"/>
                  </a:cubicBezTo>
                  <a:lnTo>
                    <a:pt x="8931" y="4550"/>
                  </a:lnTo>
                  <a:cubicBezTo>
                    <a:pt x="9146" y="4526"/>
                    <a:pt x="9360" y="4407"/>
                    <a:pt x="9479" y="4216"/>
                  </a:cubicBezTo>
                  <a:lnTo>
                    <a:pt x="10408" y="5955"/>
                  </a:lnTo>
                  <a:lnTo>
                    <a:pt x="10408" y="7217"/>
                  </a:lnTo>
                  <a:lnTo>
                    <a:pt x="9765" y="6074"/>
                  </a:lnTo>
                  <a:cubicBezTo>
                    <a:pt x="9737" y="6009"/>
                    <a:pt x="9681" y="5980"/>
                    <a:pt x="9624" y="5980"/>
                  </a:cubicBezTo>
                  <a:cubicBezTo>
                    <a:pt x="9533" y="5980"/>
                    <a:pt x="9441" y="6052"/>
                    <a:pt x="9455" y="6169"/>
                  </a:cubicBezTo>
                  <a:cubicBezTo>
                    <a:pt x="9455" y="6193"/>
                    <a:pt x="9455" y="6217"/>
                    <a:pt x="9479" y="6241"/>
                  </a:cubicBezTo>
                  <a:lnTo>
                    <a:pt x="10408" y="7908"/>
                  </a:lnTo>
                  <a:cubicBezTo>
                    <a:pt x="10437" y="7966"/>
                    <a:pt x="10493" y="7992"/>
                    <a:pt x="10550" y="7992"/>
                  </a:cubicBezTo>
                  <a:cubicBezTo>
                    <a:pt x="10633" y="7992"/>
                    <a:pt x="10717" y="7935"/>
                    <a:pt x="10717" y="7836"/>
                  </a:cubicBezTo>
                  <a:lnTo>
                    <a:pt x="10717" y="5931"/>
                  </a:lnTo>
                  <a:cubicBezTo>
                    <a:pt x="10717" y="5836"/>
                    <a:pt x="10741" y="5931"/>
                    <a:pt x="9622" y="3883"/>
                  </a:cubicBezTo>
                  <a:cubicBezTo>
                    <a:pt x="9736" y="3293"/>
                    <a:pt x="9272" y="2809"/>
                    <a:pt x="8753" y="2809"/>
                  </a:cubicBezTo>
                  <a:cubicBezTo>
                    <a:pt x="8623" y="2809"/>
                    <a:pt x="8489" y="2840"/>
                    <a:pt x="8360" y="2907"/>
                  </a:cubicBezTo>
                  <a:lnTo>
                    <a:pt x="7765" y="3216"/>
                  </a:lnTo>
                  <a:cubicBezTo>
                    <a:pt x="7312" y="2144"/>
                    <a:pt x="6264" y="1716"/>
                    <a:pt x="5121" y="1644"/>
                  </a:cubicBezTo>
                  <a:cubicBezTo>
                    <a:pt x="5335" y="1573"/>
                    <a:pt x="5574" y="1525"/>
                    <a:pt x="5836" y="1525"/>
                  </a:cubicBezTo>
                  <a:cubicBezTo>
                    <a:pt x="6074" y="1549"/>
                    <a:pt x="6336" y="1573"/>
                    <a:pt x="6574" y="1644"/>
                  </a:cubicBezTo>
                  <a:cubicBezTo>
                    <a:pt x="6693" y="1621"/>
                    <a:pt x="6812" y="1573"/>
                    <a:pt x="6883" y="1454"/>
                  </a:cubicBezTo>
                  <a:cubicBezTo>
                    <a:pt x="7145" y="1120"/>
                    <a:pt x="7169" y="668"/>
                    <a:pt x="6955" y="287"/>
                  </a:cubicBezTo>
                  <a:lnTo>
                    <a:pt x="6907" y="192"/>
                  </a:lnTo>
                  <a:cubicBezTo>
                    <a:pt x="6810" y="16"/>
                    <a:pt x="6649" y="0"/>
                    <a:pt x="6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5080339" y="3975893"/>
              <a:ext cx="12020" cy="10442"/>
            </a:xfrm>
            <a:custGeom>
              <a:avLst/>
              <a:gdLst/>
              <a:ahLst/>
              <a:cxnLst/>
              <a:rect l="l" t="t" r="r" b="b"/>
              <a:pathLst>
                <a:path w="358" h="311" extrusionOk="0">
                  <a:moveTo>
                    <a:pt x="191" y="1"/>
                  </a:moveTo>
                  <a:cubicBezTo>
                    <a:pt x="0" y="1"/>
                    <a:pt x="0" y="310"/>
                    <a:pt x="191" y="310"/>
                  </a:cubicBezTo>
                  <a:cubicBezTo>
                    <a:pt x="286" y="310"/>
                    <a:pt x="358" y="239"/>
                    <a:pt x="358" y="143"/>
                  </a:cubicBezTo>
                  <a:cubicBezTo>
                    <a:pt x="358" y="72"/>
                    <a:pt x="286"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4969978" y="3942318"/>
              <a:ext cx="13262" cy="28237"/>
            </a:xfrm>
            <a:custGeom>
              <a:avLst/>
              <a:gdLst/>
              <a:ahLst/>
              <a:cxnLst/>
              <a:rect l="l" t="t" r="r" b="b"/>
              <a:pathLst>
                <a:path w="395" h="841" extrusionOk="0">
                  <a:moveTo>
                    <a:pt x="168" y="0"/>
                  </a:moveTo>
                  <a:cubicBezTo>
                    <a:pt x="72" y="0"/>
                    <a:pt x="1" y="72"/>
                    <a:pt x="1" y="167"/>
                  </a:cubicBezTo>
                  <a:cubicBezTo>
                    <a:pt x="49" y="334"/>
                    <a:pt x="49" y="500"/>
                    <a:pt x="72" y="667"/>
                  </a:cubicBezTo>
                  <a:lnTo>
                    <a:pt x="72" y="691"/>
                  </a:lnTo>
                  <a:cubicBezTo>
                    <a:pt x="72" y="792"/>
                    <a:pt x="147" y="840"/>
                    <a:pt x="223" y="840"/>
                  </a:cubicBezTo>
                  <a:cubicBezTo>
                    <a:pt x="308" y="840"/>
                    <a:pt x="395" y="780"/>
                    <a:pt x="382" y="667"/>
                  </a:cubicBezTo>
                  <a:cubicBezTo>
                    <a:pt x="382" y="477"/>
                    <a:pt x="358" y="286"/>
                    <a:pt x="311" y="119"/>
                  </a:cubicBezTo>
                  <a:cubicBezTo>
                    <a:pt x="287" y="48"/>
                    <a:pt x="215"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5008388" y="4016686"/>
              <a:ext cx="28807" cy="18231"/>
            </a:xfrm>
            <a:custGeom>
              <a:avLst/>
              <a:gdLst/>
              <a:ahLst/>
              <a:cxnLst/>
              <a:rect l="l" t="t" r="r" b="b"/>
              <a:pathLst>
                <a:path w="858" h="543" extrusionOk="0">
                  <a:moveTo>
                    <a:pt x="262" y="0"/>
                  </a:moveTo>
                  <a:cubicBezTo>
                    <a:pt x="0" y="0"/>
                    <a:pt x="48" y="310"/>
                    <a:pt x="238" y="310"/>
                  </a:cubicBezTo>
                  <a:lnTo>
                    <a:pt x="262" y="310"/>
                  </a:lnTo>
                  <a:cubicBezTo>
                    <a:pt x="405" y="310"/>
                    <a:pt x="500" y="381"/>
                    <a:pt x="595" y="476"/>
                  </a:cubicBezTo>
                  <a:lnTo>
                    <a:pt x="572" y="476"/>
                  </a:lnTo>
                  <a:cubicBezTo>
                    <a:pt x="608" y="521"/>
                    <a:pt x="657" y="542"/>
                    <a:pt x="705" y="542"/>
                  </a:cubicBezTo>
                  <a:cubicBezTo>
                    <a:pt x="784" y="542"/>
                    <a:pt x="857" y="485"/>
                    <a:pt x="857" y="381"/>
                  </a:cubicBezTo>
                  <a:cubicBezTo>
                    <a:pt x="762" y="143"/>
                    <a:pt x="524" y="0"/>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5017185" y="4047038"/>
              <a:ext cx="10408" cy="10442"/>
            </a:xfrm>
            <a:custGeom>
              <a:avLst/>
              <a:gdLst/>
              <a:ahLst/>
              <a:cxnLst/>
              <a:rect l="l" t="t" r="r" b="b"/>
              <a:pathLst>
                <a:path w="310" h="311" extrusionOk="0">
                  <a:moveTo>
                    <a:pt x="143" y="1"/>
                  </a:moveTo>
                  <a:cubicBezTo>
                    <a:pt x="71" y="1"/>
                    <a:pt x="0" y="49"/>
                    <a:pt x="0" y="144"/>
                  </a:cubicBezTo>
                  <a:cubicBezTo>
                    <a:pt x="0" y="239"/>
                    <a:pt x="71" y="311"/>
                    <a:pt x="143" y="311"/>
                  </a:cubicBezTo>
                  <a:cubicBezTo>
                    <a:pt x="238" y="311"/>
                    <a:pt x="310" y="239"/>
                    <a:pt x="310" y="144"/>
                  </a:cubicBezTo>
                  <a:cubicBezTo>
                    <a:pt x="310" y="49"/>
                    <a:pt x="238"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4996368" y="3955916"/>
              <a:ext cx="20850" cy="20817"/>
            </a:xfrm>
            <a:custGeom>
              <a:avLst/>
              <a:gdLst/>
              <a:ahLst/>
              <a:cxnLst/>
              <a:rect l="l" t="t" r="r" b="b"/>
              <a:pathLst>
                <a:path w="621" h="620" extrusionOk="0">
                  <a:moveTo>
                    <a:pt x="453" y="0"/>
                  </a:moveTo>
                  <a:cubicBezTo>
                    <a:pt x="406" y="0"/>
                    <a:pt x="358" y="24"/>
                    <a:pt x="334" y="48"/>
                  </a:cubicBezTo>
                  <a:lnTo>
                    <a:pt x="96" y="357"/>
                  </a:lnTo>
                  <a:cubicBezTo>
                    <a:pt x="1" y="476"/>
                    <a:pt x="72" y="619"/>
                    <a:pt x="215" y="619"/>
                  </a:cubicBezTo>
                  <a:cubicBezTo>
                    <a:pt x="263" y="619"/>
                    <a:pt x="310" y="596"/>
                    <a:pt x="334" y="572"/>
                  </a:cubicBezTo>
                  <a:cubicBezTo>
                    <a:pt x="549" y="262"/>
                    <a:pt x="620" y="238"/>
                    <a:pt x="620" y="143"/>
                  </a:cubicBezTo>
                  <a:cubicBezTo>
                    <a:pt x="620" y="72"/>
                    <a:pt x="549" y="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4942816" y="3955916"/>
              <a:ext cx="12020" cy="10408"/>
            </a:xfrm>
            <a:custGeom>
              <a:avLst/>
              <a:gdLst/>
              <a:ahLst/>
              <a:cxnLst/>
              <a:rect l="l" t="t" r="r" b="b"/>
              <a:pathLst>
                <a:path w="358" h="310" extrusionOk="0">
                  <a:moveTo>
                    <a:pt x="167" y="0"/>
                  </a:moveTo>
                  <a:cubicBezTo>
                    <a:pt x="72" y="0"/>
                    <a:pt x="24" y="72"/>
                    <a:pt x="24" y="143"/>
                  </a:cubicBezTo>
                  <a:cubicBezTo>
                    <a:pt x="0" y="238"/>
                    <a:pt x="72" y="310"/>
                    <a:pt x="167" y="310"/>
                  </a:cubicBezTo>
                  <a:cubicBezTo>
                    <a:pt x="358" y="286"/>
                    <a:pt x="358" y="24"/>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9"/>
          <p:cNvGrpSpPr/>
          <p:nvPr/>
        </p:nvGrpSpPr>
        <p:grpSpPr>
          <a:xfrm>
            <a:off x="7094941" y="2916856"/>
            <a:ext cx="352638" cy="359017"/>
            <a:chOff x="5565666" y="3856769"/>
            <a:chExt cx="352638" cy="359017"/>
          </a:xfrm>
        </p:grpSpPr>
        <p:sp>
          <p:nvSpPr>
            <p:cNvPr id="1046" name="Google Shape;1046;p49"/>
            <p:cNvSpPr/>
            <p:nvPr/>
          </p:nvSpPr>
          <p:spPr>
            <a:xfrm>
              <a:off x="5565666" y="3894440"/>
              <a:ext cx="163141" cy="321346"/>
            </a:xfrm>
            <a:custGeom>
              <a:avLst/>
              <a:gdLst/>
              <a:ahLst/>
              <a:cxnLst/>
              <a:rect l="l" t="t" r="r" b="b"/>
              <a:pathLst>
                <a:path w="4859" h="9571" extrusionOk="0">
                  <a:moveTo>
                    <a:pt x="1778" y="798"/>
                  </a:moveTo>
                  <a:cubicBezTo>
                    <a:pt x="1937" y="798"/>
                    <a:pt x="2101" y="907"/>
                    <a:pt x="2144" y="1093"/>
                  </a:cubicBezTo>
                  <a:lnTo>
                    <a:pt x="2525" y="3165"/>
                  </a:lnTo>
                  <a:cubicBezTo>
                    <a:pt x="2358" y="3022"/>
                    <a:pt x="2120" y="2927"/>
                    <a:pt x="1882" y="2927"/>
                  </a:cubicBezTo>
                  <a:cubicBezTo>
                    <a:pt x="1538" y="1176"/>
                    <a:pt x="1492" y="944"/>
                    <a:pt x="1494" y="944"/>
                  </a:cubicBezTo>
                  <a:lnTo>
                    <a:pt x="1494" y="944"/>
                  </a:lnTo>
                  <a:cubicBezTo>
                    <a:pt x="1495" y="944"/>
                    <a:pt x="1502" y="974"/>
                    <a:pt x="1503" y="974"/>
                  </a:cubicBezTo>
                  <a:cubicBezTo>
                    <a:pt x="1504" y="974"/>
                    <a:pt x="1504" y="968"/>
                    <a:pt x="1501" y="950"/>
                  </a:cubicBezTo>
                  <a:cubicBezTo>
                    <a:pt x="1568" y="846"/>
                    <a:pt x="1672" y="798"/>
                    <a:pt x="1778" y="798"/>
                  </a:cubicBezTo>
                  <a:close/>
                  <a:moveTo>
                    <a:pt x="4502" y="8594"/>
                  </a:moveTo>
                  <a:lnTo>
                    <a:pt x="4502" y="9261"/>
                  </a:lnTo>
                  <a:lnTo>
                    <a:pt x="1525" y="9261"/>
                  </a:lnTo>
                  <a:lnTo>
                    <a:pt x="1525" y="8594"/>
                  </a:lnTo>
                  <a:close/>
                  <a:moveTo>
                    <a:pt x="788" y="0"/>
                  </a:moveTo>
                  <a:cubicBezTo>
                    <a:pt x="733" y="0"/>
                    <a:pt x="677" y="7"/>
                    <a:pt x="620" y="21"/>
                  </a:cubicBezTo>
                  <a:cubicBezTo>
                    <a:pt x="263" y="69"/>
                    <a:pt x="1" y="426"/>
                    <a:pt x="48" y="783"/>
                  </a:cubicBezTo>
                  <a:lnTo>
                    <a:pt x="287" y="2427"/>
                  </a:lnTo>
                  <a:cubicBezTo>
                    <a:pt x="316" y="2486"/>
                    <a:pt x="371" y="2513"/>
                    <a:pt x="427" y="2513"/>
                  </a:cubicBezTo>
                  <a:cubicBezTo>
                    <a:pt x="504" y="2513"/>
                    <a:pt x="582" y="2462"/>
                    <a:pt x="596" y="2379"/>
                  </a:cubicBezTo>
                  <a:lnTo>
                    <a:pt x="358" y="736"/>
                  </a:lnTo>
                  <a:cubicBezTo>
                    <a:pt x="334" y="545"/>
                    <a:pt x="477" y="355"/>
                    <a:pt x="668" y="331"/>
                  </a:cubicBezTo>
                  <a:cubicBezTo>
                    <a:pt x="700" y="324"/>
                    <a:pt x="731" y="320"/>
                    <a:pt x="761" y="320"/>
                  </a:cubicBezTo>
                  <a:cubicBezTo>
                    <a:pt x="934" y="320"/>
                    <a:pt x="1075" y="430"/>
                    <a:pt x="1096" y="591"/>
                  </a:cubicBezTo>
                  <a:lnTo>
                    <a:pt x="1096" y="591"/>
                  </a:lnTo>
                  <a:cubicBezTo>
                    <a:pt x="1096" y="590"/>
                    <a:pt x="1095" y="589"/>
                    <a:pt x="1095" y="589"/>
                  </a:cubicBezTo>
                  <a:lnTo>
                    <a:pt x="1095" y="589"/>
                  </a:lnTo>
                  <a:cubicBezTo>
                    <a:pt x="1095" y="589"/>
                    <a:pt x="1096" y="594"/>
                    <a:pt x="1096" y="594"/>
                  </a:cubicBezTo>
                  <a:cubicBezTo>
                    <a:pt x="1096" y="594"/>
                    <a:pt x="1096" y="594"/>
                    <a:pt x="1096" y="593"/>
                  </a:cubicBezTo>
                  <a:cubicBezTo>
                    <a:pt x="1096" y="592"/>
                    <a:pt x="1096" y="592"/>
                    <a:pt x="1096" y="591"/>
                  </a:cubicBezTo>
                  <a:lnTo>
                    <a:pt x="1096" y="591"/>
                  </a:lnTo>
                  <a:cubicBezTo>
                    <a:pt x="1103" y="614"/>
                    <a:pt x="1166" y="882"/>
                    <a:pt x="1573" y="3046"/>
                  </a:cubicBezTo>
                  <a:cubicBezTo>
                    <a:pt x="1430" y="3141"/>
                    <a:pt x="1382" y="3355"/>
                    <a:pt x="1453" y="3522"/>
                  </a:cubicBezTo>
                  <a:cubicBezTo>
                    <a:pt x="2358" y="5427"/>
                    <a:pt x="2073" y="4927"/>
                    <a:pt x="2716" y="5951"/>
                  </a:cubicBezTo>
                  <a:cubicBezTo>
                    <a:pt x="2746" y="5997"/>
                    <a:pt x="2807" y="6023"/>
                    <a:pt x="2865" y="6023"/>
                  </a:cubicBezTo>
                  <a:cubicBezTo>
                    <a:pt x="2897" y="6023"/>
                    <a:pt x="2928" y="6016"/>
                    <a:pt x="2954" y="5999"/>
                  </a:cubicBezTo>
                  <a:cubicBezTo>
                    <a:pt x="3025" y="5951"/>
                    <a:pt x="3025" y="5856"/>
                    <a:pt x="3001" y="5784"/>
                  </a:cubicBezTo>
                  <a:cubicBezTo>
                    <a:pt x="2335" y="4736"/>
                    <a:pt x="2668" y="5427"/>
                    <a:pt x="1739" y="3403"/>
                  </a:cubicBezTo>
                  <a:cubicBezTo>
                    <a:pt x="1715" y="3355"/>
                    <a:pt x="1739" y="3308"/>
                    <a:pt x="1787" y="3284"/>
                  </a:cubicBezTo>
                  <a:cubicBezTo>
                    <a:pt x="1830" y="3272"/>
                    <a:pt x="1875" y="3266"/>
                    <a:pt x="1920" y="3266"/>
                  </a:cubicBezTo>
                  <a:cubicBezTo>
                    <a:pt x="2049" y="3266"/>
                    <a:pt x="2181" y="3315"/>
                    <a:pt x="2287" y="3403"/>
                  </a:cubicBezTo>
                  <a:cubicBezTo>
                    <a:pt x="2525" y="3617"/>
                    <a:pt x="2716" y="3879"/>
                    <a:pt x="2835" y="4165"/>
                  </a:cubicBezTo>
                  <a:cubicBezTo>
                    <a:pt x="3240" y="4832"/>
                    <a:pt x="3216" y="4832"/>
                    <a:pt x="3287" y="4856"/>
                  </a:cubicBezTo>
                  <a:cubicBezTo>
                    <a:pt x="3621" y="5070"/>
                    <a:pt x="3930" y="5356"/>
                    <a:pt x="4144" y="5713"/>
                  </a:cubicBezTo>
                  <a:cubicBezTo>
                    <a:pt x="4359" y="6165"/>
                    <a:pt x="4406" y="6689"/>
                    <a:pt x="4264" y="7189"/>
                  </a:cubicBezTo>
                  <a:lnTo>
                    <a:pt x="4144" y="8309"/>
                  </a:lnTo>
                  <a:lnTo>
                    <a:pt x="1930" y="8309"/>
                  </a:lnTo>
                  <a:cubicBezTo>
                    <a:pt x="2168" y="7285"/>
                    <a:pt x="2001" y="6237"/>
                    <a:pt x="1477" y="5356"/>
                  </a:cubicBezTo>
                  <a:cubicBezTo>
                    <a:pt x="1025" y="4665"/>
                    <a:pt x="763" y="3879"/>
                    <a:pt x="691" y="3069"/>
                  </a:cubicBezTo>
                  <a:cubicBezTo>
                    <a:pt x="691" y="3008"/>
                    <a:pt x="620" y="2946"/>
                    <a:pt x="554" y="2946"/>
                  </a:cubicBezTo>
                  <a:cubicBezTo>
                    <a:pt x="544" y="2946"/>
                    <a:pt x="534" y="2947"/>
                    <a:pt x="525" y="2950"/>
                  </a:cubicBezTo>
                  <a:cubicBezTo>
                    <a:pt x="429" y="2950"/>
                    <a:pt x="382" y="3046"/>
                    <a:pt x="382" y="3117"/>
                  </a:cubicBezTo>
                  <a:cubicBezTo>
                    <a:pt x="453" y="3974"/>
                    <a:pt x="739" y="4808"/>
                    <a:pt x="1215" y="5499"/>
                  </a:cubicBezTo>
                  <a:cubicBezTo>
                    <a:pt x="1692" y="6356"/>
                    <a:pt x="1834" y="7356"/>
                    <a:pt x="1620" y="8309"/>
                  </a:cubicBezTo>
                  <a:lnTo>
                    <a:pt x="1382" y="8309"/>
                  </a:lnTo>
                  <a:cubicBezTo>
                    <a:pt x="1287" y="8309"/>
                    <a:pt x="1215" y="8452"/>
                    <a:pt x="1215" y="8452"/>
                  </a:cubicBezTo>
                  <a:lnTo>
                    <a:pt x="1215" y="9428"/>
                  </a:lnTo>
                  <a:cubicBezTo>
                    <a:pt x="1215" y="9499"/>
                    <a:pt x="1287" y="9571"/>
                    <a:pt x="1382" y="9571"/>
                  </a:cubicBezTo>
                  <a:lnTo>
                    <a:pt x="4668" y="9571"/>
                  </a:lnTo>
                  <a:cubicBezTo>
                    <a:pt x="4764" y="9571"/>
                    <a:pt x="4835" y="9499"/>
                    <a:pt x="4835" y="9428"/>
                  </a:cubicBezTo>
                  <a:lnTo>
                    <a:pt x="4835" y="8428"/>
                  </a:lnTo>
                  <a:cubicBezTo>
                    <a:pt x="4835" y="8356"/>
                    <a:pt x="4764" y="8285"/>
                    <a:pt x="4668" y="8285"/>
                  </a:cubicBezTo>
                  <a:lnTo>
                    <a:pt x="4668" y="8261"/>
                  </a:lnTo>
                  <a:lnTo>
                    <a:pt x="4454" y="8261"/>
                  </a:lnTo>
                  <a:lnTo>
                    <a:pt x="4573" y="7213"/>
                  </a:lnTo>
                  <a:cubicBezTo>
                    <a:pt x="4859" y="6189"/>
                    <a:pt x="4406" y="5094"/>
                    <a:pt x="3478" y="4594"/>
                  </a:cubicBezTo>
                  <a:cubicBezTo>
                    <a:pt x="3120" y="3998"/>
                    <a:pt x="3263" y="4260"/>
                    <a:pt x="2954" y="3712"/>
                  </a:cubicBezTo>
                  <a:lnTo>
                    <a:pt x="2454" y="1021"/>
                  </a:lnTo>
                  <a:cubicBezTo>
                    <a:pt x="2386" y="698"/>
                    <a:pt x="2098" y="484"/>
                    <a:pt x="1792" y="484"/>
                  </a:cubicBezTo>
                  <a:cubicBezTo>
                    <a:pt x="1670" y="484"/>
                    <a:pt x="1545" y="518"/>
                    <a:pt x="1430" y="593"/>
                  </a:cubicBezTo>
                  <a:cubicBezTo>
                    <a:pt x="1430" y="569"/>
                    <a:pt x="1430" y="545"/>
                    <a:pt x="1430" y="521"/>
                  </a:cubicBezTo>
                  <a:cubicBezTo>
                    <a:pt x="1349" y="218"/>
                    <a:pt x="1096" y="0"/>
                    <a:pt x="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5754357" y="3894339"/>
              <a:ext cx="163947" cy="321447"/>
            </a:xfrm>
            <a:custGeom>
              <a:avLst/>
              <a:gdLst/>
              <a:ahLst/>
              <a:cxnLst/>
              <a:rect l="l" t="t" r="r" b="b"/>
              <a:pathLst>
                <a:path w="4883" h="9574" extrusionOk="0">
                  <a:moveTo>
                    <a:pt x="3089" y="801"/>
                  </a:moveTo>
                  <a:cubicBezTo>
                    <a:pt x="3197" y="801"/>
                    <a:pt x="3307" y="849"/>
                    <a:pt x="3383" y="953"/>
                  </a:cubicBezTo>
                  <a:lnTo>
                    <a:pt x="3002" y="2930"/>
                  </a:lnTo>
                  <a:cubicBezTo>
                    <a:pt x="2763" y="2930"/>
                    <a:pt x="2525" y="3025"/>
                    <a:pt x="2335" y="3168"/>
                  </a:cubicBezTo>
                  <a:lnTo>
                    <a:pt x="2740" y="1096"/>
                  </a:lnTo>
                  <a:cubicBezTo>
                    <a:pt x="2768" y="910"/>
                    <a:pt x="2926" y="801"/>
                    <a:pt x="3089" y="801"/>
                  </a:cubicBezTo>
                  <a:close/>
                  <a:moveTo>
                    <a:pt x="4132" y="320"/>
                  </a:moveTo>
                  <a:cubicBezTo>
                    <a:pt x="4343" y="320"/>
                    <a:pt x="4553" y="478"/>
                    <a:pt x="4526" y="739"/>
                  </a:cubicBezTo>
                  <a:cubicBezTo>
                    <a:pt x="4176" y="3164"/>
                    <a:pt x="4147" y="3264"/>
                    <a:pt x="4145" y="3264"/>
                  </a:cubicBezTo>
                  <a:cubicBezTo>
                    <a:pt x="4145" y="3264"/>
                    <a:pt x="4145" y="3263"/>
                    <a:pt x="4145" y="3263"/>
                  </a:cubicBezTo>
                  <a:cubicBezTo>
                    <a:pt x="4097" y="3858"/>
                    <a:pt x="4002" y="4311"/>
                    <a:pt x="3406" y="5335"/>
                  </a:cubicBezTo>
                  <a:cubicBezTo>
                    <a:pt x="2883" y="6216"/>
                    <a:pt x="2716" y="7264"/>
                    <a:pt x="2954" y="8288"/>
                  </a:cubicBezTo>
                  <a:lnTo>
                    <a:pt x="2001" y="8288"/>
                  </a:lnTo>
                  <a:cubicBezTo>
                    <a:pt x="1992" y="8285"/>
                    <a:pt x="1982" y="8283"/>
                    <a:pt x="1973" y="8283"/>
                  </a:cubicBezTo>
                  <a:cubicBezTo>
                    <a:pt x="1912" y="8283"/>
                    <a:pt x="1855" y="8345"/>
                    <a:pt x="1835" y="8407"/>
                  </a:cubicBezTo>
                  <a:cubicBezTo>
                    <a:pt x="1835" y="8502"/>
                    <a:pt x="1906" y="8597"/>
                    <a:pt x="2001" y="8597"/>
                  </a:cubicBezTo>
                  <a:lnTo>
                    <a:pt x="3335" y="8597"/>
                  </a:lnTo>
                  <a:lnTo>
                    <a:pt x="3335" y="9264"/>
                  </a:lnTo>
                  <a:lnTo>
                    <a:pt x="358" y="9264"/>
                  </a:lnTo>
                  <a:lnTo>
                    <a:pt x="358" y="8597"/>
                  </a:lnTo>
                  <a:lnTo>
                    <a:pt x="1311" y="8597"/>
                  </a:lnTo>
                  <a:cubicBezTo>
                    <a:pt x="1382" y="8597"/>
                    <a:pt x="1454" y="8526"/>
                    <a:pt x="1477" y="8455"/>
                  </a:cubicBezTo>
                  <a:cubicBezTo>
                    <a:pt x="1477" y="8369"/>
                    <a:pt x="1420" y="8284"/>
                    <a:pt x="1340" y="8284"/>
                  </a:cubicBezTo>
                  <a:cubicBezTo>
                    <a:pt x="1331" y="8284"/>
                    <a:pt x="1321" y="8285"/>
                    <a:pt x="1311" y="8288"/>
                  </a:cubicBezTo>
                  <a:lnTo>
                    <a:pt x="739" y="8288"/>
                  </a:lnTo>
                  <a:cubicBezTo>
                    <a:pt x="596" y="7121"/>
                    <a:pt x="596" y="7169"/>
                    <a:pt x="596" y="7145"/>
                  </a:cubicBezTo>
                  <a:cubicBezTo>
                    <a:pt x="453" y="6668"/>
                    <a:pt x="501" y="6145"/>
                    <a:pt x="739" y="5692"/>
                  </a:cubicBezTo>
                  <a:cubicBezTo>
                    <a:pt x="954" y="5359"/>
                    <a:pt x="1239" y="5049"/>
                    <a:pt x="1597" y="4859"/>
                  </a:cubicBezTo>
                  <a:cubicBezTo>
                    <a:pt x="1668" y="4835"/>
                    <a:pt x="1620" y="4835"/>
                    <a:pt x="2025" y="4168"/>
                  </a:cubicBezTo>
                  <a:cubicBezTo>
                    <a:pt x="2168" y="3858"/>
                    <a:pt x="2359" y="3596"/>
                    <a:pt x="2573" y="3382"/>
                  </a:cubicBezTo>
                  <a:cubicBezTo>
                    <a:pt x="2691" y="3296"/>
                    <a:pt x="2833" y="3259"/>
                    <a:pt x="2947" y="3259"/>
                  </a:cubicBezTo>
                  <a:cubicBezTo>
                    <a:pt x="3087" y="3259"/>
                    <a:pt x="3184" y="3314"/>
                    <a:pt x="3145" y="3406"/>
                  </a:cubicBezTo>
                  <a:cubicBezTo>
                    <a:pt x="2382" y="5001"/>
                    <a:pt x="2430" y="4954"/>
                    <a:pt x="2359" y="5049"/>
                  </a:cubicBezTo>
                  <a:lnTo>
                    <a:pt x="1882" y="5787"/>
                  </a:lnTo>
                  <a:cubicBezTo>
                    <a:pt x="1835" y="5859"/>
                    <a:pt x="1859" y="5930"/>
                    <a:pt x="1906" y="5978"/>
                  </a:cubicBezTo>
                  <a:cubicBezTo>
                    <a:pt x="1939" y="6011"/>
                    <a:pt x="1983" y="6029"/>
                    <a:pt x="2024" y="6029"/>
                  </a:cubicBezTo>
                  <a:cubicBezTo>
                    <a:pt x="2073" y="6029"/>
                    <a:pt x="2119" y="6005"/>
                    <a:pt x="2144" y="5954"/>
                  </a:cubicBezTo>
                  <a:cubicBezTo>
                    <a:pt x="2930" y="4692"/>
                    <a:pt x="2382" y="5716"/>
                    <a:pt x="3430" y="3525"/>
                  </a:cubicBezTo>
                  <a:cubicBezTo>
                    <a:pt x="3502" y="3358"/>
                    <a:pt x="3454" y="3168"/>
                    <a:pt x="3311" y="3049"/>
                  </a:cubicBezTo>
                  <a:cubicBezTo>
                    <a:pt x="3742" y="759"/>
                    <a:pt x="3770" y="592"/>
                    <a:pt x="3767" y="592"/>
                  </a:cubicBezTo>
                  <a:lnTo>
                    <a:pt x="3767" y="592"/>
                  </a:lnTo>
                  <a:cubicBezTo>
                    <a:pt x="3766" y="592"/>
                    <a:pt x="3765" y="597"/>
                    <a:pt x="3764" y="597"/>
                  </a:cubicBezTo>
                  <a:cubicBezTo>
                    <a:pt x="3764" y="597"/>
                    <a:pt x="3764" y="597"/>
                    <a:pt x="3764" y="596"/>
                  </a:cubicBezTo>
                  <a:cubicBezTo>
                    <a:pt x="3824" y="404"/>
                    <a:pt x="3978" y="320"/>
                    <a:pt x="4132" y="320"/>
                  </a:cubicBezTo>
                  <a:close/>
                  <a:moveTo>
                    <a:pt x="4264" y="0"/>
                  </a:moveTo>
                  <a:lnTo>
                    <a:pt x="4264" y="24"/>
                  </a:lnTo>
                  <a:cubicBezTo>
                    <a:pt x="4207" y="10"/>
                    <a:pt x="4150" y="3"/>
                    <a:pt x="4095" y="3"/>
                  </a:cubicBezTo>
                  <a:cubicBezTo>
                    <a:pt x="3782" y="3"/>
                    <a:pt x="3515" y="221"/>
                    <a:pt x="3454" y="524"/>
                  </a:cubicBezTo>
                  <a:lnTo>
                    <a:pt x="3454" y="596"/>
                  </a:lnTo>
                  <a:cubicBezTo>
                    <a:pt x="3339" y="521"/>
                    <a:pt x="3214" y="487"/>
                    <a:pt x="3091" y="487"/>
                  </a:cubicBezTo>
                  <a:cubicBezTo>
                    <a:pt x="2785" y="487"/>
                    <a:pt x="2498" y="701"/>
                    <a:pt x="2430" y="1024"/>
                  </a:cubicBezTo>
                  <a:lnTo>
                    <a:pt x="1930" y="3715"/>
                  </a:lnTo>
                  <a:cubicBezTo>
                    <a:pt x="1620" y="4263"/>
                    <a:pt x="1716" y="4073"/>
                    <a:pt x="1406" y="4597"/>
                  </a:cubicBezTo>
                  <a:cubicBezTo>
                    <a:pt x="477" y="5097"/>
                    <a:pt x="1" y="6192"/>
                    <a:pt x="311" y="7216"/>
                  </a:cubicBezTo>
                  <a:lnTo>
                    <a:pt x="430" y="8264"/>
                  </a:lnTo>
                  <a:lnTo>
                    <a:pt x="215" y="8264"/>
                  </a:lnTo>
                  <a:cubicBezTo>
                    <a:pt x="144" y="8264"/>
                    <a:pt x="49" y="8335"/>
                    <a:pt x="72" y="8431"/>
                  </a:cubicBezTo>
                  <a:lnTo>
                    <a:pt x="72" y="9407"/>
                  </a:lnTo>
                  <a:cubicBezTo>
                    <a:pt x="72" y="9479"/>
                    <a:pt x="120" y="9550"/>
                    <a:pt x="215" y="9574"/>
                  </a:cubicBezTo>
                  <a:lnTo>
                    <a:pt x="3526" y="9574"/>
                  </a:lnTo>
                  <a:cubicBezTo>
                    <a:pt x="3597" y="9550"/>
                    <a:pt x="3668" y="9479"/>
                    <a:pt x="3668" y="9407"/>
                  </a:cubicBezTo>
                  <a:lnTo>
                    <a:pt x="3668" y="8431"/>
                  </a:lnTo>
                  <a:cubicBezTo>
                    <a:pt x="3668" y="8335"/>
                    <a:pt x="3597" y="8264"/>
                    <a:pt x="3526" y="8264"/>
                  </a:cubicBezTo>
                  <a:lnTo>
                    <a:pt x="3287" y="8264"/>
                  </a:lnTo>
                  <a:cubicBezTo>
                    <a:pt x="3049" y="7311"/>
                    <a:pt x="3192" y="6311"/>
                    <a:pt x="3692" y="5478"/>
                  </a:cubicBezTo>
                  <a:cubicBezTo>
                    <a:pt x="4311" y="4406"/>
                    <a:pt x="4407" y="3906"/>
                    <a:pt x="4478" y="3287"/>
                  </a:cubicBezTo>
                  <a:cubicBezTo>
                    <a:pt x="4827" y="886"/>
                    <a:pt x="4836" y="785"/>
                    <a:pt x="4836" y="785"/>
                  </a:cubicBezTo>
                  <a:lnTo>
                    <a:pt x="4836" y="785"/>
                  </a:lnTo>
                  <a:cubicBezTo>
                    <a:pt x="4835" y="785"/>
                    <a:pt x="4835" y="786"/>
                    <a:pt x="4835" y="786"/>
                  </a:cubicBezTo>
                  <a:cubicBezTo>
                    <a:pt x="4883" y="405"/>
                    <a:pt x="4645" y="72"/>
                    <a:pt x="4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5668808" y="3856769"/>
              <a:ext cx="147159" cy="191713"/>
            </a:xfrm>
            <a:custGeom>
              <a:avLst/>
              <a:gdLst/>
              <a:ahLst/>
              <a:cxnLst/>
              <a:rect l="l" t="t" r="r" b="b"/>
              <a:pathLst>
                <a:path w="4383" h="5710" extrusionOk="0">
                  <a:moveTo>
                    <a:pt x="2120" y="0"/>
                  </a:moveTo>
                  <a:lnTo>
                    <a:pt x="96" y="810"/>
                  </a:lnTo>
                  <a:cubicBezTo>
                    <a:pt x="25" y="834"/>
                    <a:pt x="1" y="881"/>
                    <a:pt x="1" y="953"/>
                  </a:cubicBezTo>
                  <a:lnTo>
                    <a:pt x="1" y="3596"/>
                  </a:lnTo>
                  <a:cubicBezTo>
                    <a:pt x="1" y="4311"/>
                    <a:pt x="1477" y="5311"/>
                    <a:pt x="2097" y="5692"/>
                  </a:cubicBezTo>
                  <a:cubicBezTo>
                    <a:pt x="2120" y="5704"/>
                    <a:pt x="2150" y="5710"/>
                    <a:pt x="2180" y="5710"/>
                  </a:cubicBezTo>
                  <a:cubicBezTo>
                    <a:pt x="2210" y="5710"/>
                    <a:pt x="2239" y="5704"/>
                    <a:pt x="2263" y="5692"/>
                  </a:cubicBezTo>
                  <a:cubicBezTo>
                    <a:pt x="2454" y="5573"/>
                    <a:pt x="2763" y="5358"/>
                    <a:pt x="3073" y="5120"/>
                  </a:cubicBezTo>
                  <a:cubicBezTo>
                    <a:pt x="3144" y="5073"/>
                    <a:pt x="3168" y="4977"/>
                    <a:pt x="3121" y="4906"/>
                  </a:cubicBezTo>
                  <a:lnTo>
                    <a:pt x="3121" y="4906"/>
                  </a:lnTo>
                  <a:lnTo>
                    <a:pt x="3121" y="4930"/>
                  </a:lnTo>
                  <a:cubicBezTo>
                    <a:pt x="3090" y="4884"/>
                    <a:pt x="3039" y="4857"/>
                    <a:pt x="2988" y="4857"/>
                  </a:cubicBezTo>
                  <a:cubicBezTo>
                    <a:pt x="2960" y="4857"/>
                    <a:pt x="2932" y="4865"/>
                    <a:pt x="2906" y="4882"/>
                  </a:cubicBezTo>
                  <a:cubicBezTo>
                    <a:pt x="2620" y="5096"/>
                    <a:pt x="2358" y="5263"/>
                    <a:pt x="2168" y="5382"/>
                  </a:cubicBezTo>
                  <a:cubicBezTo>
                    <a:pt x="1072" y="4692"/>
                    <a:pt x="310" y="3930"/>
                    <a:pt x="310" y="3596"/>
                  </a:cubicBezTo>
                  <a:lnTo>
                    <a:pt x="310" y="1048"/>
                  </a:lnTo>
                  <a:lnTo>
                    <a:pt x="2192" y="310"/>
                  </a:lnTo>
                  <a:lnTo>
                    <a:pt x="4049" y="1048"/>
                  </a:lnTo>
                  <a:lnTo>
                    <a:pt x="4049" y="3596"/>
                  </a:lnTo>
                  <a:cubicBezTo>
                    <a:pt x="4049" y="3739"/>
                    <a:pt x="3883" y="4025"/>
                    <a:pt x="3430" y="4453"/>
                  </a:cubicBezTo>
                  <a:cubicBezTo>
                    <a:pt x="3283" y="4564"/>
                    <a:pt x="3392" y="4745"/>
                    <a:pt x="3525" y="4745"/>
                  </a:cubicBezTo>
                  <a:cubicBezTo>
                    <a:pt x="3565" y="4745"/>
                    <a:pt x="3607" y="4730"/>
                    <a:pt x="3644" y="4692"/>
                  </a:cubicBezTo>
                  <a:cubicBezTo>
                    <a:pt x="3978" y="4382"/>
                    <a:pt x="4383" y="3953"/>
                    <a:pt x="4383" y="3596"/>
                  </a:cubicBezTo>
                  <a:lnTo>
                    <a:pt x="4383" y="953"/>
                  </a:lnTo>
                  <a:cubicBezTo>
                    <a:pt x="4383" y="881"/>
                    <a:pt x="4335" y="834"/>
                    <a:pt x="4264" y="810"/>
                  </a:cubicBez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5689625" y="3879935"/>
              <a:ext cx="104754" cy="144372"/>
            </a:xfrm>
            <a:custGeom>
              <a:avLst/>
              <a:gdLst/>
              <a:ahLst/>
              <a:cxnLst/>
              <a:rect l="l" t="t" r="r" b="b"/>
              <a:pathLst>
                <a:path w="3120" h="4300" extrusionOk="0">
                  <a:moveTo>
                    <a:pt x="1572" y="310"/>
                  </a:moveTo>
                  <a:lnTo>
                    <a:pt x="2810" y="810"/>
                  </a:lnTo>
                  <a:lnTo>
                    <a:pt x="2810" y="2835"/>
                  </a:lnTo>
                  <a:cubicBezTo>
                    <a:pt x="2596" y="3216"/>
                    <a:pt x="1929" y="3716"/>
                    <a:pt x="1572" y="3954"/>
                  </a:cubicBezTo>
                  <a:cubicBezTo>
                    <a:pt x="1215" y="3716"/>
                    <a:pt x="524" y="3216"/>
                    <a:pt x="310" y="2835"/>
                  </a:cubicBezTo>
                  <a:lnTo>
                    <a:pt x="310" y="810"/>
                  </a:lnTo>
                  <a:lnTo>
                    <a:pt x="1572" y="310"/>
                  </a:lnTo>
                  <a:close/>
                  <a:moveTo>
                    <a:pt x="1500" y="1"/>
                  </a:moveTo>
                  <a:lnTo>
                    <a:pt x="95" y="572"/>
                  </a:lnTo>
                  <a:cubicBezTo>
                    <a:pt x="24" y="572"/>
                    <a:pt x="0" y="644"/>
                    <a:pt x="0" y="715"/>
                  </a:cubicBezTo>
                  <a:lnTo>
                    <a:pt x="0" y="2954"/>
                  </a:lnTo>
                  <a:cubicBezTo>
                    <a:pt x="191" y="3382"/>
                    <a:pt x="1048" y="4002"/>
                    <a:pt x="1453" y="4264"/>
                  </a:cubicBezTo>
                  <a:cubicBezTo>
                    <a:pt x="1477" y="4287"/>
                    <a:pt x="1506" y="4299"/>
                    <a:pt x="1536" y="4299"/>
                  </a:cubicBezTo>
                  <a:cubicBezTo>
                    <a:pt x="1566" y="4299"/>
                    <a:pt x="1596" y="4287"/>
                    <a:pt x="1619" y="4264"/>
                  </a:cubicBezTo>
                  <a:cubicBezTo>
                    <a:pt x="2024" y="4002"/>
                    <a:pt x="2905" y="3382"/>
                    <a:pt x="3096" y="2954"/>
                  </a:cubicBezTo>
                  <a:cubicBezTo>
                    <a:pt x="3120" y="2882"/>
                    <a:pt x="3120" y="2978"/>
                    <a:pt x="3120" y="715"/>
                  </a:cubicBezTo>
                  <a:cubicBezTo>
                    <a:pt x="3120" y="644"/>
                    <a:pt x="3072" y="572"/>
                    <a:pt x="3024" y="572"/>
                  </a:cubicBezTo>
                  <a:lnTo>
                    <a:pt x="16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5705607" y="3922307"/>
              <a:ext cx="72791" cy="53821"/>
            </a:xfrm>
            <a:custGeom>
              <a:avLst/>
              <a:gdLst/>
              <a:ahLst/>
              <a:cxnLst/>
              <a:rect l="l" t="t" r="r" b="b"/>
              <a:pathLst>
                <a:path w="2168" h="1603" extrusionOk="0">
                  <a:moveTo>
                    <a:pt x="1438" y="311"/>
                  </a:moveTo>
                  <a:cubicBezTo>
                    <a:pt x="1524" y="311"/>
                    <a:pt x="1608" y="358"/>
                    <a:pt x="1644" y="453"/>
                  </a:cubicBezTo>
                  <a:cubicBezTo>
                    <a:pt x="1691" y="525"/>
                    <a:pt x="1667" y="644"/>
                    <a:pt x="1596" y="692"/>
                  </a:cubicBezTo>
                  <a:lnTo>
                    <a:pt x="1072" y="1239"/>
                  </a:lnTo>
                  <a:lnTo>
                    <a:pt x="548" y="715"/>
                  </a:lnTo>
                  <a:cubicBezTo>
                    <a:pt x="409" y="559"/>
                    <a:pt x="624" y="353"/>
                    <a:pt x="788" y="353"/>
                  </a:cubicBezTo>
                  <a:cubicBezTo>
                    <a:pt x="849" y="353"/>
                    <a:pt x="903" y="382"/>
                    <a:pt x="929" y="453"/>
                  </a:cubicBezTo>
                  <a:cubicBezTo>
                    <a:pt x="953" y="513"/>
                    <a:pt x="1012" y="543"/>
                    <a:pt x="1072" y="543"/>
                  </a:cubicBezTo>
                  <a:cubicBezTo>
                    <a:pt x="1131" y="543"/>
                    <a:pt x="1191" y="513"/>
                    <a:pt x="1215" y="453"/>
                  </a:cubicBezTo>
                  <a:cubicBezTo>
                    <a:pt x="1262" y="358"/>
                    <a:pt x="1352" y="311"/>
                    <a:pt x="1438" y="311"/>
                  </a:cubicBezTo>
                  <a:close/>
                  <a:moveTo>
                    <a:pt x="715" y="1"/>
                  </a:moveTo>
                  <a:cubicBezTo>
                    <a:pt x="238" y="1"/>
                    <a:pt x="0" y="572"/>
                    <a:pt x="334" y="930"/>
                  </a:cubicBezTo>
                  <a:lnTo>
                    <a:pt x="977" y="1549"/>
                  </a:lnTo>
                  <a:cubicBezTo>
                    <a:pt x="1001" y="1585"/>
                    <a:pt x="1036" y="1602"/>
                    <a:pt x="1075" y="1602"/>
                  </a:cubicBezTo>
                  <a:cubicBezTo>
                    <a:pt x="1114" y="1602"/>
                    <a:pt x="1155" y="1585"/>
                    <a:pt x="1191" y="1549"/>
                  </a:cubicBezTo>
                  <a:lnTo>
                    <a:pt x="1834" y="930"/>
                  </a:lnTo>
                  <a:cubicBezTo>
                    <a:pt x="2167" y="572"/>
                    <a:pt x="1929" y="1"/>
                    <a:pt x="1429" y="1"/>
                  </a:cubicBezTo>
                  <a:cubicBezTo>
                    <a:pt x="1334" y="84"/>
                    <a:pt x="1209" y="126"/>
                    <a:pt x="1081" y="126"/>
                  </a:cubicBezTo>
                  <a:cubicBezTo>
                    <a:pt x="953" y="126"/>
                    <a:pt x="822" y="84"/>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cxnSp>
        <p:nvCxnSpPr>
          <p:cNvPr id="1055" name="Google Shape;1055;p50"/>
          <p:cNvCxnSpPr>
            <a:stCxn id="1056" idx="6"/>
            <a:endCxn id="1057" idx="2"/>
          </p:cNvCxnSpPr>
          <p:nvPr/>
        </p:nvCxnSpPr>
        <p:spPr>
          <a:xfrm>
            <a:off x="2117525" y="2200675"/>
            <a:ext cx="1069500" cy="0"/>
          </a:xfrm>
          <a:prstGeom prst="straightConnector1">
            <a:avLst/>
          </a:prstGeom>
          <a:noFill/>
          <a:ln w="19050" cap="flat" cmpd="sng">
            <a:solidFill>
              <a:schemeClr val="dk2"/>
            </a:solidFill>
            <a:prstDash val="solid"/>
            <a:round/>
            <a:headEnd type="none" w="med" len="med"/>
            <a:tailEnd type="none" w="med" len="med"/>
          </a:ln>
        </p:spPr>
      </p:cxnSp>
      <p:cxnSp>
        <p:nvCxnSpPr>
          <p:cNvPr id="1058" name="Google Shape;1058;p50"/>
          <p:cNvCxnSpPr>
            <a:stCxn id="1057" idx="6"/>
            <a:endCxn id="1059" idx="2"/>
          </p:cNvCxnSpPr>
          <p:nvPr/>
        </p:nvCxnSpPr>
        <p:spPr>
          <a:xfrm>
            <a:off x="4037375" y="2200675"/>
            <a:ext cx="1083000" cy="0"/>
          </a:xfrm>
          <a:prstGeom prst="straightConnector1">
            <a:avLst/>
          </a:prstGeom>
          <a:noFill/>
          <a:ln w="19050" cap="flat" cmpd="sng">
            <a:solidFill>
              <a:schemeClr val="dk2"/>
            </a:solidFill>
            <a:prstDash val="solid"/>
            <a:round/>
            <a:headEnd type="none" w="med" len="med"/>
            <a:tailEnd type="none" w="med" len="med"/>
          </a:ln>
        </p:spPr>
      </p:cxnSp>
      <p:cxnSp>
        <p:nvCxnSpPr>
          <p:cNvPr id="1060" name="Google Shape;1060;p50"/>
          <p:cNvCxnSpPr>
            <a:stCxn id="1059" idx="6"/>
            <a:endCxn id="1061" idx="2"/>
          </p:cNvCxnSpPr>
          <p:nvPr/>
        </p:nvCxnSpPr>
        <p:spPr>
          <a:xfrm>
            <a:off x="5943400" y="2200650"/>
            <a:ext cx="1081800" cy="0"/>
          </a:xfrm>
          <a:prstGeom prst="straightConnector1">
            <a:avLst/>
          </a:prstGeom>
          <a:noFill/>
          <a:ln w="19050" cap="flat" cmpd="sng">
            <a:solidFill>
              <a:schemeClr val="dk2"/>
            </a:solidFill>
            <a:prstDash val="solid"/>
            <a:round/>
            <a:headEnd type="none" w="med" len="med"/>
            <a:tailEnd type="none" w="med" len="med"/>
          </a:ln>
        </p:spPr>
      </p:cxnSp>
      <p:sp>
        <p:nvSpPr>
          <p:cNvPr id="1062" name="Google Shape;106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Prevention</a:t>
            </a:r>
            <a:endParaRPr/>
          </a:p>
        </p:txBody>
      </p:sp>
      <p:sp>
        <p:nvSpPr>
          <p:cNvPr id="1063" name="Google Shape;1063;p50"/>
          <p:cNvSpPr txBox="1">
            <a:spLocks noGrp="1"/>
          </p:cNvSpPr>
          <p:nvPr>
            <p:ph type="title" idx="4294967295"/>
          </p:nvPr>
        </p:nvSpPr>
        <p:spPr>
          <a:xfrm>
            <a:off x="2652233" y="3081975"/>
            <a:ext cx="1919700" cy="5277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t>Advice 02</a:t>
            </a:r>
            <a:endParaRPr sz="2000"/>
          </a:p>
        </p:txBody>
      </p:sp>
      <p:sp>
        <p:nvSpPr>
          <p:cNvPr id="1064" name="Google Shape;1064;p50"/>
          <p:cNvSpPr txBox="1">
            <a:spLocks noGrp="1"/>
          </p:cNvSpPr>
          <p:nvPr>
            <p:ph type="subTitle" idx="4294967295"/>
          </p:nvPr>
        </p:nvSpPr>
        <p:spPr>
          <a:xfrm>
            <a:off x="2652226" y="3609725"/>
            <a:ext cx="1919700" cy="484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1400"/>
              <a:t>Mercury is the smallest planet</a:t>
            </a:r>
            <a:endParaRPr sz="1400">
              <a:solidFill>
                <a:schemeClr val="dk1"/>
              </a:solidFill>
            </a:endParaRPr>
          </a:p>
        </p:txBody>
      </p:sp>
      <p:sp>
        <p:nvSpPr>
          <p:cNvPr id="1065" name="Google Shape;1065;p50"/>
          <p:cNvSpPr txBox="1">
            <a:spLocks noGrp="1"/>
          </p:cNvSpPr>
          <p:nvPr>
            <p:ph type="title" idx="4294967295"/>
          </p:nvPr>
        </p:nvSpPr>
        <p:spPr>
          <a:xfrm>
            <a:off x="732375" y="3081975"/>
            <a:ext cx="1919700" cy="5277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t>Advice 01</a:t>
            </a:r>
            <a:endParaRPr sz="2000"/>
          </a:p>
        </p:txBody>
      </p:sp>
      <p:sp>
        <p:nvSpPr>
          <p:cNvPr id="1066" name="Google Shape;1066;p50"/>
          <p:cNvSpPr txBox="1">
            <a:spLocks noGrp="1"/>
          </p:cNvSpPr>
          <p:nvPr>
            <p:ph type="subTitle" idx="4294967295"/>
          </p:nvPr>
        </p:nvSpPr>
        <p:spPr>
          <a:xfrm>
            <a:off x="732375" y="3609725"/>
            <a:ext cx="1919700" cy="484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1400">
                <a:solidFill>
                  <a:schemeClr val="dk1"/>
                </a:solidFill>
              </a:rPr>
              <a:t>Jupiter is the biggest planet of them all</a:t>
            </a:r>
            <a:endParaRPr sz="1400">
              <a:solidFill>
                <a:schemeClr val="dk1"/>
              </a:solidFill>
            </a:endParaRPr>
          </a:p>
        </p:txBody>
      </p:sp>
      <p:sp>
        <p:nvSpPr>
          <p:cNvPr id="1067" name="Google Shape;1067;p50"/>
          <p:cNvSpPr txBox="1">
            <a:spLocks noGrp="1"/>
          </p:cNvSpPr>
          <p:nvPr>
            <p:ph type="title" idx="4294967295"/>
          </p:nvPr>
        </p:nvSpPr>
        <p:spPr>
          <a:xfrm>
            <a:off x="6491927" y="3081975"/>
            <a:ext cx="1919700" cy="5277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t>Advice 04</a:t>
            </a:r>
            <a:endParaRPr sz="2000"/>
          </a:p>
        </p:txBody>
      </p:sp>
      <p:sp>
        <p:nvSpPr>
          <p:cNvPr id="1068" name="Google Shape;1068;p50"/>
          <p:cNvSpPr txBox="1">
            <a:spLocks noGrp="1"/>
          </p:cNvSpPr>
          <p:nvPr>
            <p:ph type="subTitle" idx="4294967295"/>
          </p:nvPr>
        </p:nvSpPr>
        <p:spPr>
          <a:xfrm>
            <a:off x="6491927" y="3609725"/>
            <a:ext cx="1919700" cy="484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1400"/>
              <a:t>Saturn is a gas giant with rings</a:t>
            </a:r>
            <a:endParaRPr sz="1400">
              <a:solidFill>
                <a:schemeClr val="dk1"/>
              </a:solidFill>
            </a:endParaRPr>
          </a:p>
        </p:txBody>
      </p:sp>
      <p:sp>
        <p:nvSpPr>
          <p:cNvPr id="1069" name="Google Shape;1069;p50"/>
          <p:cNvSpPr txBox="1">
            <a:spLocks noGrp="1"/>
          </p:cNvSpPr>
          <p:nvPr>
            <p:ph type="title" idx="4294967295"/>
          </p:nvPr>
        </p:nvSpPr>
        <p:spPr>
          <a:xfrm>
            <a:off x="4572070" y="3081975"/>
            <a:ext cx="1919700" cy="5277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t>Advice 03</a:t>
            </a:r>
            <a:endParaRPr sz="2000"/>
          </a:p>
        </p:txBody>
      </p:sp>
      <p:sp>
        <p:nvSpPr>
          <p:cNvPr id="1070" name="Google Shape;1070;p50"/>
          <p:cNvSpPr txBox="1">
            <a:spLocks noGrp="1"/>
          </p:cNvSpPr>
          <p:nvPr>
            <p:ph type="subTitle" idx="4294967295"/>
          </p:nvPr>
        </p:nvSpPr>
        <p:spPr>
          <a:xfrm>
            <a:off x="4572077" y="3609725"/>
            <a:ext cx="1919700" cy="4848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1400">
                <a:solidFill>
                  <a:schemeClr val="dk1"/>
                </a:solidFill>
              </a:rPr>
              <a:t>Mars is actually a very cold place</a:t>
            </a:r>
            <a:endParaRPr sz="1400">
              <a:solidFill>
                <a:schemeClr val="dk1"/>
              </a:solidFill>
            </a:endParaRPr>
          </a:p>
        </p:txBody>
      </p:sp>
      <p:cxnSp>
        <p:nvCxnSpPr>
          <p:cNvPr id="1071" name="Google Shape;1071;p50"/>
          <p:cNvCxnSpPr>
            <a:stCxn id="1056" idx="4"/>
            <a:endCxn id="1065" idx="0"/>
          </p:cNvCxnSpPr>
          <p:nvPr/>
        </p:nvCxnSpPr>
        <p:spPr>
          <a:xfrm>
            <a:off x="1692275" y="2625925"/>
            <a:ext cx="0" cy="456000"/>
          </a:xfrm>
          <a:prstGeom prst="straightConnector1">
            <a:avLst/>
          </a:prstGeom>
          <a:noFill/>
          <a:ln w="19050" cap="flat" cmpd="sng">
            <a:solidFill>
              <a:schemeClr val="accent1"/>
            </a:solidFill>
            <a:prstDash val="solid"/>
            <a:round/>
            <a:headEnd type="none" w="med" len="med"/>
            <a:tailEnd type="oval" w="med" len="med"/>
          </a:ln>
        </p:spPr>
      </p:cxnSp>
      <p:cxnSp>
        <p:nvCxnSpPr>
          <p:cNvPr id="1072" name="Google Shape;1072;p50"/>
          <p:cNvCxnSpPr>
            <a:stCxn id="1057" idx="4"/>
            <a:endCxn id="1063" idx="0"/>
          </p:cNvCxnSpPr>
          <p:nvPr/>
        </p:nvCxnSpPr>
        <p:spPr>
          <a:xfrm>
            <a:off x="3612125" y="2625925"/>
            <a:ext cx="0" cy="456000"/>
          </a:xfrm>
          <a:prstGeom prst="straightConnector1">
            <a:avLst/>
          </a:prstGeom>
          <a:noFill/>
          <a:ln w="19050" cap="flat" cmpd="sng">
            <a:solidFill>
              <a:schemeClr val="accent1"/>
            </a:solidFill>
            <a:prstDash val="solid"/>
            <a:round/>
            <a:headEnd type="none" w="med" len="med"/>
            <a:tailEnd type="oval" w="med" len="med"/>
          </a:ln>
        </p:spPr>
      </p:cxnSp>
      <p:cxnSp>
        <p:nvCxnSpPr>
          <p:cNvPr id="1073" name="Google Shape;1073;p50"/>
          <p:cNvCxnSpPr>
            <a:stCxn id="1059" idx="4"/>
            <a:endCxn id="1069" idx="0"/>
          </p:cNvCxnSpPr>
          <p:nvPr/>
        </p:nvCxnSpPr>
        <p:spPr>
          <a:xfrm>
            <a:off x="5531950" y="2612100"/>
            <a:ext cx="0" cy="469800"/>
          </a:xfrm>
          <a:prstGeom prst="straightConnector1">
            <a:avLst/>
          </a:prstGeom>
          <a:noFill/>
          <a:ln w="19050" cap="flat" cmpd="sng">
            <a:solidFill>
              <a:schemeClr val="accent1"/>
            </a:solidFill>
            <a:prstDash val="solid"/>
            <a:round/>
            <a:headEnd type="none" w="med" len="med"/>
            <a:tailEnd type="oval" w="med" len="med"/>
          </a:ln>
        </p:spPr>
      </p:cxnSp>
      <p:cxnSp>
        <p:nvCxnSpPr>
          <p:cNvPr id="1074" name="Google Shape;1074;p50"/>
          <p:cNvCxnSpPr>
            <a:stCxn id="1061" idx="4"/>
            <a:endCxn id="1067" idx="0"/>
          </p:cNvCxnSpPr>
          <p:nvPr/>
        </p:nvCxnSpPr>
        <p:spPr>
          <a:xfrm>
            <a:off x="7451750" y="2627050"/>
            <a:ext cx="0" cy="454800"/>
          </a:xfrm>
          <a:prstGeom prst="straightConnector1">
            <a:avLst/>
          </a:prstGeom>
          <a:noFill/>
          <a:ln w="19050" cap="flat" cmpd="sng">
            <a:solidFill>
              <a:schemeClr val="accent1"/>
            </a:solidFill>
            <a:prstDash val="solid"/>
            <a:round/>
            <a:headEnd type="none" w="med" len="med"/>
            <a:tailEnd type="oval" w="med" len="med"/>
          </a:ln>
        </p:spPr>
      </p:cxnSp>
      <p:sp>
        <p:nvSpPr>
          <p:cNvPr id="1056" name="Google Shape;1056;p50"/>
          <p:cNvSpPr/>
          <p:nvPr/>
        </p:nvSpPr>
        <p:spPr>
          <a:xfrm>
            <a:off x="1267025" y="1775425"/>
            <a:ext cx="850500" cy="8505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0"/>
          <p:cNvSpPr/>
          <p:nvPr/>
        </p:nvSpPr>
        <p:spPr>
          <a:xfrm>
            <a:off x="3186875" y="1775425"/>
            <a:ext cx="850500" cy="8505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0"/>
          <p:cNvSpPr/>
          <p:nvPr/>
        </p:nvSpPr>
        <p:spPr>
          <a:xfrm>
            <a:off x="5120500" y="1789200"/>
            <a:ext cx="822900" cy="8229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0"/>
          <p:cNvSpPr/>
          <p:nvPr/>
        </p:nvSpPr>
        <p:spPr>
          <a:xfrm>
            <a:off x="7025300" y="1774150"/>
            <a:ext cx="852900" cy="8529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 name="Google Shape;1075;p50"/>
          <p:cNvGrpSpPr/>
          <p:nvPr/>
        </p:nvGrpSpPr>
        <p:grpSpPr>
          <a:xfrm>
            <a:off x="3404466" y="2021494"/>
            <a:ext cx="429089" cy="358212"/>
            <a:chOff x="881316" y="3276257"/>
            <a:chExt cx="429089" cy="358212"/>
          </a:xfrm>
        </p:grpSpPr>
        <p:sp>
          <p:nvSpPr>
            <p:cNvPr id="1076" name="Google Shape;1076;p50"/>
            <p:cNvSpPr/>
            <p:nvPr/>
          </p:nvSpPr>
          <p:spPr>
            <a:xfrm>
              <a:off x="1093980" y="3365029"/>
              <a:ext cx="22596" cy="18399"/>
            </a:xfrm>
            <a:custGeom>
              <a:avLst/>
              <a:gdLst/>
              <a:ahLst/>
              <a:cxnLst/>
              <a:rect l="l" t="t" r="r" b="b"/>
              <a:pathLst>
                <a:path w="673" h="548" extrusionOk="0">
                  <a:moveTo>
                    <a:pt x="454" y="1"/>
                  </a:moveTo>
                  <a:cubicBezTo>
                    <a:pt x="419" y="1"/>
                    <a:pt x="382" y="15"/>
                    <a:pt x="349" y="48"/>
                  </a:cubicBezTo>
                  <a:lnTo>
                    <a:pt x="110" y="286"/>
                  </a:lnTo>
                  <a:cubicBezTo>
                    <a:pt x="1" y="396"/>
                    <a:pt x="102" y="548"/>
                    <a:pt x="219" y="548"/>
                  </a:cubicBezTo>
                  <a:cubicBezTo>
                    <a:pt x="254" y="548"/>
                    <a:pt x="292" y="534"/>
                    <a:pt x="325" y="500"/>
                  </a:cubicBezTo>
                  <a:lnTo>
                    <a:pt x="563" y="262"/>
                  </a:lnTo>
                  <a:cubicBezTo>
                    <a:pt x="673" y="153"/>
                    <a:pt x="572" y="1"/>
                    <a:pt x="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0"/>
            <p:cNvSpPr/>
            <p:nvPr/>
          </p:nvSpPr>
          <p:spPr>
            <a:xfrm>
              <a:off x="1127252" y="3395213"/>
              <a:ext cx="21119" cy="18601"/>
            </a:xfrm>
            <a:custGeom>
              <a:avLst/>
              <a:gdLst/>
              <a:ahLst/>
              <a:cxnLst/>
              <a:rect l="l" t="t" r="r" b="b"/>
              <a:pathLst>
                <a:path w="629" h="554" extrusionOk="0">
                  <a:moveTo>
                    <a:pt x="164" y="0"/>
                  </a:moveTo>
                  <a:cubicBezTo>
                    <a:pt x="126" y="0"/>
                    <a:pt x="84" y="18"/>
                    <a:pt x="48" y="54"/>
                  </a:cubicBezTo>
                  <a:cubicBezTo>
                    <a:pt x="1" y="125"/>
                    <a:pt x="1" y="221"/>
                    <a:pt x="48" y="268"/>
                  </a:cubicBezTo>
                  <a:lnTo>
                    <a:pt x="286" y="506"/>
                  </a:lnTo>
                  <a:cubicBezTo>
                    <a:pt x="320" y="540"/>
                    <a:pt x="358" y="554"/>
                    <a:pt x="395" y="554"/>
                  </a:cubicBezTo>
                  <a:cubicBezTo>
                    <a:pt x="518" y="554"/>
                    <a:pt x="629" y="402"/>
                    <a:pt x="501" y="292"/>
                  </a:cubicBezTo>
                  <a:lnTo>
                    <a:pt x="263" y="54"/>
                  </a:lnTo>
                  <a:cubicBezTo>
                    <a:pt x="239" y="18"/>
                    <a:pt x="203" y="0"/>
                    <a:pt x="1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0"/>
            <p:cNvSpPr/>
            <p:nvPr/>
          </p:nvSpPr>
          <p:spPr>
            <a:xfrm>
              <a:off x="1062016" y="3395415"/>
              <a:ext cx="21287" cy="18601"/>
            </a:xfrm>
            <a:custGeom>
              <a:avLst/>
              <a:gdLst/>
              <a:ahLst/>
              <a:cxnLst/>
              <a:rect l="l" t="t" r="r" b="b"/>
              <a:pathLst>
                <a:path w="634" h="554" extrusionOk="0">
                  <a:moveTo>
                    <a:pt x="218" y="1"/>
                  </a:moveTo>
                  <a:cubicBezTo>
                    <a:pt x="101" y="1"/>
                    <a:pt x="0" y="153"/>
                    <a:pt x="110" y="262"/>
                  </a:cubicBezTo>
                  <a:lnTo>
                    <a:pt x="348" y="500"/>
                  </a:lnTo>
                  <a:cubicBezTo>
                    <a:pt x="372" y="536"/>
                    <a:pt x="408" y="554"/>
                    <a:pt x="446" y="554"/>
                  </a:cubicBezTo>
                  <a:cubicBezTo>
                    <a:pt x="485" y="554"/>
                    <a:pt x="527" y="536"/>
                    <a:pt x="562" y="500"/>
                  </a:cubicBezTo>
                  <a:cubicBezTo>
                    <a:pt x="634" y="453"/>
                    <a:pt x="634" y="334"/>
                    <a:pt x="562" y="286"/>
                  </a:cubicBezTo>
                  <a:lnTo>
                    <a:pt x="324" y="48"/>
                  </a:lnTo>
                  <a:cubicBezTo>
                    <a:pt x="291" y="15"/>
                    <a:pt x="254" y="1"/>
                    <a:pt x="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0"/>
            <p:cNvSpPr/>
            <p:nvPr/>
          </p:nvSpPr>
          <p:spPr>
            <a:xfrm>
              <a:off x="881316" y="3276257"/>
              <a:ext cx="429089" cy="358212"/>
            </a:xfrm>
            <a:custGeom>
              <a:avLst/>
              <a:gdLst/>
              <a:ahLst/>
              <a:cxnLst/>
              <a:rect l="l" t="t" r="r" b="b"/>
              <a:pathLst>
                <a:path w="12780" h="10669" extrusionOk="0">
                  <a:moveTo>
                    <a:pt x="6101" y="0"/>
                  </a:moveTo>
                  <a:cubicBezTo>
                    <a:pt x="4051" y="0"/>
                    <a:pt x="2037" y="1168"/>
                    <a:pt x="1158" y="3287"/>
                  </a:cubicBezTo>
                  <a:cubicBezTo>
                    <a:pt x="1096" y="3410"/>
                    <a:pt x="1203" y="3503"/>
                    <a:pt x="1305" y="3503"/>
                  </a:cubicBezTo>
                  <a:cubicBezTo>
                    <a:pt x="1362" y="3503"/>
                    <a:pt x="1418" y="3474"/>
                    <a:pt x="1443" y="3406"/>
                  </a:cubicBezTo>
                  <a:cubicBezTo>
                    <a:pt x="2250" y="1482"/>
                    <a:pt x="4099" y="320"/>
                    <a:pt x="6059" y="320"/>
                  </a:cubicBezTo>
                  <a:cubicBezTo>
                    <a:pt x="6646" y="320"/>
                    <a:pt x="7244" y="424"/>
                    <a:pt x="7826" y="644"/>
                  </a:cubicBezTo>
                  <a:cubicBezTo>
                    <a:pt x="10350" y="1597"/>
                    <a:pt x="11660" y="4383"/>
                    <a:pt x="10779" y="6931"/>
                  </a:cubicBezTo>
                  <a:cubicBezTo>
                    <a:pt x="10082" y="9001"/>
                    <a:pt x="8145" y="10316"/>
                    <a:pt x="6064" y="10316"/>
                  </a:cubicBezTo>
                  <a:cubicBezTo>
                    <a:pt x="5583" y="10316"/>
                    <a:pt x="5094" y="10246"/>
                    <a:pt x="4611" y="10098"/>
                  </a:cubicBezTo>
                  <a:cubicBezTo>
                    <a:pt x="2015" y="9312"/>
                    <a:pt x="538" y="6621"/>
                    <a:pt x="1229" y="4026"/>
                  </a:cubicBezTo>
                  <a:cubicBezTo>
                    <a:pt x="1271" y="3899"/>
                    <a:pt x="1173" y="3815"/>
                    <a:pt x="1080" y="3815"/>
                  </a:cubicBezTo>
                  <a:cubicBezTo>
                    <a:pt x="1015" y="3815"/>
                    <a:pt x="953" y="3856"/>
                    <a:pt x="943" y="3954"/>
                  </a:cubicBezTo>
                  <a:cubicBezTo>
                    <a:pt x="1" y="7431"/>
                    <a:pt x="2706" y="10669"/>
                    <a:pt x="6062" y="10669"/>
                  </a:cubicBezTo>
                  <a:cubicBezTo>
                    <a:pt x="6521" y="10669"/>
                    <a:pt x="6992" y="10608"/>
                    <a:pt x="7468" y="10479"/>
                  </a:cubicBezTo>
                  <a:cubicBezTo>
                    <a:pt x="11445" y="9408"/>
                    <a:pt x="12779" y="4454"/>
                    <a:pt x="9850" y="1549"/>
                  </a:cubicBezTo>
                  <a:cubicBezTo>
                    <a:pt x="8788" y="496"/>
                    <a:pt x="7437" y="0"/>
                    <a:pt x="6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0"/>
            <p:cNvSpPr/>
            <p:nvPr/>
          </p:nvSpPr>
          <p:spPr>
            <a:xfrm>
              <a:off x="894578" y="3349618"/>
              <a:ext cx="295863" cy="262892"/>
            </a:xfrm>
            <a:custGeom>
              <a:avLst/>
              <a:gdLst/>
              <a:ahLst/>
              <a:cxnLst/>
              <a:rect l="l" t="t" r="r" b="b"/>
              <a:pathLst>
                <a:path w="8812" h="7830" extrusionOk="0">
                  <a:moveTo>
                    <a:pt x="2811" y="959"/>
                  </a:moveTo>
                  <a:lnTo>
                    <a:pt x="4192" y="2341"/>
                  </a:lnTo>
                  <a:lnTo>
                    <a:pt x="2430" y="2341"/>
                  </a:lnTo>
                  <a:cubicBezTo>
                    <a:pt x="2263" y="2341"/>
                    <a:pt x="2144" y="2245"/>
                    <a:pt x="2168" y="2198"/>
                  </a:cubicBezTo>
                  <a:cubicBezTo>
                    <a:pt x="2263" y="1745"/>
                    <a:pt x="2501" y="1317"/>
                    <a:pt x="2811" y="959"/>
                  </a:cubicBezTo>
                  <a:close/>
                  <a:moveTo>
                    <a:pt x="2240" y="3292"/>
                  </a:moveTo>
                  <a:cubicBezTo>
                    <a:pt x="2247" y="3292"/>
                    <a:pt x="2255" y="3292"/>
                    <a:pt x="2263" y="3293"/>
                  </a:cubicBezTo>
                  <a:lnTo>
                    <a:pt x="3073" y="3293"/>
                  </a:lnTo>
                  <a:cubicBezTo>
                    <a:pt x="3144" y="3293"/>
                    <a:pt x="3239" y="3365"/>
                    <a:pt x="3239" y="3460"/>
                  </a:cubicBezTo>
                  <a:lnTo>
                    <a:pt x="3239" y="3627"/>
                  </a:lnTo>
                  <a:cubicBezTo>
                    <a:pt x="3204" y="3623"/>
                    <a:pt x="3171" y="3621"/>
                    <a:pt x="3140" y="3621"/>
                  </a:cubicBezTo>
                  <a:cubicBezTo>
                    <a:pt x="2805" y="3621"/>
                    <a:pt x="2767" y="3841"/>
                    <a:pt x="2549" y="3841"/>
                  </a:cubicBezTo>
                  <a:cubicBezTo>
                    <a:pt x="2382" y="3841"/>
                    <a:pt x="2334" y="3746"/>
                    <a:pt x="2191" y="3674"/>
                  </a:cubicBezTo>
                  <a:cubicBezTo>
                    <a:pt x="1985" y="3583"/>
                    <a:pt x="2044" y="3292"/>
                    <a:pt x="2240" y="3292"/>
                  </a:cubicBezTo>
                  <a:close/>
                  <a:moveTo>
                    <a:pt x="5144" y="3293"/>
                  </a:moveTo>
                  <a:lnTo>
                    <a:pt x="5502" y="3627"/>
                  </a:lnTo>
                  <a:cubicBezTo>
                    <a:pt x="5287" y="3698"/>
                    <a:pt x="5264" y="3841"/>
                    <a:pt x="5049" y="3841"/>
                  </a:cubicBezTo>
                  <a:cubicBezTo>
                    <a:pt x="4811" y="3841"/>
                    <a:pt x="4787" y="3627"/>
                    <a:pt x="4406" y="3627"/>
                  </a:cubicBezTo>
                  <a:cubicBezTo>
                    <a:pt x="4390" y="3619"/>
                    <a:pt x="4374" y="3616"/>
                    <a:pt x="4358" y="3616"/>
                  </a:cubicBezTo>
                  <a:cubicBezTo>
                    <a:pt x="4324" y="3616"/>
                    <a:pt x="4287" y="3627"/>
                    <a:pt x="4240" y="3627"/>
                  </a:cubicBezTo>
                  <a:lnTo>
                    <a:pt x="4240" y="3460"/>
                  </a:lnTo>
                  <a:cubicBezTo>
                    <a:pt x="4240" y="3365"/>
                    <a:pt x="4335" y="3293"/>
                    <a:pt x="4406" y="3293"/>
                  </a:cubicBezTo>
                  <a:close/>
                  <a:moveTo>
                    <a:pt x="3150" y="3906"/>
                  </a:moveTo>
                  <a:cubicBezTo>
                    <a:pt x="3170" y="3906"/>
                    <a:pt x="3192" y="3908"/>
                    <a:pt x="3216" y="3912"/>
                  </a:cubicBezTo>
                  <a:cubicBezTo>
                    <a:pt x="3192" y="4103"/>
                    <a:pt x="3216" y="4293"/>
                    <a:pt x="3263" y="4460"/>
                  </a:cubicBezTo>
                  <a:lnTo>
                    <a:pt x="3073" y="4460"/>
                  </a:lnTo>
                  <a:cubicBezTo>
                    <a:pt x="2858" y="4460"/>
                    <a:pt x="2692" y="4317"/>
                    <a:pt x="2620" y="4127"/>
                  </a:cubicBezTo>
                  <a:cubicBezTo>
                    <a:pt x="2923" y="4105"/>
                    <a:pt x="2951" y="3906"/>
                    <a:pt x="3150" y="3906"/>
                  </a:cubicBezTo>
                  <a:close/>
                  <a:moveTo>
                    <a:pt x="4501" y="2650"/>
                  </a:moveTo>
                  <a:lnTo>
                    <a:pt x="4835" y="2984"/>
                  </a:lnTo>
                  <a:lnTo>
                    <a:pt x="4430" y="2984"/>
                  </a:lnTo>
                  <a:cubicBezTo>
                    <a:pt x="4144" y="2984"/>
                    <a:pt x="3930" y="3198"/>
                    <a:pt x="3930" y="3460"/>
                  </a:cubicBezTo>
                  <a:lnTo>
                    <a:pt x="3930" y="4270"/>
                  </a:lnTo>
                  <a:cubicBezTo>
                    <a:pt x="3930" y="4365"/>
                    <a:pt x="3858" y="4460"/>
                    <a:pt x="3739" y="4460"/>
                  </a:cubicBezTo>
                  <a:cubicBezTo>
                    <a:pt x="3620" y="4460"/>
                    <a:pt x="3525" y="4365"/>
                    <a:pt x="3549" y="4270"/>
                  </a:cubicBezTo>
                  <a:lnTo>
                    <a:pt x="3549" y="3460"/>
                  </a:lnTo>
                  <a:cubicBezTo>
                    <a:pt x="3525" y="3198"/>
                    <a:pt x="3311" y="2984"/>
                    <a:pt x="3049" y="2984"/>
                  </a:cubicBezTo>
                  <a:lnTo>
                    <a:pt x="2120" y="2984"/>
                  </a:lnTo>
                  <a:cubicBezTo>
                    <a:pt x="2025" y="2984"/>
                    <a:pt x="1953" y="2912"/>
                    <a:pt x="1953" y="2817"/>
                  </a:cubicBezTo>
                  <a:cubicBezTo>
                    <a:pt x="1953" y="2722"/>
                    <a:pt x="2025" y="2650"/>
                    <a:pt x="2120" y="2650"/>
                  </a:cubicBezTo>
                  <a:close/>
                  <a:moveTo>
                    <a:pt x="4430" y="3912"/>
                  </a:moveTo>
                  <a:cubicBezTo>
                    <a:pt x="4644" y="3912"/>
                    <a:pt x="4692" y="4127"/>
                    <a:pt x="5049" y="4127"/>
                  </a:cubicBezTo>
                  <a:cubicBezTo>
                    <a:pt x="5216" y="4127"/>
                    <a:pt x="5383" y="4055"/>
                    <a:pt x="5526" y="3960"/>
                  </a:cubicBezTo>
                  <a:lnTo>
                    <a:pt x="5526" y="4103"/>
                  </a:lnTo>
                  <a:cubicBezTo>
                    <a:pt x="5526" y="4293"/>
                    <a:pt x="5359" y="4460"/>
                    <a:pt x="5168" y="4460"/>
                  </a:cubicBezTo>
                  <a:lnTo>
                    <a:pt x="4216" y="4460"/>
                  </a:lnTo>
                  <a:cubicBezTo>
                    <a:pt x="4263" y="4293"/>
                    <a:pt x="4263" y="4127"/>
                    <a:pt x="4263" y="3960"/>
                  </a:cubicBezTo>
                  <a:cubicBezTo>
                    <a:pt x="4311" y="3936"/>
                    <a:pt x="4359" y="3912"/>
                    <a:pt x="4430" y="3912"/>
                  </a:cubicBezTo>
                  <a:close/>
                  <a:moveTo>
                    <a:pt x="5835" y="3960"/>
                  </a:moveTo>
                  <a:lnTo>
                    <a:pt x="6335" y="4460"/>
                  </a:lnTo>
                  <a:lnTo>
                    <a:pt x="6216" y="4460"/>
                  </a:lnTo>
                  <a:cubicBezTo>
                    <a:pt x="6002" y="4460"/>
                    <a:pt x="5835" y="4293"/>
                    <a:pt x="5835" y="4103"/>
                  </a:cubicBezTo>
                  <a:lnTo>
                    <a:pt x="5835" y="3960"/>
                  </a:lnTo>
                  <a:close/>
                  <a:moveTo>
                    <a:pt x="2263" y="436"/>
                  </a:moveTo>
                  <a:lnTo>
                    <a:pt x="2620" y="769"/>
                  </a:lnTo>
                  <a:cubicBezTo>
                    <a:pt x="2239" y="1150"/>
                    <a:pt x="2001" y="1626"/>
                    <a:pt x="1882" y="2150"/>
                  </a:cubicBezTo>
                  <a:cubicBezTo>
                    <a:pt x="1858" y="2245"/>
                    <a:pt x="1858" y="2341"/>
                    <a:pt x="1906" y="2412"/>
                  </a:cubicBezTo>
                  <a:cubicBezTo>
                    <a:pt x="1596" y="2579"/>
                    <a:pt x="1548" y="3007"/>
                    <a:pt x="1834" y="3222"/>
                  </a:cubicBezTo>
                  <a:cubicBezTo>
                    <a:pt x="1787" y="3293"/>
                    <a:pt x="1763" y="3389"/>
                    <a:pt x="1763" y="3508"/>
                  </a:cubicBezTo>
                  <a:cubicBezTo>
                    <a:pt x="1739" y="3698"/>
                    <a:pt x="1858" y="3889"/>
                    <a:pt x="2049" y="3984"/>
                  </a:cubicBezTo>
                  <a:cubicBezTo>
                    <a:pt x="2144" y="4031"/>
                    <a:pt x="2215" y="4079"/>
                    <a:pt x="2311" y="4127"/>
                  </a:cubicBezTo>
                  <a:cubicBezTo>
                    <a:pt x="2334" y="4270"/>
                    <a:pt x="2382" y="4389"/>
                    <a:pt x="2453" y="4508"/>
                  </a:cubicBezTo>
                  <a:cubicBezTo>
                    <a:pt x="2440" y="4507"/>
                    <a:pt x="2427" y="4506"/>
                    <a:pt x="2414" y="4506"/>
                  </a:cubicBezTo>
                  <a:cubicBezTo>
                    <a:pt x="2170" y="4506"/>
                    <a:pt x="1977" y="4712"/>
                    <a:pt x="1977" y="4960"/>
                  </a:cubicBezTo>
                  <a:cubicBezTo>
                    <a:pt x="1977" y="5437"/>
                    <a:pt x="2358" y="5841"/>
                    <a:pt x="2834" y="5841"/>
                  </a:cubicBezTo>
                  <a:lnTo>
                    <a:pt x="4240" y="5841"/>
                  </a:lnTo>
                  <a:cubicBezTo>
                    <a:pt x="4335" y="5841"/>
                    <a:pt x="4406" y="5770"/>
                    <a:pt x="4406" y="5698"/>
                  </a:cubicBezTo>
                  <a:cubicBezTo>
                    <a:pt x="4430" y="5603"/>
                    <a:pt x="4335" y="5508"/>
                    <a:pt x="4263" y="5508"/>
                  </a:cubicBezTo>
                  <a:lnTo>
                    <a:pt x="2834" y="5508"/>
                  </a:lnTo>
                  <a:cubicBezTo>
                    <a:pt x="2549" y="5508"/>
                    <a:pt x="2287" y="5270"/>
                    <a:pt x="2287" y="4960"/>
                  </a:cubicBezTo>
                  <a:cubicBezTo>
                    <a:pt x="2311" y="4889"/>
                    <a:pt x="2382" y="4817"/>
                    <a:pt x="2453" y="4817"/>
                  </a:cubicBezTo>
                  <a:lnTo>
                    <a:pt x="5168" y="4817"/>
                  </a:lnTo>
                  <a:cubicBezTo>
                    <a:pt x="5383" y="4817"/>
                    <a:pt x="5573" y="4722"/>
                    <a:pt x="5692" y="4555"/>
                  </a:cubicBezTo>
                  <a:cubicBezTo>
                    <a:pt x="5835" y="4722"/>
                    <a:pt x="6026" y="4817"/>
                    <a:pt x="6216" y="4817"/>
                  </a:cubicBezTo>
                  <a:lnTo>
                    <a:pt x="6669" y="4817"/>
                  </a:lnTo>
                  <a:lnTo>
                    <a:pt x="7383" y="5508"/>
                  </a:lnTo>
                  <a:lnTo>
                    <a:pt x="4930" y="5508"/>
                  </a:lnTo>
                  <a:cubicBezTo>
                    <a:pt x="4859" y="5508"/>
                    <a:pt x="4787" y="5579"/>
                    <a:pt x="4787" y="5651"/>
                  </a:cubicBezTo>
                  <a:cubicBezTo>
                    <a:pt x="4763" y="5746"/>
                    <a:pt x="4835" y="5841"/>
                    <a:pt x="4930" y="5841"/>
                  </a:cubicBezTo>
                  <a:lnTo>
                    <a:pt x="7693" y="5841"/>
                  </a:lnTo>
                  <a:lnTo>
                    <a:pt x="8431" y="6580"/>
                  </a:lnTo>
                  <a:cubicBezTo>
                    <a:pt x="7669" y="7199"/>
                    <a:pt x="6692" y="7532"/>
                    <a:pt x="5692" y="7532"/>
                  </a:cubicBezTo>
                  <a:lnTo>
                    <a:pt x="5692" y="7508"/>
                  </a:lnTo>
                  <a:cubicBezTo>
                    <a:pt x="2025" y="7508"/>
                    <a:pt x="1" y="3293"/>
                    <a:pt x="2263" y="436"/>
                  </a:cubicBezTo>
                  <a:close/>
                  <a:moveTo>
                    <a:pt x="2251" y="1"/>
                  </a:moveTo>
                  <a:cubicBezTo>
                    <a:pt x="2209" y="1"/>
                    <a:pt x="2168" y="19"/>
                    <a:pt x="2144" y="54"/>
                  </a:cubicBezTo>
                  <a:cubicBezTo>
                    <a:pt x="524" y="1912"/>
                    <a:pt x="620" y="4722"/>
                    <a:pt x="2358" y="6461"/>
                  </a:cubicBezTo>
                  <a:cubicBezTo>
                    <a:pt x="3267" y="7370"/>
                    <a:pt x="4470" y="7830"/>
                    <a:pt x="5676" y="7830"/>
                  </a:cubicBezTo>
                  <a:cubicBezTo>
                    <a:pt x="6776" y="7830"/>
                    <a:pt x="7878" y="7447"/>
                    <a:pt x="8764" y="6675"/>
                  </a:cubicBezTo>
                  <a:cubicBezTo>
                    <a:pt x="8812" y="6603"/>
                    <a:pt x="8812" y="6508"/>
                    <a:pt x="8764" y="6437"/>
                  </a:cubicBezTo>
                  <a:lnTo>
                    <a:pt x="2358" y="54"/>
                  </a:lnTo>
                  <a:cubicBezTo>
                    <a:pt x="2334" y="19"/>
                    <a:pt x="2293" y="1"/>
                    <a:pt x="2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0"/>
            <p:cNvSpPr/>
            <p:nvPr/>
          </p:nvSpPr>
          <p:spPr>
            <a:xfrm>
              <a:off x="980127" y="3297611"/>
              <a:ext cx="263094" cy="262154"/>
            </a:xfrm>
            <a:custGeom>
              <a:avLst/>
              <a:gdLst/>
              <a:ahLst/>
              <a:cxnLst/>
              <a:rect l="l" t="t" r="r" b="b"/>
              <a:pathLst>
                <a:path w="7836" h="7808" extrusionOk="0">
                  <a:moveTo>
                    <a:pt x="2825" y="1594"/>
                  </a:moveTo>
                  <a:cubicBezTo>
                    <a:pt x="3108" y="1594"/>
                    <a:pt x="3383" y="1606"/>
                    <a:pt x="3646" y="1606"/>
                  </a:cubicBezTo>
                  <a:cubicBezTo>
                    <a:pt x="3709" y="1606"/>
                    <a:pt x="3773" y="1605"/>
                    <a:pt x="3835" y="1603"/>
                  </a:cubicBezTo>
                  <a:cubicBezTo>
                    <a:pt x="5454" y="1603"/>
                    <a:pt x="6597" y="2604"/>
                    <a:pt x="6859" y="3747"/>
                  </a:cubicBezTo>
                  <a:cubicBezTo>
                    <a:pt x="6859" y="3794"/>
                    <a:pt x="6764" y="3890"/>
                    <a:pt x="6597" y="3890"/>
                  </a:cubicBezTo>
                  <a:lnTo>
                    <a:pt x="3025" y="3890"/>
                  </a:lnTo>
                  <a:lnTo>
                    <a:pt x="1072" y="1937"/>
                  </a:lnTo>
                  <a:cubicBezTo>
                    <a:pt x="1661" y="1643"/>
                    <a:pt x="2258" y="1594"/>
                    <a:pt x="2825" y="1594"/>
                  </a:cubicBezTo>
                  <a:close/>
                  <a:moveTo>
                    <a:pt x="6693" y="4199"/>
                  </a:moveTo>
                  <a:cubicBezTo>
                    <a:pt x="6907" y="4199"/>
                    <a:pt x="6907" y="4533"/>
                    <a:pt x="6693" y="4533"/>
                  </a:cubicBezTo>
                  <a:lnTo>
                    <a:pt x="3668" y="4533"/>
                  </a:lnTo>
                  <a:lnTo>
                    <a:pt x="3335" y="4199"/>
                  </a:lnTo>
                  <a:close/>
                  <a:moveTo>
                    <a:pt x="6550" y="4842"/>
                  </a:moveTo>
                  <a:cubicBezTo>
                    <a:pt x="6764" y="4842"/>
                    <a:pt x="6835" y="5128"/>
                    <a:pt x="6645" y="5223"/>
                  </a:cubicBezTo>
                  <a:cubicBezTo>
                    <a:pt x="6478" y="5295"/>
                    <a:pt x="6454" y="5390"/>
                    <a:pt x="6288" y="5390"/>
                  </a:cubicBezTo>
                  <a:cubicBezTo>
                    <a:pt x="6050" y="5390"/>
                    <a:pt x="6026" y="5176"/>
                    <a:pt x="5645" y="5176"/>
                  </a:cubicBezTo>
                  <a:cubicBezTo>
                    <a:pt x="5288" y="5176"/>
                    <a:pt x="5264" y="5390"/>
                    <a:pt x="5026" y="5390"/>
                  </a:cubicBezTo>
                  <a:cubicBezTo>
                    <a:pt x="4814" y="5390"/>
                    <a:pt x="4734" y="5164"/>
                    <a:pt x="4434" y="5164"/>
                  </a:cubicBezTo>
                  <a:cubicBezTo>
                    <a:pt x="4397" y="5164"/>
                    <a:pt x="4356" y="5168"/>
                    <a:pt x="4311" y="5176"/>
                  </a:cubicBezTo>
                  <a:lnTo>
                    <a:pt x="3978" y="4842"/>
                  </a:lnTo>
                  <a:close/>
                  <a:moveTo>
                    <a:pt x="5645" y="5461"/>
                  </a:moveTo>
                  <a:cubicBezTo>
                    <a:pt x="5883" y="5461"/>
                    <a:pt x="5907" y="5652"/>
                    <a:pt x="6192" y="5676"/>
                  </a:cubicBezTo>
                  <a:cubicBezTo>
                    <a:pt x="6121" y="5866"/>
                    <a:pt x="5931" y="6009"/>
                    <a:pt x="5740" y="6009"/>
                  </a:cubicBezTo>
                  <a:lnTo>
                    <a:pt x="5145" y="6009"/>
                  </a:lnTo>
                  <a:lnTo>
                    <a:pt x="4787" y="5652"/>
                  </a:lnTo>
                  <a:lnTo>
                    <a:pt x="4787" y="5652"/>
                  </a:lnTo>
                  <a:cubicBezTo>
                    <a:pt x="4838" y="5669"/>
                    <a:pt x="4888" y="5686"/>
                    <a:pt x="4947" y="5686"/>
                  </a:cubicBezTo>
                  <a:cubicBezTo>
                    <a:pt x="4972" y="5686"/>
                    <a:pt x="4998" y="5683"/>
                    <a:pt x="5026" y="5676"/>
                  </a:cubicBezTo>
                  <a:cubicBezTo>
                    <a:pt x="5383" y="5676"/>
                    <a:pt x="5407" y="5461"/>
                    <a:pt x="5645" y="5461"/>
                  </a:cubicBezTo>
                  <a:close/>
                  <a:moveTo>
                    <a:pt x="6050" y="6343"/>
                  </a:moveTo>
                  <a:cubicBezTo>
                    <a:pt x="6145" y="6343"/>
                    <a:pt x="6216" y="6414"/>
                    <a:pt x="6216" y="6509"/>
                  </a:cubicBezTo>
                  <a:cubicBezTo>
                    <a:pt x="6216" y="6652"/>
                    <a:pt x="6145" y="6795"/>
                    <a:pt x="6026" y="6914"/>
                  </a:cubicBezTo>
                  <a:lnTo>
                    <a:pt x="5478" y="6343"/>
                  </a:lnTo>
                  <a:close/>
                  <a:moveTo>
                    <a:pt x="3111" y="0"/>
                  </a:moveTo>
                  <a:cubicBezTo>
                    <a:pt x="2058" y="0"/>
                    <a:pt x="984" y="359"/>
                    <a:pt x="72" y="1151"/>
                  </a:cubicBezTo>
                  <a:cubicBezTo>
                    <a:pt x="1" y="1199"/>
                    <a:pt x="1" y="1318"/>
                    <a:pt x="72" y="1365"/>
                  </a:cubicBezTo>
                  <a:lnTo>
                    <a:pt x="6478" y="7771"/>
                  </a:lnTo>
                  <a:cubicBezTo>
                    <a:pt x="6502" y="7795"/>
                    <a:pt x="6544" y="7807"/>
                    <a:pt x="6585" y="7807"/>
                  </a:cubicBezTo>
                  <a:cubicBezTo>
                    <a:pt x="6627" y="7807"/>
                    <a:pt x="6669" y="7795"/>
                    <a:pt x="6693" y="7771"/>
                  </a:cubicBezTo>
                  <a:cubicBezTo>
                    <a:pt x="7359" y="7009"/>
                    <a:pt x="7764" y="6057"/>
                    <a:pt x="7836" y="5057"/>
                  </a:cubicBezTo>
                  <a:cubicBezTo>
                    <a:pt x="7836" y="4961"/>
                    <a:pt x="7764" y="4890"/>
                    <a:pt x="7693" y="4890"/>
                  </a:cubicBezTo>
                  <a:cubicBezTo>
                    <a:pt x="7680" y="4887"/>
                    <a:pt x="7668" y="4885"/>
                    <a:pt x="7657" y="4885"/>
                  </a:cubicBezTo>
                  <a:cubicBezTo>
                    <a:pt x="7580" y="4885"/>
                    <a:pt x="7526" y="4950"/>
                    <a:pt x="7526" y="5033"/>
                  </a:cubicBezTo>
                  <a:cubicBezTo>
                    <a:pt x="7455" y="5890"/>
                    <a:pt x="7121" y="6747"/>
                    <a:pt x="6573" y="7438"/>
                  </a:cubicBezTo>
                  <a:lnTo>
                    <a:pt x="6264" y="7128"/>
                  </a:lnTo>
                  <a:cubicBezTo>
                    <a:pt x="6573" y="6843"/>
                    <a:pt x="6669" y="6319"/>
                    <a:pt x="6312" y="6104"/>
                  </a:cubicBezTo>
                  <a:cubicBezTo>
                    <a:pt x="6431" y="5985"/>
                    <a:pt x="6502" y="5819"/>
                    <a:pt x="6526" y="5676"/>
                  </a:cubicBezTo>
                  <a:cubicBezTo>
                    <a:pt x="6621" y="5628"/>
                    <a:pt x="6716" y="5557"/>
                    <a:pt x="6788" y="5509"/>
                  </a:cubicBezTo>
                  <a:cubicBezTo>
                    <a:pt x="7074" y="5366"/>
                    <a:pt x="7169" y="5009"/>
                    <a:pt x="7002" y="4747"/>
                  </a:cubicBezTo>
                  <a:cubicBezTo>
                    <a:pt x="7216" y="4580"/>
                    <a:pt x="7264" y="4247"/>
                    <a:pt x="7050" y="4033"/>
                  </a:cubicBezTo>
                  <a:cubicBezTo>
                    <a:pt x="7264" y="3866"/>
                    <a:pt x="7193" y="3675"/>
                    <a:pt x="7121" y="3437"/>
                  </a:cubicBezTo>
                  <a:cubicBezTo>
                    <a:pt x="6693" y="2270"/>
                    <a:pt x="5502" y="1294"/>
                    <a:pt x="3835" y="1294"/>
                  </a:cubicBezTo>
                  <a:cubicBezTo>
                    <a:pt x="3738" y="1300"/>
                    <a:pt x="3637" y="1302"/>
                    <a:pt x="3532" y="1302"/>
                  </a:cubicBezTo>
                  <a:cubicBezTo>
                    <a:pt x="3303" y="1302"/>
                    <a:pt x="3055" y="1292"/>
                    <a:pt x="2796" y="1292"/>
                  </a:cubicBezTo>
                  <a:cubicBezTo>
                    <a:pt x="2180" y="1292"/>
                    <a:pt x="1498" y="1345"/>
                    <a:pt x="834" y="1699"/>
                  </a:cubicBezTo>
                  <a:lnTo>
                    <a:pt x="406" y="1270"/>
                  </a:lnTo>
                  <a:cubicBezTo>
                    <a:pt x="1231" y="610"/>
                    <a:pt x="2177" y="311"/>
                    <a:pt x="3104" y="311"/>
                  </a:cubicBezTo>
                  <a:cubicBezTo>
                    <a:pt x="5254" y="311"/>
                    <a:pt x="7303" y="1920"/>
                    <a:pt x="7502" y="4366"/>
                  </a:cubicBezTo>
                  <a:cubicBezTo>
                    <a:pt x="7502" y="4437"/>
                    <a:pt x="7574" y="4509"/>
                    <a:pt x="7669" y="4509"/>
                  </a:cubicBezTo>
                  <a:cubicBezTo>
                    <a:pt x="7764" y="4485"/>
                    <a:pt x="7812" y="4414"/>
                    <a:pt x="7812" y="4342"/>
                  </a:cubicBezTo>
                  <a:cubicBezTo>
                    <a:pt x="7616" y="1712"/>
                    <a:pt x="5413" y="0"/>
                    <a:pt x="3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50"/>
          <p:cNvGrpSpPr/>
          <p:nvPr/>
        </p:nvGrpSpPr>
        <p:grpSpPr>
          <a:xfrm>
            <a:off x="1512708" y="2052267"/>
            <a:ext cx="359051" cy="296669"/>
            <a:chOff x="7126433" y="3306642"/>
            <a:chExt cx="359051" cy="296669"/>
          </a:xfrm>
        </p:grpSpPr>
        <p:sp>
          <p:nvSpPr>
            <p:cNvPr id="1083" name="Google Shape;1083;p50"/>
            <p:cNvSpPr/>
            <p:nvPr/>
          </p:nvSpPr>
          <p:spPr>
            <a:xfrm>
              <a:off x="7126433" y="3306642"/>
              <a:ext cx="359051" cy="296669"/>
            </a:xfrm>
            <a:custGeom>
              <a:avLst/>
              <a:gdLst/>
              <a:ahLst/>
              <a:cxnLst/>
              <a:rect l="l" t="t" r="r" b="b"/>
              <a:pathLst>
                <a:path w="10694" h="8836" extrusionOk="0">
                  <a:moveTo>
                    <a:pt x="8360" y="739"/>
                  </a:moveTo>
                  <a:lnTo>
                    <a:pt x="8002" y="1716"/>
                  </a:lnTo>
                  <a:lnTo>
                    <a:pt x="7669" y="1716"/>
                  </a:lnTo>
                  <a:lnTo>
                    <a:pt x="8002" y="739"/>
                  </a:lnTo>
                  <a:close/>
                  <a:moveTo>
                    <a:pt x="8931" y="310"/>
                  </a:moveTo>
                  <a:cubicBezTo>
                    <a:pt x="9050" y="310"/>
                    <a:pt x="9122" y="406"/>
                    <a:pt x="9098" y="525"/>
                  </a:cubicBezTo>
                  <a:lnTo>
                    <a:pt x="8479" y="2359"/>
                  </a:lnTo>
                  <a:lnTo>
                    <a:pt x="5859" y="2359"/>
                  </a:lnTo>
                  <a:cubicBezTo>
                    <a:pt x="5764" y="2359"/>
                    <a:pt x="5692" y="2287"/>
                    <a:pt x="5692" y="2216"/>
                  </a:cubicBezTo>
                  <a:cubicBezTo>
                    <a:pt x="5668" y="2120"/>
                    <a:pt x="5740" y="2025"/>
                    <a:pt x="5859" y="2025"/>
                  </a:cubicBezTo>
                  <a:lnTo>
                    <a:pt x="8145" y="2025"/>
                  </a:lnTo>
                  <a:cubicBezTo>
                    <a:pt x="8193" y="2025"/>
                    <a:pt x="8264" y="1977"/>
                    <a:pt x="8288" y="1930"/>
                  </a:cubicBezTo>
                  <a:lnTo>
                    <a:pt x="8788" y="430"/>
                  </a:lnTo>
                  <a:cubicBezTo>
                    <a:pt x="8812" y="358"/>
                    <a:pt x="8860" y="310"/>
                    <a:pt x="8931" y="310"/>
                  </a:cubicBezTo>
                  <a:close/>
                  <a:moveTo>
                    <a:pt x="1715" y="6550"/>
                  </a:moveTo>
                  <a:lnTo>
                    <a:pt x="1715" y="7217"/>
                  </a:lnTo>
                  <a:lnTo>
                    <a:pt x="382" y="7217"/>
                  </a:lnTo>
                  <a:lnTo>
                    <a:pt x="596" y="6550"/>
                  </a:lnTo>
                  <a:close/>
                  <a:moveTo>
                    <a:pt x="9788" y="6240"/>
                  </a:moveTo>
                  <a:lnTo>
                    <a:pt x="10336" y="6812"/>
                  </a:lnTo>
                  <a:lnTo>
                    <a:pt x="10360" y="7217"/>
                  </a:lnTo>
                  <a:lnTo>
                    <a:pt x="6788" y="7217"/>
                  </a:lnTo>
                  <a:lnTo>
                    <a:pt x="6788" y="6836"/>
                  </a:lnTo>
                  <a:lnTo>
                    <a:pt x="8598" y="6240"/>
                  </a:lnTo>
                  <a:close/>
                  <a:moveTo>
                    <a:pt x="6502" y="6883"/>
                  </a:moveTo>
                  <a:lnTo>
                    <a:pt x="6502" y="7217"/>
                  </a:lnTo>
                  <a:lnTo>
                    <a:pt x="3120" y="7217"/>
                  </a:lnTo>
                  <a:cubicBezTo>
                    <a:pt x="3025" y="7217"/>
                    <a:pt x="2954" y="7288"/>
                    <a:pt x="2954" y="7360"/>
                  </a:cubicBezTo>
                  <a:cubicBezTo>
                    <a:pt x="2930" y="7455"/>
                    <a:pt x="3025" y="7526"/>
                    <a:pt x="3120" y="7526"/>
                  </a:cubicBezTo>
                  <a:lnTo>
                    <a:pt x="10360" y="7526"/>
                  </a:lnTo>
                  <a:lnTo>
                    <a:pt x="10360" y="7860"/>
                  </a:lnTo>
                  <a:lnTo>
                    <a:pt x="8574" y="7860"/>
                  </a:lnTo>
                  <a:cubicBezTo>
                    <a:pt x="8502" y="7860"/>
                    <a:pt x="8431" y="7931"/>
                    <a:pt x="8431" y="8003"/>
                  </a:cubicBezTo>
                  <a:cubicBezTo>
                    <a:pt x="8410" y="8088"/>
                    <a:pt x="8465" y="8173"/>
                    <a:pt x="8545" y="8173"/>
                  </a:cubicBezTo>
                  <a:cubicBezTo>
                    <a:pt x="8554" y="8173"/>
                    <a:pt x="8564" y="8172"/>
                    <a:pt x="8574" y="8169"/>
                  </a:cubicBezTo>
                  <a:lnTo>
                    <a:pt x="9622" y="8169"/>
                  </a:lnTo>
                  <a:lnTo>
                    <a:pt x="9455" y="8503"/>
                  </a:lnTo>
                  <a:lnTo>
                    <a:pt x="7074" y="8503"/>
                  </a:lnTo>
                  <a:lnTo>
                    <a:pt x="6907" y="8169"/>
                  </a:lnTo>
                  <a:lnTo>
                    <a:pt x="7907" y="8169"/>
                  </a:lnTo>
                  <a:cubicBezTo>
                    <a:pt x="7917" y="8172"/>
                    <a:pt x="7926" y="8174"/>
                    <a:pt x="7936" y="8174"/>
                  </a:cubicBezTo>
                  <a:cubicBezTo>
                    <a:pt x="7997" y="8174"/>
                    <a:pt x="8053" y="8112"/>
                    <a:pt x="8074" y="8050"/>
                  </a:cubicBezTo>
                  <a:cubicBezTo>
                    <a:pt x="8074" y="7955"/>
                    <a:pt x="8002" y="7860"/>
                    <a:pt x="7907" y="7860"/>
                  </a:cubicBezTo>
                  <a:lnTo>
                    <a:pt x="596" y="7860"/>
                  </a:lnTo>
                  <a:lnTo>
                    <a:pt x="429" y="7526"/>
                  </a:lnTo>
                  <a:lnTo>
                    <a:pt x="2430" y="7526"/>
                  </a:lnTo>
                  <a:cubicBezTo>
                    <a:pt x="2501" y="7526"/>
                    <a:pt x="2573" y="7479"/>
                    <a:pt x="2573" y="7407"/>
                  </a:cubicBezTo>
                  <a:cubicBezTo>
                    <a:pt x="2596" y="7312"/>
                    <a:pt x="2525" y="7217"/>
                    <a:pt x="2430" y="7217"/>
                  </a:cubicBezTo>
                  <a:lnTo>
                    <a:pt x="2025" y="7217"/>
                  </a:lnTo>
                  <a:lnTo>
                    <a:pt x="2025" y="6883"/>
                  </a:lnTo>
                  <a:close/>
                  <a:moveTo>
                    <a:pt x="2596" y="8193"/>
                  </a:moveTo>
                  <a:lnTo>
                    <a:pt x="2430" y="8526"/>
                  </a:lnTo>
                  <a:lnTo>
                    <a:pt x="1310" y="8526"/>
                  </a:lnTo>
                  <a:lnTo>
                    <a:pt x="1144" y="8193"/>
                  </a:lnTo>
                  <a:close/>
                  <a:moveTo>
                    <a:pt x="8955" y="1"/>
                  </a:moveTo>
                  <a:cubicBezTo>
                    <a:pt x="8741" y="25"/>
                    <a:pt x="8574" y="144"/>
                    <a:pt x="8502" y="334"/>
                  </a:cubicBezTo>
                  <a:lnTo>
                    <a:pt x="8479" y="430"/>
                  </a:lnTo>
                  <a:lnTo>
                    <a:pt x="7907" y="430"/>
                  </a:lnTo>
                  <a:cubicBezTo>
                    <a:pt x="7836" y="430"/>
                    <a:pt x="7764" y="477"/>
                    <a:pt x="7740" y="549"/>
                  </a:cubicBezTo>
                  <a:lnTo>
                    <a:pt x="7336" y="1739"/>
                  </a:lnTo>
                  <a:lnTo>
                    <a:pt x="5859" y="1739"/>
                  </a:lnTo>
                  <a:cubicBezTo>
                    <a:pt x="5597" y="1739"/>
                    <a:pt x="5383" y="1930"/>
                    <a:pt x="5359" y="2168"/>
                  </a:cubicBezTo>
                  <a:cubicBezTo>
                    <a:pt x="5335" y="2454"/>
                    <a:pt x="5549" y="2692"/>
                    <a:pt x="5835" y="2692"/>
                  </a:cubicBezTo>
                  <a:lnTo>
                    <a:pt x="8121" y="2692"/>
                  </a:lnTo>
                  <a:lnTo>
                    <a:pt x="8169" y="3287"/>
                  </a:lnTo>
                  <a:cubicBezTo>
                    <a:pt x="8169" y="3359"/>
                    <a:pt x="8240" y="3430"/>
                    <a:pt x="8312" y="3430"/>
                  </a:cubicBezTo>
                  <a:cubicBezTo>
                    <a:pt x="8407" y="3430"/>
                    <a:pt x="8479" y="3335"/>
                    <a:pt x="8455" y="3263"/>
                  </a:cubicBezTo>
                  <a:lnTo>
                    <a:pt x="8407" y="2692"/>
                  </a:lnTo>
                  <a:lnTo>
                    <a:pt x="8574" y="2692"/>
                  </a:lnTo>
                  <a:cubicBezTo>
                    <a:pt x="8741" y="2692"/>
                    <a:pt x="8741" y="2525"/>
                    <a:pt x="8764" y="2501"/>
                  </a:cubicBezTo>
                  <a:lnTo>
                    <a:pt x="9669" y="5954"/>
                  </a:lnTo>
                  <a:lnTo>
                    <a:pt x="8741" y="5954"/>
                  </a:lnTo>
                  <a:lnTo>
                    <a:pt x="8526" y="3954"/>
                  </a:lnTo>
                  <a:cubicBezTo>
                    <a:pt x="8549" y="3865"/>
                    <a:pt x="8471" y="3823"/>
                    <a:pt x="8391" y="3823"/>
                  </a:cubicBezTo>
                  <a:cubicBezTo>
                    <a:pt x="8299" y="3823"/>
                    <a:pt x="8203" y="3877"/>
                    <a:pt x="8240" y="3978"/>
                  </a:cubicBezTo>
                  <a:lnTo>
                    <a:pt x="8431" y="6002"/>
                  </a:lnTo>
                  <a:lnTo>
                    <a:pt x="6645" y="6597"/>
                  </a:lnTo>
                  <a:lnTo>
                    <a:pt x="2025" y="6597"/>
                  </a:lnTo>
                  <a:lnTo>
                    <a:pt x="2025" y="6407"/>
                  </a:lnTo>
                  <a:cubicBezTo>
                    <a:pt x="2025" y="6312"/>
                    <a:pt x="1953" y="6264"/>
                    <a:pt x="1882" y="6264"/>
                  </a:cubicBezTo>
                  <a:lnTo>
                    <a:pt x="501" y="6264"/>
                  </a:lnTo>
                  <a:cubicBezTo>
                    <a:pt x="429" y="6264"/>
                    <a:pt x="358" y="6288"/>
                    <a:pt x="358" y="6359"/>
                  </a:cubicBezTo>
                  <a:lnTo>
                    <a:pt x="24" y="7336"/>
                  </a:lnTo>
                  <a:cubicBezTo>
                    <a:pt x="1" y="7383"/>
                    <a:pt x="1" y="7407"/>
                    <a:pt x="24" y="7455"/>
                  </a:cubicBezTo>
                  <a:lnTo>
                    <a:pt x="358" y="8098"/>
                  </a:lnTo>
                  <a:cubicBezTo>
                    <a:pt x="382" y="8169"/>
                    <a:pt x="429" y="8193"/>
                    <a:pt x="477" y="8193"/>
                  </a:cubicBezTo>
                  <a:lnTo>
                    <a:pt x="787" y="8193"/>
                  </a:lnTo>
                  <a:lnTo>
                    <a:pt x="1072" y="8765"/>
                  </a:lnTo>
                  <a:cubicBezTo>
                    <a:pt x="1096" y="8812"/>
                    <a:pt x="1144" y="8836"/>
                    <a:pt x="1215" y="8836"/>
                  </a:cubicBezTo>
                  <a:lnTo>
                    <a:pt x="2525" y="8836"/>
                  </a:lnTo>
                  <a:cubicBezTo>
                    <a:pt x="2573" y="8836"/>
                    <a:pt x="2644" y="8812"/>
                    <a:pt x="2668" y="8765"/>
                  </a:cubicBezTo>
                  <a:lnTo>
                    <a:pt x="2954" y="8193"/>
                  </a:lnTo>
                  <a:lnTo>
                    <a:pt x="6550" y="8193"/>
                  </a:lnTo>
                  <a:lnTo>
                    <a:pt x="6835" y="8765"/>
                  </a:lnTo>
                  <a:cubicBezTo>
                    <a:pt x="6859" y="8812"/>
                    <a:pt x="6907" y="8836"/>
                    <a:pt x="6978" y="8836"/>
                  </a:cubicBezTo>
                  <a:lnTo>
                    <a:pt x="9550" y="8836"/>
                  </a:lnTo>
                  <a:cubicBezTo>
                    <a:pt x="9622" y="8836"/>
                    <a:pt x="9669" y="8812"/>
                    <a:pt x="9693" y="8765"/>
                  </a:cubicBezTo>
                  <a:lnTo>
                    <a:pt x="9979" y="8193"/>
                  </a:lnTo>
                  <a:lnTo>
                    <a:pt x="10527" y="8193"/>
                  </a:lnTo>
                  <a:cubicBezTo>
                    <a:pt x="10622" y="8193"/>
                    <a:pt x="10693" y="8122"/>
                    <a:pt x="10693" y="8026"/>
                  </a:cubicBezTo>
                  <a:lnTo>
                    <a:pt x="10693" y="6740"/>
                  </a:lnTo>
                  <a:cubicBezTo>
                    <a:pt x="10693" y="6693"/>
                    <a:pt x="10670" y="6645"/>
                    <a:pt x="10646" y="6621"/>
                  </a:cubicBezTo>
                  <a:lnTo>
                    <a:pt x="10050" y="6002"/>
                  </a:lnTo>
                  <a:cubicBezTo>
                    <a:pt x="8907" y="1763"/>
                    <a:pt x="9003" y="2001"/>
                    <a:pt x="8955" y="1954"/>
                  </a:cubicBezTo>
                  <a:lnTo>
                    <a:pt x="9384" y="596"/>
                  </a:lnTo>
                  <a:cubicBezTo>
                    <a:pt x="9479" y="310"/>
                    <a:pt x="9264" y="1"/>
                    <a:pt x="8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0"/>
            <p:cNvSpPr/>
            <p:nvPr/>
          </p:nvSpPr>
          <p:spPr>
            <a:xfrm>
              <a:off x="7213594" y="3428184"/>
              <a:ext cx="109555" cy="10442"/>
            </a:xfrm>
            <a:custGeom>
              <a:avLst/>
              <a:gdLst/>
              <a:ahLst/>
              <a:cxnLst/>
              <a:rect l="l" t="t" r="r" b="b"/>
              <a:pathLst>
                <a:path w="3263" h="311" extrusionOk="0">
                  <a:moveTo>
                    <a:pt x="191" y="1"/>
                  </a:moveTo>
                  <a:cubicBezTo>
                    <a:pt x="96" y="1"/>
                    <a:pt x="24" y="48"/>
                    <a:pt x="24" y="144"/>
                  </a:cubicBezTo>
                  <a:cubicBezTo>
                    <a:pt x="0" y="215"/>
                    <a:pt x="72" y="310"/>
                    <a:pt x="167" y="310"/>
                  </a:cubicBezTo>
                  <a:lnTo>
                    <a:pt x="3096" y="310"/>
                  </a:lnTo>
                  <a:cubicBezTo>
                    <a:pt x="3168" y="310"/>
                    <a:pt x="3239" y="239"/>
                    <a:pt x="3263" y="167"/>
                  </a:cubicBezTo>
                  <a:cubicBezTo>
                    <a:pt x="3263" y="72"/>
                    <a:pt x="3192" y="1"/>
                    <a:pt x="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0"/>
            <p:cNvSpPr/>
            <p:nvPr/>
          </p:nvSpPr>
          <p:spPr>
            <a:xfrm>
              <a:off x="7235183" y="3471361"/>
              <a:ext cx="98375" cy="10442"/>
            </a:xfrm>
            <a:custGeom>
              <a:avLst/>
              <a:gdLst/>
              <a:ahLst/>
              <a:cxnLst/>
              <a:rect l="l" t="t" r="r" b="b"/>
              <a:pathLst>
                <a:path w="2930" h="311" extrusionOk="0">
                  <a:moveTo>
                    <a:pt x="167" y="1"/>
                  </a:moveTo>
                  <a:cubicBezTo>
                    <a:pt x="72" y="1"/>
                    <a:pt x="0" y="72"/>
                    <a:pt x="24" y="167"/>
                  </a:cubicBezTo>
                  <a:cubicBezTo>
                    <a:pt x="24" y="263"/>
                    <a:pt x="96" y="310"/>
                    <a:pt x="191" y="310"/>
                  </a:cubicBezTo>
                  <a:lnTo>
                    <a:pt x="2763" y="310"/>
                  </a:lnTo>
                  <a:cubicBezTo>
                    <a:pt x="2834" y="310"/>
                    <a:pt x="2906" y="263"/>
                    <a:pt x="2906" y="167"/>
                  </a:cubicBezTo>
                  <a:cubicBezTo>
                    <a:pt x="2930" y="72"/>
                    <a:pt x="2858"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0"/>
            <p:cNvSpPr/>
            <p:nvPr/>
          </p:nvSpPr>
          <p:spPr>
            <a:xfrm>
              <a:off x="7180825" y="3449773"/>
              <a:ext cx="109555" cy="10442"/>
            </a:xfrm>
            <a:custGeom>
              <a:avLst/>
              <a:gdLst/>
              <a:ahLst/>
              <a:cxnLst/>
              <a:rect l="l" t="t" r="r" b="b"/>
              <a:pathLst>
                <a:path w="3263" h="311" extrusionOk="0">
                  <a:moveTo>
                    <a:pt x="191" y="1"/>
                  </a:moveTo>
                  <a:cubicBezTo>
                    <a:pt x="95" y="1"/>
                    <a:pt x="24" y="48"/>
                    <a:pt x="24" y="144"/>
                  </a:cubicBezTo>
                  <a:cubicBezTo>
                    <a:pt x="0" y="239"/>
                    <a:pt x="71" y="310"/>
                    <a:pt x="167" y="310"/>
                  </a:cubicBezTo>
                  <a:lnTo>
                    <a:pt x="3072" y="310"/>
                  </a:lnTo>
                  <a:cubicBezTo>
                    <a:pt x="3167" y="310"/>
                    <a:pt x="3239" y="263"/>
                    <a:pt x="3239" y="167"/>
                  </a:cubicBezTo>
                  <a:cubicBezTo>
                    <a:pt x="3263" y="72"/>
                    <a:pt x="3191" y="1"/>
                    <a:pt x="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0"/>
          <p:cNvGrpSpPr/>
          <p:nvPr/>
        </p:nvGrpSpPr>
        <p:grpSpPr>
          <a:xfrm>
            <a:off x="7253186" y="2021576"/>
            <a:ext cx="406224" cy="358044"/>
            <a:chOff x="881786" y="3856601"/>
            <a:chExt cx="406224" cy="358044"/>
          </a:xfrm>
        </p:grpSpPr>
        <p:sp>
          <p:nvSpPr>
            <p:cNvPr id="1088" name="Google Shape;1088;p50"/>
            <p:cNvSpPr/>
            <p:nvPr/>
          </p:nvSpPr>
          <p:spPr>
            <a:xfrm>
              <a:off x="893772" y="3931708"/>
              <a:ext cx="296669" cy="261851"/>
            </a:xfrm>
            <a:custGeom>
              <a:avLst/>
              <a:gdLst/>
              <a:ahLst/>
              <a:cxnLst/>
              <a:rect l="l" t="t" r="r" b="b"/>
              <a:pathLst>
                <a:path w="8836" h="7799" extrusionOk="0">
                  <a:moveTo>
                    <a:pt x="7693" y="5865"/>
                  </a:moveTo>
                  <a:cubicBezTo>
                    <a:pt x="7788" y="5865"/>
                    <a:pt x="7860" y="5936"/>
                    <a:pt x="7860" y="6008"/>
                  </a:cubicBezTo>
                  <a:cubicBezTo>
                    <a:pt x="7883" y="6103"/>
                    <a:pt x="7812" y="6198"/>
                    <a:pt x="7693" y="6198"/>
                  </a:cubicBezTo>
                  <a:lnTo>
                    <a:pt x="3835" y="6198"/>
                  </a:lnTo>
                  <a:cubicBezTo>
                    <a:pt x="3740" y="6198"/>
                    <a:pt x="3668" y="6151"/>
                    <a:pt x="3668" y="6056"/>
                  </a:cubicBezTo>
                  <a:cubicBezTo>
                    <a:pt x="3644" y="5960"/>
                    <a:pt x="3716" y="5865"/>
                    <a:pt x="3835" y="5865"/>
                  </a:cubicBezTo>
                  <a:close/>
                  <a:moveTo>
                    <a:pt x="2287" y="388"/>
                  </a:moveTo>
                  <a:lnTo>
                    <a:pt x="3668" y="1745"/>
                  </a:lnTo>
                  <a:lnTo>
                    <a:pt x="3668" y="4269"/>
                  </a:lnTo>
                  <a:cubicBezTo>
                    <a:pt x="3668" y="4341"/>
                    <a:pt x="3716" y="4412"/>
                    <a:pt x="3787" y="4436"/>
                  </a:cubicBezTo>
                  <a:cubicBezTo>
                    <a:pt x="3882" y="4436"/>
                    <a:pt x="3978" y="4365"/>
                    <a:pt x="3978" y="4269"/>
                  </a:cubicBezTo>
                  <a:lnTo>
                    <a:pt x="3978" y="2079"/>
                  </a:lnTo>
                  <a:lnTo>
                    <a:pt x="4597" y="2722"/>
                  </a:lnTo>
                  <a:cubicBezTo>
                    <a:pt x="4549" y="2793"/>
                    <a:pt x="4597" y="2722"/>
                    <a:pt x="4573" y="5055"/>
                  </a:cubicBezTo>
                  <a:cubicBezTo>
                    <a:pt x="4573" y="5151"/>
                    <a:pt x="4645" y="5222"/>
                    <a:pt x="4740" y="5222"/>
                  </a:cubicBezTo>
                  <a:cubicBezTo>
                    <a:pt x="4835" y="5222"/>
                    <a:pt x="4883" y="5151"/>
                    <a:pt x="4883" y="5055"/>
                  </a:cubicBezTo>
                  <a:lnTo>
                    <a:pt x="4883" y="2984"/>
                  </a:lnTo>
                  <a:lnTo>
                    <a:pt x="5550" y="3650"/>
                  </a:lnTo>
                  <a:lnTo>
                    <a:pt x="5550" y="5055"/>
                  </a:lnTo>
                  <a:cubicBezTo>
                    <a:pt x="5550" y="5127"/>
                    <a:pt x="5597" y="5198"/>
                    <a:pt x="5669" y="5222"/>
                  </a:cubicBezTo>
                  <a:cubicBezTo>
                    <a:pt x="5684" y="5225"/>
                    <a:pt x="5699" y="5227"/>
                    <a:pt x="5713" y="5227"/>
                  </a:cubicBezTo>
                  <a:cubicBezTo>
                    <a:pt x="5805" y="5227"/>
                    <a:pt x="5859" y="5162"/>
                    <a:pt x="5859" y="5079"/>
                  </a:cubicBezTo>
                  <a:lnTo>
                    <a:pt x="5859" y="3960"/>
                  </a:lnTo>
                  <a:lnTo>
                    <a:pt x="6526" y="4627"/>
                  </a:lnTo>
                  <a:lnTo>
                    <a:pt x="6526" y="5079"/>
                  </a:lnTo>
                  <a:cubicBezTo>
                    <a:pt x="6526" y="5127"/>
                    <a:pt x="6574" y="5198"/>
                    <a:pt x="6645" y="5222"/>
                  </a:cubicBezTo>
                  <a:cubicBezTo>
                    <a:pt x="6655" y="5225"/>
                    <a:pt x="6665" y="5226"/>
                    <a:pt x="6675" y="5226"/>
                  </a:cubicBezTo>
                  <a:cubicBezTo>
                    <a:pt x="6759" y="5226"/>
                    <a:pt x="6835" y="5141"/>
                    <a:pt x="6835" y="5055"/>
                  </a:cubicBezTo>
                  <a:lnTo>
                    <a:pt x="6835" y="4936"/>
                  </a:lnTo>
                  <a:lnTo>
                    <a:pt x="7431" y="5555"/>
                  </a:lnTo>
                  <a:lnTo>
                    <a:pt x="3978" y="5555"/>
                  </a:lnTo>
                  <a:lnTo>
                    <a:pt x="3978" y="4960"/>
                  </a:lnTo>
                  <a:cubicBezTo>
                    <a:pt x="3978" y="4889"/>
                    <a:pt x="3906" y="4817"/>
                    <a:pt x="3835" y="4793"/>
                  </a:cubicBezTo>
                  <a:cubicBezTo>
                    <a:pt x="3740" y="4793"/>
                    <a:pt x="3668" y="4865"/>
                    <a:pt x="3668" y="4960"/>
                  </a:cubicBezTo>
                  <a:lnTo>
                    <a:pt x="3668" y="5579"/>
                  </a:lnTo>
                  <a:cubicBezTo>
                    <a:pt x="3152" y="5767"/>
                    <a:pt x="3283" y="6509"/>
                    <a:pt x="3810" y="6509"/>
                  </a:cubicBezTo>
                  <a:cubicBezTo>
                    <a:pt x="3818" y="6509"/>
                    <a:pt x="3826" y="6508"/>
                    <a:pt x="3835" y="6508"/>
                  </a:cubicBezTo>
                  <a:lnTo>
                    <a:pt x="7693" y="6508"/>
                  </a:lnTo>
                  <a:cubicBezTo>
                    <a:pt x="7883" y="6508"/>
                    <a:pt x="8050" y="6389"/>
                    <a:pt x="8145" y="6222"/>
                  </a:cubicBezTo>
                  <a:lnTo>
                    <a:pt x="8431" y="6508"/>
                  </a:lnTo>
                  <a:cubicBezTo>
                    <a:pt x="7645" y="7127"/>
                    <a:pt x="6693" y="7484"/>
                    <a:pt x="5692" y="7484"/>
                  </a:cubicBezTo>
                  <a:lnTo>
                    <a:pt x="5716" y="7508"/>
                  </a:lnTo>
                  <a:cubicBezTo>
                    <a:pt x="2049" y="7508"/>
                    <a:pt x="1" y="3245"/>
                    <a:pt x="2287" y="388"/>
                  </a:cubicBezTo>
                  <a:close/>
                  <a:moveTo>
                    <a:pt x="2287" y="1"/>
                  </a:moveTo>
                  <a:cubicBezTo>
                    <a:pt x="2245" y="1"/>
                    <a:pt x="2204" y="19"/>
                    <a:pt x="2168" y="54"/>
                  </a:cubicBezTo>
                  <a:cubicBezTo>
                    <a:pt x="572" y="1912"/>
                    <a:pt x="668" y="4698"/>
                    <a:pt x="2406" y="6413"/>
                  </a:cubicBezTo>
                  <a:cubicBezTo>
                    <a:pt x="3325" y="7332"/>
                    <a:pt x="4536" y="7798"/>
                    <a:pt x="5749" y="7798"/>
                  </a:cubicBezTo>
                  <a:cubicBezTo>
                    <a:pt x="6830" y="7798"/>
                    <a:pt x="7913" y="7427"/>
                    <a:pt x="8788" y="6675"/>
                  </a:cubicBezTo>
                  <a:cubicBezTo>
                    <a:pt x="8836" y="6603"/>
                    <a:pt x="8836" y="6508"/>
                    <a:pt x="8788" y="6437"/>
                  </a:cubicBezTo>
                  <a:lnTo>
                    <a:pt x="2406" y="54"/>
                  </a:lnTo>
                  <a:cubicBezTo>
                    <a:pt x="2370" y="19"/>
                    <a:pt x="2329" y="1"/>
                    <a:pt x="2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0"/>
            <p:cNvSpPr/>
            <p:nvPr/>
          </p:nvSpPr>
          <p:spPr>
            <a:xfrm>
              <a:off x="881786" y="3856601"/>
              <a:ext cx="406224" cy="358044"/>
            </a:xfrm>
            <a:custGeom>
              <a:avLst/>
              <a:gdLst/>
              <a:ahLst/>
              <a:cxnLst/>
              <a:rect l="l" t="t" r="r" b="b"/>
              <a:pathLst>
                <a:path w="12099" h="10664" extrusionOk="0">
                  <a:moveTo>
                    <a:pt x="6061" y="1"/>
                  </a:moveTo>
                  <a:cubicBezTo>
                    <a:pt x="5341" y="1"/>
                    <a:pt x="4608" y="148"/>
                    <a:pt x="3906" y="458"/>
                  </a:cubicBezTo>
                  <a:lnTo>
                    <a:pt x="3930" y="458"/>
                  </a:lnTo>
                  <a:cubicBezTo>
                    <a:pt x="3858" y="505"/>
                    <a:pt x="3811" y="601"/>
                    <a:pt x="3835" y="672"/>
                  </a:cubicBezTo>
                  <a:cubicBezTo>
                    <a:pt x="3869" y="723"/>
                    <a:pt x="3928" y="763"/>
                    <a:pt x="3985" y="763"/>
                  </a:cubicBezTo>
                  <a:cubicBezTo>
                    <a:pt x="4007" y="763"/>
                    <a:pt x="4029" y="757"/>
                    <a:pt x="4049" y="743"/>
                  </a:cubicBezTo>
                  <a:cubicBezTo>
                    <a:pt x="4684" y="477"/>
                    <a:pt x="5343" y="351"/>
                    <a:pt x="5992" y="351"/>
                  </a:cubicBezTo>
                  <a:cubicBezTo>
                    <a:pt x="7900" y="351"/>
                    <a:pt x="9721" y="1443"/>
                    <a:pt x="10574" y="3292"/>
                  </a:cubicBezTo>
                  <a:cubicBezTo>
                    <a:pt x="11693" y="5744"/>
                    <a:pt x="10669" y="8674"/>
                    <a:pt x="8240" y="9888"/>
                  </a:cubicBezTo>
                  <a:cubicBezTo>
                    <a:pt x="7517" y="10250"/>
                    <a:pt x="6748" y="10421"/>
                    <a:pt x="5990" y="10421"/>
                  </a:cubicBezTo>
                  <a:cubicBezTo>
                    <a:pt x="4201" y="10421"/>
                    <a:pt x="2476" y="9465"/>
                    <a:pt x="1572" y="7792"/>
                  </a:cubicBezTo>
                  <a:cubicBezTo>
                    <a:pt x="286" y="5411"/>
                    <a:pt x="1120" y="2410"/>
                    <a:pt x="3454" y="1053"/>
                  </a:cubicBezTo>
                  <a:cubicBezTo>
                    <a:pt x="3591" y="955"/>
                    <a:pt x="3518" y="761"/>
                    <a:pt x="3383" y="761"/>
                  </a:cubicBezTo>
                  <a:cubicBezTo>
                    <a:pt x="3353" y="761"/>
                    <a:pt x="3321" y="770"/>
                    <a:pt x="3287" y="791"/>
                  </a:cubicBezTo>
                  <a:cubicBezTo>
                    <a:pt x="834" y="2268"/>
                    <a:pt x="1" y="5459"/>
                    <a:pt x="1429" y="7959"/>
                  </a:cubicBezTo>
                  <a:cubicBezTo>
                    <a:pt x="2400" y="9686"/>
                    <a:pt x="4199" y="10663"/>
                    <a:pt x="6060" y="10663"/>
                  </a:cubicBezTo>
                  <a:cubicBezTo>
                    <a:pt x="6893" y="10663"/>
                    <a:pt x="7738" y="10467"/>
                    <a:pt x="8526" y="10055"/>
                  </a:cubicBezTo>
                  <a:cubicBezTo>
                    <a:pt x="11074" y="8721"/>
                    <a:pt x="12098" y="5625"/>
                    <a:pt x="10860" y="3030"/>
                  </a:cubicBezTo>
                  <a:cubicBezTo>
                    <a:pt x="9951" y="1123"/>
                    <a:pt x="8052" y="1"/>
                    <a:pt x="6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0"/>
            <p:cNvSpPr/>
            <p:nvPr/>
          </p:nvSpPr>
          <p:spPr>
            <a:xfrm>
              <a:off x="979321" y="3878223"/>
              <a:ext cx="267895" cy="263429"/>
            </a:xfrm>
            <a:custGeom>
              <a:avLst/>
              <a:gdLst/>
              <a:ahLst/>
              <a:cxnLst/>
              <a:rect l="l" t="t" r="r" b="b"/>
              <a:pathLst>
                <a:path w="7979" h="7846" extrusionOk="0">
                  <a:moveTo>
                    <a:pt x="3549" y="3124"/>
                  </a:moveTo>
                  <a:cubicBezTo>
                    <a:pt x="3644" y="3124"/>
                    <a:pt x="3716" y="3195"/>
                    <a:pt x="3716" y="3267"/>
                  </a:cubicBezTo>
                  <a:lnTo>
                    <a:pt x="3716" y="3433"/>
                  </a:lnTo>
                  <a:lnTo>
                    <a:pt x="3716" y="3457"/>
                  </a:lnTo>
                  <a:lnTo>
                    <a:pt x="2620" y="3457"/>
                  </a:lnTo>
                  <a:lnTo>
                    <a:pt x="2287" y="3124"/>
                  </a:lnTo>
                  <a:close/>
                  <a:moveTo>
                    <a:pt x="4960" y="3112"/>
                  </a:moveTo>
                  <a:cubicBezTo>
                    <a:pt x="5061" y="3112"/>
                    <a:pt x="5157" y="3124"/>
                    <a:pt x="5169" y="3124"/>
                  </a:cubicBezTo>
                  <a:cubicBezTo>
                    <a:pt x="5383" y="3124"/>
                    <a:pt x="5383" y="3457"/>
                    <a:pt x="5169" y="3457"/>
                  </a:cubicBezTo>
                  <a:lnTo>
                    <a:pt x="4669" y="3457"/>
                  </a:lnTo>
                  <a:cubicBezTo>
                    <a:pt x="4669" y="3338"/>
                    <a:pt x="4645" y="3267"/>
                    <a:pt x="4716" y="3171"/>
                  </a:cubicBezTo>
                  <a:cubicBezTo>
                    <a:pt x="4752" y="3124"/>
                    <a:pt x="4859" y="3112"/>
                    <a:pt x="4960" y="3112"/>
                  </a:cubicBezTo>
                  <a:close/>
                  <a:moveTo>
                    <a:pt x="3002" y="1027"/>
                  </a:moveTo>
                  <a:cubicBezTo>
                    <a:pt x="3324" y="1027"/>
                    <a:pt x="3653" y="1245"/>
                    <a:pt x="3692" y="1647"/>
                  </a:cubicBezTo>
                  <a:cubicBezTo>
                    <a:pt x="3675" y="1682"/>
                    <a:pt x="3708" y="1704"/>
                    <a:pt x="3746" y="1704"/>
                  </a:cubicBezTo>
                  <a:cubicBezTo>
                    <a:pt x="3760" y="1704"/>
                    <a:pt x="3775" y="1701"/>
                    <a:pt x="3787" y="1695"/>
                  </a:cubicBezTo>
                  <a:cubicBezTo>
                    <a:pt x="3872" y="1604"/>
                    <a:pt x="3974" y="1564"/>
                    <a:pt x="4076" y="1564"/>
                  </a:cubicBezTo>
                  <a:cubicBezTo>
                    <a:pt x="4318" y="1564"/>
                    <a:pt x="4552" y="1790"/>
                    <a:pt x="4502" y="2076"/>
                  </a:cubicBezTo>
                  <a:cubicBezTo>
                    <a:pt x="4466" y="2183"/>
                    <a:pt x="4564" y="2277"/>
                    <a:pt x="4656" y="2277"/>
                  </a:cubicBezTo>
                  <a:cubicBezTo>
                    <a:pt x="4686" y="2277"/>
                    <a:pt x="4716" y="2267"/>
                    <a:pt x="4740" y="2243"/>
                  </a:cubicBezTo>
                  <a:cubicBezTo>
                    <a:pt x="4810" y="2193"/>
                    <a:pt x="4883" y="2171"/>
                    <a:pt x="4951" y="2171"/>
                  </a:cubicBezTo>
                  <a:cubicBezTo>
                    <a:pt x="5205" y="2171"/>
                    <a:pt x="5399" y="2475"/>
                    <a:pt x="5192" y="2719"/>
                  </a:cubicBezTo>
                  <a:cubicBezTo>
                    <a:pt x="5118" y="2801"/>
                    <a:pt x="5033" y="2813"/>
                    <a:pt x="4939" y="2813"/>
                  </a:cubicBezTo>
                  <a:cubicBezTo>
                    <a:pt x="4905" y="2813"/>
                    <a:pt x="4870" y="2811"/>
                    <a:pt x="4834" y="2811"/>
                  </a:cubicBezTo>
                  <a:cubicBezTo>
                    <a:pt x="4685" y="2811"/>
                    <a:pt x="4522" y="2837"/>
                    <a:pt x="4359" y="3100"/>
                  </a:cubicBezTo>
                  <a:cubicBezTo>
                    <a:pt x="4359" y="3124"/>
                    <a:pt x="4335" y="3171"/>
                    <a:pt x="4335" y="3195"/>
                  </a:cubicBezTo>
                  <a:lnTo>
                    <a:pt x="4335" y="4005"/>
                  </a:lnTo>
                  <a:cubicBezTo>
                    <a:pt x="4335" y="4005"/>
                    <a:pt x="4335" y="4029"/>
                    <a:pt x="4311" y="4053"/>
                  </a:cubicBezTo>
                  <a:cubicBezTo>
                    <a:pt x="4279" y="4093"/>
                    <a:pt x="4232" y="4112"/>
                    <a:pt x="4185" y="4112"/>
                  </a:cubicBezTo>
                  <a:cubicBezTo>
                    <a:pt x="4095" y="4112"/>
                    <a:pt x="4002" y="4043"/>
                    <a:pt x="4002" y="3934"/>
                  </a:cubicBezTo>
                  <a:lnTo>
                    <a:pt x="4002" y="2981"/>
                  </a:lnTo>
                  <a:cubicBezTo>
                    <a:pt x="4002" y="2886"/>
                    <a:pt x="3930" y="2814"/>
                    <a:pt x="3835" y="2814"/>
                  </a:cubicBezTo>
                  <a:lnTo>
                    <a:pt x="1930" y="2814"/>
                  </a:lnTo>
                  <a:lnTo>
                    <a:pt x="1287" y="2147"/>
                  </a:lnTo>
                  <a:lnTo>
                    <a:pt x="1430" y="2147"/>
                  </a:lnTo>
                  <a:cubicBezTo>
                    <a:pt x="1442" y="2151"/>
                    <a:pt x="1454" y="2152"/>
                    <a:pt x="1466" y="2152"/>
                  </a:cubicBezTo>
                  <a:cubicBezTo>
                    <a:pt x="1548" y="2152"/>
                    <a:pt x="1620" y="2084"/>
                    <a:pt x="1620" y="1981"/>
                  </a:cubicBezTo>
                  <a:cubicBezTo>
                    <a:pt x="1620" y="1766"/>
                    <a:pt x="1811" y="1576"/>
                    <a:pt x="2025" y="1576"/>
                  </a:cubicBezTo>
                  <a:cubicBezTo>
                    <a:pt x="2125" y="1576"/>
                    <a:pt x="2174" y="1602"/>
                    <a:pt x="2227" y="1602"/>
                  </a:cubicBezTo>
                  <a:cubicBezTo>
                    <a:pt x="2263" y="1602"/>
                    <a:pt x="2301" y="1590"/>
                    <a:pt x="2359" y="1552"/>
                  </a:cubicBezTo>
                  <a:cubicBezTo>
                    <a:pt x="2359" y="1528"/>
                    <a:pt x="2382" y="1528"/>
                    <a:pt x="2382" y="1504"/>
                  </a:cubicBezTo>
                  <a:cubicBezTo>
                    <a:pt x="2469" y="1179"/>
                    <a:pt x="2733" y="1027"/>
                    <a:pt x="3002" y="1027"/>
                  </a:cubicBezTo>
                  <a:close/>
                  <a:moveTo>
                    <a:pt x="3716" y="3791"/>
                  </a:moveTo>
                  <a:lnTo>
                    <a:pt x="3716" y="3957"/>
                  </a:lnTo>
                  <a:cubicBezTo>
                    <a:pt x="3716" y="4124"/>
                    <a:pt x="3811" y="4291"/>
                    <a:pt x="3978" y="4386"/>
                  </a:cubicBezTo>
                  <a:lnTo>
                    <a:pt x="3978" y="4862"/>
                  </a:lnTo>
                  <a:lnTo>
                    <a:pt x="2930" y="3791"/>
                  </a:lnTo>
                  <a:close/>
                  <a:moveTo>
                    <a:pt x="5597" y="4981"/>
                  </a:moveTo>
                  <a:lnTo>
                    <a:pt x="5597" y="5529"/>
                  </a:lnTo>
                  <a:lnTo>
                    <a:pt x="5312" y="5529"/>
                  </a:lnTo>
                  <a:lnTo>
                    <a:pt x="5312" y="4981"/>
                  </a:lnTo>
                  <a:close/>
                  <a:moveTo>
                    <a:pt x="4978" y="3791"/>
                  </a:moveTo>
                  <a:lnTo>
                    <a:pt x="4978" y="5862"/>
                  </a:lnTo>
                  <a:lnTo>
                    <a:pt x="4287" y="5172"/>
                  </a:lnTo>
                  <a:lnTo>
                    <a:pt x="4287" y="4410"/>
                  </a:lnTo>
                  <a:cubicBezTo>
                    <a:pt x="4502" y="4362"/>
                    <a:pt x="4645" y="4172"/>
                    <a:pt x="4645" y="3957"/>
                  </a:cubicBezTo>
                  <a:lnTo>
                    <a:pt x="4645" y="3791"/>
                  </a:lnTo>
                  <a:close/>
                  <a:moveTo>
                    <a:pt x="5883" y="4315"/>
                  </a:moveTo>
                  <a:cubicBezTo>
                    <a:pt x="6097" y="4315"/>
                    <a:pt x="6240" y="4481"/>
                    <a:pt x="6264" y="4672"/>
                  </a:cubicBezTo>
                  <a:lnTo>
                    <a:pt x="6264" y="5815"/>
                  </a:lnTo>
                  <a:cubicBezTo>
                    <a:pt x="6264" y="6029"/>
                    <a:pt x="6097" y="6196"/>
                    <a:pt x="5883" y="6196"/>
                  </a:cubicBezTo>
                  <a:lnTo>
                    <a:pt x="5335" y="6196"/>
                  </a:lnTo>
                  <a:lnTo>
                    <a:pt x="5335" y="5839"/>
                  </a:lnTo>
                  <a:lnTo>
                    <a:pt x="5693" y="5839"/>
                  </a:lnTo>
                  <a:cubicBezTo>
                    <a:pt x="5835" y="5839"/>
                    <a:pt x="5931" y="5743"/>
                    <a:pt x="5931" y="5624"/>
                  </a:cubicBezTo>
                  <a:lnTo>
                    <a:pt x="5931" y="4886"/>
                  </a:lnTo>
                  <a:cubicBezTo>
                    <a:pt x="5931" y="4767"/>
                    <a:pt x="5835" y="4648"/>
                    <a:pt x="5693" y="4648"/>
                  </a:cubicBezTo>
                  <a:lnTo>
                    <a:pt x="5335" y="4648"/>
                  </a:lnTo>
                  <a:lnTo>
                    <a:pt x="5335" y="4315"/>
                  </a:lnTo>
                  <a:close/>
                  <a:moveTo>
                    <a:pt x="3134" y="1"/>
                  </a:moveTo>
                  <a:cubicBezTo>
                    <a:pt x="2066" y="1"/>
                    <a:pt x="980" y="364"/>
                    <a:pt x="72" y="1147"/>
                  </a:cubicBezTo>
                  <a:cubicBezTo>
                    <a:pt x="1" y="1195"/>
                    <a:pt x="1" y="1314"/>
                    <a:pt x="72" y="1385"/>
                  </a:cubicBezTo>
                  <a:lnTo>
                    <a:pt x="6478" y="7791"/>
                  </a:lnTo>
                  <a:cubicBezTo>
                    <a:pt x="6514" y="7827"/>
                    <a:pt x="6556" y="7845"/>
                    <a:pt x="6597" y="7845"/>
                  </a:cubicBezTo>
                  <a:cubicBezTo>
                    <a:pt x="6639" y="7845"/>
                    <a:pt x="6681" y="7827"/>
                    <a:pt x="6717" y="7791"/>
                  </a:cubicBezTo>
                  <a:cubicBezTo>
                    <a:pt x="7574" y="6791"/>
                    <a:pt x="7979" y="5434"/>
                    <a:pt x="7812" y="4124"/>
                  </a:cubicBezTo>
                  <a:cubicBezTo>
                    <a:pt x="7790" y="4059"/>
                    <a:pt x="7733" y="4028"/>
                    <a:pt x="7676" y="4028"/>
                  </a:cubicBezTo>
                  <a:cubicBezTo>
                    <a:pt x="7608" y="4028"/>
                    <a:pt x="7539" y="4070"/>
                    <a:pt x="7526" y="4148"/>
                  </a:cubicBezTo>
                  <a:cubicBezTo>
                    <a:pt x="7669" y="5339"/>
                    <a:pt x="7336" y="6529"/>
                    <a:pt x="6597" y="7458"/>
                  </a:cubicBezTo>
                  <a:lnTo>
                    <a:pt x="5645" y="6505"/>
                  </a:lnTo>
                  <a:lnTo>
                    <a:pt x="5883" y="6505"/>
                  </a:lnTo>
                  <a:cubicBezTo>
                    <a:pt x="6264" y="6505"/>
                    <a:pt x="6574" y="6196"/>
                    <a:pt x="6574" y="5815"/>
                  </a:cubicBezTo>
                  <a:lnTo>
                    <a:pt x="6574" y="4672"/>
                  </a:lnTo>
                  <a:cubicBezTo>
                    <a:pt x="6574" y="4315"/>
                    <a:pt x="6264" y="4005"/>
                    <a:pt x="5883" y="4005"/>
                  </a:cubicBezTo>
                  <a:lnTo>
                    <a:pt x="5335" y="4005"/>
                  </a:lnTo>
                  <a:lnTo>
                    <a:pt x="5335" y="3743"/>
                  </a:lnTo>
                  <a:cubicBezTo>
                    <a:pt x="5693" y="3600"/>
                    <a:pt x="5764" y="3124"/>
                    <a:pt x="5454" y="2910"/>
                  </a:cubicBezTo>
                  <a:cubicBezTo>
                    <a:pt x="5846" y="2474"/>
                    <a:pt x="5522" y="1820"/>
                    <a:pt x="4990" y="1820"/>
                  </a:cubicBezTo>
                  <a:cubicBezTo>
                    <a:pt x="4940" y="1820"/>
                    <a:pt x="4888" y="1826"/>
                    <a:pt x="4835" y="1838"/>
                  </a:cubicBezTo>
                  <a:cubicBezTo>
                    <a:pt x="4774" y="1469"/>
                    <a:pt x="4465" y="1223"/>
                    <a:pt x="4106" y="1223"/>
                  </a:cubicBezTo>
                  <a:cubicBezTo>
                    <a:pt x="4049" y="1223"/>
                    <a:pt x="3990" y="1229"/>
                    <a:pt x="3930" y="1243"/>
                  </a:cubicBezTo>
                  <a:cubicBezTo>
                    <a:pt x="3762" y="835"/>
                    <a:pt x="3395" y="632"/>
                    <a:pt x="3026" y="632"/>
                  </a:cubicBezTo>
                  <a:cubicBezTo>
                    <a:pt x="2663" y="632"/>
                    <a:pt x="2298" y="829"/>
                    <a:pt x="2120" y="1219"/>
                  </a:cubicBezTo>
                  <a:cubicBezTo>
                    <a:pt x="2090" y="1215"/>
                    <a:pt x="2060" y="1213"/>
                    <a:pt x="2031" y="1213"/>
                  </a:cubicBezTo>
                  <a:cubicBezTo>
                    <a:pt x="1685" y="1213"/>
                    <a:pt x="1376" y="1463"/>
                    <a:pt x="1311" y="1814"/>
                  </a:cubicBezTo>
                  <a:cubicBezTo>
                    <a:pt x="1215" y="1814"/>
                    <a:pt x="1120" y="1862"/>
                    <a:pt x="1049" y="1885"/>
                  </a:cubicBezTo>
                  <a:lnTo>
                    <a:pt x="406" y="1266"/>
                  </a:lnTo>
                  <a:cubicBezTo>
                    <a:pt x="1231" y="610"/>
                    <a:pt x="2190" y="306"/>
                    <a:pt x="3134" y="306"/>
                  </a:cubicBezTo>
                  <a:cubicBezTo>
                    <a:pt x="4997" y="306"/>
                    <a:pt x="6799" y="1490"/>
                    <a:pt x="7383" y="3481"/>
                  </a:cubicBezTo>
                  <a:lnTo>
                    <a:pt x="7360" y="3481"/>
                  </a:lnTo>
                  <a:cubicBezTo>
                    <a:pt x="7379" y="3560"/>
                    <a:pt x="7448" y="3606"/>
                    <a:pt x="7525" y="3606"/>
                  </a:cubicBezTo>
                  <a:cubicBezTo>
                    <a:pt x="7541" y="3606"/>
                    <a:pt x="7558" y="3604"/>
                    <a:pt x="7574" y="3600"/>
                  </a:cubicBezTo>
                  <a:cubicBezTo>
                    <a:pt x="7645" y="3576"/>
                    <a:pt x="7693" y="3481"/>
                    <a:pt x="7669" y="3410"/>
                  </a:cubicBezTo>
                  <a:cubicBezTo>
                    <a:pt x="7050" y="1257"/>
                    <a:pt x="5121" y="1"/>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50"/>
          <p:cNvGrpSpPr/>
          <p:nvPr/>
        </p:nvGrpSpPr>
        <p:grpSpPr>
          <a:xfrm>
            <a:off x="5344368" y="2021344"/>
            <a:ext cx="375033" cy="358514"/>
            <a:chOff x="2445743" y="3856769"/>
            <a:chExt cx="375033" cy="358514"/>
          </a:xfrm>
        </p:grpSpPr>
        <p:sp>
          <p:nvSpPr>
            <p:cNvPr id="1092" name="Google Shape;1092;p50"/>
            <p:cNvSpPr/>
            <p:nvPr/>
          </p:nvSpPr>
          <p:spPr>
            <a:xfrm>
              <a:off x="2652027" y="3943896"/>
              <a:ext cx="98375" cy="76182"/>
            </a:xfrm>
            <a:custGeom>
              <a:avLst/>
              <a:gdLst/>
              <a:ahLst/>
              <a:cxnLst/>
              <a:rect l="l" t="t" r="r" b="b"/>
              <a:pathLst>
                <a:path w="2930" h="2269" extrusionOk="0">
                  <a:moveTo>
                    <a:pt x="1192" y="1"/>
                  </a:moveTo>
                  <a:cubicBezTo>
                    <a:pt x="1120" y="1"/>
                    <a:pt x="1049" y="72"/>
                    <a:pt x="1025" y="144"/>
                  </a:cubicBezTo>
                  <a:cubicBezTo>
                    <a:pt x="1025" y="239"/>
                    <a:pt x="1096" y="334"/>
                    <a:pt x="1192" y="334"/>
                  </a:cubicBezTo>
                  <a:lnTo>
                    <a:pt x="1501" y="334"/>
                  </a:lnTo>
                  <a:cubicBezTo>
                    <a:pt x="1510" y="331"/>
                    <a:pt x="1520" y="330"/>
                    <a:pt x="1529" y="330"/>
                  </a:cubicBezTo>
                  <a:cubicBezTo>
                    <a:pt x="1591" y="330"/>
                    <a:pt x="1647" y="394"/>
                    <a:pt x="1668" y="477"/>
                  </a:cubicBezTo>
                  <a:cubicBezTo>
                    <a:pt x="1668" y="562"/>
                    <a:pt x="1611" y="648"/>
                    <a:pt x="1530" y="648"/>
                  </a:cubicBezTo>
                  <a:cubicBezTo>
                    <a:pt x="1521" y="648"/>
                    <a:pt x="1511" y="646"/>
                    <a:pt x="1501" y="644"/>
                  </a:cubicBezTo>
                  <a:lnTo>
                    <a:pt x="1501" y="668"/>
                  </a:lnTo>
                  <a:lnTo>
                    <a:pt x="525" y="668"/>
                  </a:lnTo>
                  <a:cubicBezTo>
                    <a:pt x="510" y="666"/>
                    <a:pt x="495" y="666"/>
                    <a:pt x="481" y="666"/>
                  </a:cubicBezTo>
                  <a:cubicBezTo>
                    <a:pt x="242" y="666"/>
                    <a:pt x="70" y="849"/>
                    <a:pt x="25" y="1096"/>
                  </a:cubicBezTo>
                  <a:cubicBezTo>
                    <a:pt x="1" y="1382"/>
                    <a:pt x="239" y="1620"/>
                    <a:pt x="525" y="1620"/>
                  </a:cubicBezTo>
                  <a:lnTo>
                    <a:pt x="2454" y="1620"/>
                  </a:lnTo>
                  <a:cubicBezTo>
                    <a:pt x="2549" y="1620"/>
                    <a:pt x="2620" y="1692"/>
                    <a:pt x="2620" y="1787"/>
                  </a:cubicBezTo>
                  <a:lnTo>
                    <a:pt x="2620" y="2168"/>
                  </a:lnTo>
                  <a:cubicBezTo>
                    <a:pt x="2620" y="2168"/>
                    <a:pt x="2620" y="2192"/>
                    <a:pt x="2644" y="2192"/>
                  </a:cubicBezTo>
                  <a:cubicBezTo>
                    <a:pt x="2680" y="2245"/>
                    <a:pt x="2728" y="2268"/>
                    <a:pt x="2775" y="2268"/>
                  </a:cubicBezTo>
                  <a:cubicBezTo>
                    <a:pt x="2855" y="2268"/>
                    <a:pt x="2930" y="2201"/>
                    <a:pt x="2930" y="2097"/>
                  </a:cubicBezTo>
                  <a:lnTo>
                    <a:pt x="2930" y="1477"/>
                  </a:lnTo>
                  <a:cubicBezTo>
                    <a:pt x="2930" y="1382"/>
                    <a:pt x="2859" y="1311"/>
                    <a:pt x="2763" y="1311"/>
                  </a:cubicBezTo>
                  <a:lnTo>
                    <a:pt x="453" y="1311"/>
                  </a:lnTo>
                  <a:cubicBezTo>
                    <a:pt x="453" y="1311"/>
                    <a:pt x="429" y="1287"/>
                    <a:pt x="406" y="1287"/>
                  </a:cubicBezTo>
                  <a:cubicBezTo>
                    <a:pt x="287" y="1192"/>
                    <a:pt x="358" y="977"/>
                    <a:pt x="501" y="977"/>
                  </a:cubicBezTo>
                  <a:lnTo>
                    <a:pt x="1501" y="977"/>
                  </a:lnTo>
                  <a:cubicBezTo>
                    <a:pt x="1739" y="977"/>
                    <a:pt x="1954" y="787"/>
                    <a:pt x="1977" y="525"/>
                  </a:cubicBezTo>
                  <a:cubicBezTo>
                    <a:pt x="2001" y="263"/>
                    <a:pt x="1787" y="1"/>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0"/>
            <p:cNvSpPr/>
            <p:nvPr/>
          </p:nvSpPr>
          <p:spPr>
            <a:xfrm>
              <a:off x="2448160" y="3856769"/>
              <a:ext cx="372615" cy="358514"/>
            </a:xfrm>
            <a:custGeom>
              <a:avLst/>
              <a:gdLst/>
              <a:ahLst/>
              <a:cxnLst/>
              <a:rect l="l" t="t" r="r" b="b"/>
              <a:pathLst>
                <a:path w="11098" h="10678" extrusionOk="0">
                  <a:moveTo>
                    <a:pt x="5620" y="0"/>
                  </a:moveTo>
                  <a:cubicBezTo>
                    <a:pt x="2929" y="0"/>
                    <a:pt x="643" y="2024"/>
                    <a:pt x="333" y="4692"/>
                  </a:cubicBezTo>
                  <a:cubicBezTo>
                    <a:pt x="0" y="7383"/>
                    <a:pt x="1739" y="9883"/>
                    <a:pt x="4358" y="10526"/>
                  </a:cubicBezTo>
                  <a:cubicBezTo>
                    <a:pt x="4370" y="10530"/>
                    <a:pt x="4383" y="10532"/>
                    <a:pt x="4397" y="10532"/>
                  </a:cubicBezTo>
                  <a:cubicBezTo>
                    <a:pt x="4460" y="10532"/>
                    <a:pt x="4529" y="10486"/>
                    <a:pt x="4549" y="10407"/>
                  </a:cubicBezTo>
                  <a:cubicBezTo>
                    <a:pt x="4549" y="10336"/>
                    <a:pt x="4501" y="10240"/>
                    <a:pt x="4430" y="10217"/>
                  </a:cubicBezTo>
                  <a:cubicBezTo>
                    <a:pt x="1786" y="9574"/>
                    <a:pt x="143" y="6954"/>
                    <a:pt x="691" y="4311"/>
                  </a:cubicBezTo>
                  <a:cubicBezTo>
                    <a:pt x="1199" y="1940"/>
                    <a:pt x="3269" y="303"/>
                    <a:pt x="5612" y="303"/>
                  </a:cubicBezTo>
                  <a:cubicBezTo>
                    <a:pt x="5905" y="303"/>
                    <a:pt x="6202" y="328"/>
                    <a:pt x="6501" y="381"/>
                  </a:cubicBezTo>
                  <a:cubicBezTo>
                    <a:pt x="9169" y="857"/>
                    <a:pt x="10979" y="3358"/>
                    <a:pt x="10598" y="6049"/>
                  </a:cubicBezTo>
                  <a:cubicBezTo>
                    <a:pt x="10242" y="8538"/>
                    <a:pt x="8102" y="10364"/>
                    <a:pt x="5631" y="10364"/>
                  </a:cubicBezTo>
                  <a:cubicBezTo>
                    <a:pt x="5454" y="10364"/>
                    <a:pt x="5276" y="10355"/>
                    <a:pt x="5096" y="10336"/>
                  </a:cubicBezTo>
                  <a:cubicBezTo>
                    <a:pt x="4882" y="10336"/>
                    <a:pt x="4858" y="10621"/>
                    <a:pt x="5049" y="10645"/>
                  </a:cubicBezTo>
                  <a:cubicBezTo>
                    <a:pt x="5247" y="10667"/>
                    <a:pt x="5444" y="10677"/>
                    <a:pt x="5639" y="10677"/>
                  </a:cubicBezTo>
                  <a:cubicBezTo>
                    <a:pt x="8437" y="10677"/>
                    <a:pt x="10799" y="8492"/>
                    <a:pt x="10955" y="5620"/>
                  </a:cubicBezTo>
                  <a:cubicBezTo>
                    <a:pt x="11098" y="2572"/>
                    <a:pt x="8669" y="0"/>
                    <a:pt x="5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0"/>
            <p:cNvSpPr/>
            <p:nvPr/>
          </p:nvSpPr>
          <p:spPr>
            <a:xfrm>
              <a:off x="2445743" y="3931708"/>
              <a:ext cx="296669" cy="262221"/>
            </a:xfrm>
            <a:custGeom>
              <a:avLst/>
              <a:gdLst/>
              <a:ahLst/>
              <a:cxnLst/>
              <a:rect l="l" t="t" r="r" b="b"/>
              <a:pathLst>
                <a:path w="8836" h="7810" extrusionOk="0">
                  <a:moveTo>
                    <a:pt x="3811" y="3269"/>
                  </a:moveTo>
                  <a:lnTo>
                    <a:pt x="3811" y="3984"/>
                  </a:lnTo>
                  <a:lnTo>
                    <a:pt x="2120" y="3984"/>
                  </a:lnTo>
                  <a:lnTo>
                    <a:pt x="2120" y="3269"/>
                  </a:lnTo>
                  <a:close/>
                  <a:moveTo>
                    <a:pt x="5168" y="3269"/>
                  </a:moveTo>
                  <a:lnTo>
                    <a:pt x="5859" y="3984"/>
                  </a:lnTo>
                  <a:lnTo>
                    <a:pt x="4121" y="3984"/>
                  </a:lnTo>
                  <a:lnTo>
                    <a:pt x="4121" y="3269"/>
                  </a:lnTo>
                  <a:close/>
                  <a:moveTo>
                    <a:pt x="2287" y="388"/>
                  </a:moveTo>
                  <a:lnTo>
                    <a:pt x="4835" y="2960"/>
                  </a:lnTo>
                  <a:lnTo>
                    <a:pt x="2120" y="2960"/>
                  </a:lnTo>
                  <a:cubicBezTo>
                    <a:pt x="1953" y="2960"/>
                    <a:pt x="1811" y="3103"/>
                    <a:pt x="1811" y="3269"/>
                  </a:cubicBezTo>
                  <a:lnTo>
                    <a:pt x="1811" y="3984"/>
                  </a:lnTo>
                  <a:cubicBezTo>
                    <a:pt x="1811" y="4150"/>
                    <a:pt x="1953" y="4293"/>
                    <a:pt x="2120" y="4293"/>
                  </a:cubicBezTo>
                  <a:lnTo>
                    <a:pt x="6169" y="4293"/>
                  </a:lnTo>
                  <a:lnTo>
                    <a:pt x="8383" y="6508"/>
                  </a:lnTo>
                  <a:cubicBezTo>
                    <a:pt x="7621" y="7127"/>
                    <a:pt x="6669" y="7461"/>
                    <a:pt x="5668" y="7461"/>
                  </a:cubicBezTo>
                  <a:cubicBezTo>
                    <a:pt x="2025" y="7461"/>
                    <a:pt x="1" y="3245"/>
                    <a:pt x="2287" y="388"/>
                  </a:cubicBezTo>
                  <a:close/>
                  <a:moveTo>
                    <a:pt x="2263" y="1"/>
                  </a:moveTo>
                  <a:cubicBezTo>
                    <a:pt x="2221" y="1"/>
                    <a:pt x="2180" y="19"/>
                    <a:pt x="2144" y="54"/>
                  </a:cubicBezTo>
                  <a:cubicBezTo>
                    <a:pt x="548" y="1912"/>
                    <a:pt x="667" y="4698"/>
                    <a:pt x="2382" y="6437"/>
                  </a:cubicBezTo>
                  <a:cubicBezTo>
                    <a:pt x="3295" y="7349"/>
                    <a:pt x="4496" y="7809"/>
                    <a:pt x="5701" y="7809"/>
                  </a:cubicBezTo>
                  <a:cubicBezTo>
                    <a:pt x="6790" y="7809"/>
                    <a:pt x="7882" y="7433"/>
                    <a:pt x="8764" y="6675"/>
                  </a:cubicBezTo>
                  <a:cubicBezTo>
                    <a:pt x="8836" y="6603"/>
                    <a:pt x="8836" y="6508"/>
                    <a:pt x="8764" y="6437"/>
                  </a:cubicBezTo>
                  <a:lnTo>
                    <a:pt x="2382" y="54"/>
                  </a:lnTo>
                  <a:cubicBezTo>
                    <a:pt x="2346" y="19"/>
                    <a:pt x="2305" y="1"/>
                    <a:pt x="2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0"/>
            <p:cNvSpPr/>
            <p:nvPr/>
          </p:nvSpPr>
          <p:spPr>
            <a:xfrm>
              <a:off x="2531292" y="3878828"/>
              <a:ext cx="241505" cy="89310"/>
            </a:xfrm>
            <a:custGeom>
              <a:avLst/>
              <a:gdLst/>
              <a:ahLst/>
              <a:cxnLst/>
              <a:rect l="l" t="t" r="r" b="b"/>
              <a:pathLst>
                <a:path w="7193" h="2660" extrusionOk="0">
                  <a:moveTo>
                    <a:pt x="3144" y="0"/>
                  </a:moveTo>
                  <a:cubicBezTo>
                    <a:pt x="2062" y="0"/>
                    <a:pt x="969" y="373"/>
                    <a:pt x="72" y="1153"/>
                  </a:cubicBezTo>
                  <a:cubicBezTo>
                    <a:pt x="1" y="1201"/>
                    <a:pt x="1" y="1320"/>
                    <a:pt x="72" y="1367"/>
                  </a:cubicBezTo>
                  <a:lnTo>
                    <a:pt x="1311" y="2606"/>
                  </a:lnTo>
                  <a:cubicBezTo>
                    <a:pt x="1346" y="2641"/>
                    <a:pt x="1388" y="2659"/>
                    <a:pt x="1430" y="2659"/>
                  </a:cubicBezTo>
                  <a:cubicBezTo>
                    <a:pt x="1471" y="2659"/>
                    <a:pt x="1513" y="2641"/>
                    <a:pt x="1549" y="2606"/>
                  </a:cubicBezTo>
                  <a:cubicBezTo>
                    <a:pt x="1596" y="2534"/>
                    <a:pt x="1596" y="2439"/>
                    <a:pt x="1549" y="2391"/>
                  </a:cubicBezTo>
                  <a:lnTo>
                    <a:pt x="429" y="1272"/>
                  </a:lnTo>
                  <a:cubicBezTo>
                    <a:pt x="1239" y="622"/>
                    <a:pt x="2198" y="311"/>
                    <a:pt x="3148" y="311"/>
                  </a:cubicBezTo>
                  <a:cubicBezTo>
                    <a:pt x="4601" y="311"/>
                    <a:pt x="6034" y="1038"/>
                    <a:pt x="6883" y="2391"/>
                  </a:cubicBezTo>
                  <a:cubicBezTo>
                    <a:pt x="6899" y="2438"/>
                    <a:pt x="6944" y="2464"/>
                    <a:pt x="6999" y="2464"/>
                  </a:cubicBezTo>
                  <a:cubicBezTo>
                    <a:pt x="7030" y="2464"/>
                    <a:pt x="7064" y="2456"/>
                    <a:pt x="7098" y="2439"/>
                  </a:cubicBezTo>
                  <a:cubicBezTo>
                    <a:pt x="7169" y="2391"/>
                    <a:pt x="7193" y="2296"/>
                    <a:pt x="7145" y="2225"/>
                  </a:cubicBezTo>
                  <a:cubicBezTo>
                    <a:pt x="6245" y="776"/>
                    <a:pt x="4705" y="0"/>
                    <a:pt x="3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0"/>
            <p:cNvSpPr/>
            <p:nvPr/>
          </p:nvSpPr>
          <p:spPr>
            <a:xfrm>
              <a:off x="2590484" y="3971897"/>
              <a:ext cx="215115" cy="168949"/>
            </a:xfrm>
            <a:custGeom>
              <a:avLst/>
              <a:gdLst/>
              <a:ahLst/>
              <a:cxnLst/>
              <a:rect l="l" t="t" r="r" b="b"/>
              <a:pathLst>
                <a:path w="6407" h="5032" extrusionOk="0">
                  <a:moveTo>
                    <a:pt x="4287" y="2072"/>
                  </a:moveTo>
                  <a:lnTo>
                    <a:pt x="4287" y="2787"/>
                  </a:lnTo>
                  <a:lnTo>
                    <a:pt x="2953" y="2787"/>
                  </a:lnTo>
                  <a:lnTo>
                    <a:pt x="2239" y="2072"/>
                  </a:lnTo>
                  <a:close/>
                  <a:moveTo>
                    <a:pt x="4953" y="2072"/>
                  </a:moveTo>
                  <a:lnTo>
                    <a:pt x="4953" y="2787"/>
                  </a:lnTo>
                  <a:lnTo>
                    <a:pt x="4596" y="2787"/>
                  </a:lnTo>
                  <a:lnTo>
                    <a:pt x="4596" y="2072"/>
                  </a:lnTo>
                  <a:close/>
                  <a:moveTo>
                    <a:pt x="5557" y="0"/>
                  </a:moveTo>
                  <a:cubicBezTo>
                    <a:pt x="5453" y="0"/>
                    <a:pt x="5344" y="99"/>
                    <a:pt x="5406" y="239"/>
                  </a:cubicBezTo>
                  <a:cubicBezTo>
                    <a:pt x="6025" y="1691"/>
                    <a:pt x="5811" y="3406"/>
                    <a:pt x="4811" y="4644"/>
                  </a:cubicBezTo>
                  <a:lnTo>
                    <a:pt x="3263" y="3096"/>
                  </a:lnTo>
                  <a:lnTo>
                    <a:pt x="4977" y="3096"/>
                  </a:lnTo>
                  <a:cubicBezTo>
                    <a:pt x="5144" y="3096"/>
                    <a:pt x="5263" y="2953"/>
                    <a:pt x="5263" y="2811"/>
                  </a:cubicBezTo>
                  <a:lnTo>
                    <a:pt x="5263" y="2072"/>
                  </a:lnTo>
                  <a:cubicBezTo>
                    <a:pt x="5263" y="1906"/>
                    <a:pt x="5144" y="1763"/>
                    <a:pt x="4977" y="1763"/>
                  </a:cubicBezTo>
                  <a:lnTo>
                    <a:pt x="1929" y="1763"/>
                  </a:lnTo>
                  <a:lnTo>
                    <a:pt x="286" y="120"/>
                  </a:lnTo>
                  <a:cubicBezTo>
                    <a:pt x="253" y="86"/>
                    <a:pt x="209" y="69"/>
                    <a:pt x="167" y="69"/>
                  </a:cubicBezTo>
                  <a:cubicBezTo>
                    <a:pt x="119" y="69"/>
                    <a:pt x="73" y="92"/>
                    <a:pt x="48" y="143"/>
                  </a:cubicBezTo>
                  <a:cubicBezTo>
                    <a:pt x="0" y="191"/>
                    <a:pt x="0" y="286"/>
                    <a:pt x="48" y="334"/>
                  </a:cubicBezTo>
                  <a:lnTo>
                    <a:pt x="4715" y="4978"/>
                  </a:lnTo>
                  <a:cubicBezTo>
                    <a:pt x="4739" y="5013"/>
                    <a:pt x="4781" y="5031"/>
                    <a:pt x="4823" y="5031"/>
                  </a:cubicBezTo>
                  <a:cubicBezTo>
                    <a:pt x="4864" y="5031"/>
                    <a:pt x="4906" y="5013"/>
                    <a:pt x="4930" y="4978"/>
                  </a:cubicBezTo>
                  <a:cubicBezTo>
                    <a:pt x="6097" y="3644"/>
                    <a:pt x="6406" y="1739"/>
                    <a:pt x="5692" y="96"/>
                  </a:cubicBezTo>
                  <a:cubicBezTo>
                    <a:pt x="5667" y="29"/>
                    <a:pt x="5613" y="0"/>
                    <a:pt x="55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00"/>
        <p:cNvGrpSpPr/>
        <p:nvPr/>
      </p:nvGrpSpPr>
      <p:grpSpPr>
        <a:xfrm>
          <a:off x="0" y="0"/>
          <a:ext cx="0" cy="0"/>
          <a:chOff x="0" y="0"/>
          <a:chExt cx="0" cy="0"/>
        </a:xfrm>
      </p:grpSpPr>
      <p:sp>
        <p:nvSpPr>
          <p:cNvPr id="1101" name="Google Shape;1101;p51"/>
          <p:cNvSpPr txBox="1">
            <a:spLocks noGrp="1"/>
          </p:cNvSpPr>
          <p:nvPr>
            <p:ph type="title"/>
          </p:nvPr>
        </p:nvSpPr>
        <p:spPr>
          <a:xfrm>
            <a:off x="3386150" y="2545763"/>
            <a:ext cx="3651600" cy="836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Diagnosis</a:t>
            </a:r>
            <a:endParaRPr/>
          </a:p>
        </p:txBody>
      </p:sp>
      <p:sp>
        <p:nvSpPr>
          <p:cNvPr id="1102" name="Google Shape;1102;p51"/>
          <p:cNvSpPr txBox="1">
            <a:spLocks noGrp="1"/>
          </p:cNvSpPr>
          <p:nvPr>
            <p:ph type="title" idx="2"/>
          </p:nvPr>
        </p:nvSpPr>
        <p:spPr>
          <a:xfrm>
            <a:off x="5762450" y="1631644"/>
            <a:ext cx="1275300" cy="90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02</a:t>
            </a:r>
            <a:endParaRPr/>
          </a:p>
        </p:txBody>
      </p:sp>
      <p:sp>
        <p:nvSpPr>
          <p:cNvPr id="1103" name="Google Shape;1103;p51"/>
          <p:cNvSpPr txBox="1">
            <a:spLocks noGrp="1"/>
          </p:cNvSpPr>
          <p:nvPr>
            <p:ph type="subTitle" idx="1"/>
          </p:nvPr>
        </p:nvSpPr>
        <p:spPr>
          <a:xfrm>
            <a:off x="4701350" y="3382178"/>
            <a:ext cx="2336400" cy="60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describe the topic of the section here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cxnSp>
        <p:nvCxnSpPr>
          <p:cNvPr id="1108" name="Google Shape;1108;p52"/>
          <p:cNvCxnSpPr>
            <a:stCxn id="1109" idx="6"/>
            <a:endCxn id="1110" idx="0"/>
          </p:cNvCxnSpPr>
          <p:nvPr/>
        </p:nvCxnSpPr>
        <p:spPr>
          <a:xfrm>
            <a:off x="4385900" y="1787875"/>
            <a:ext cx="794400" cy="166800"/>
          </a:xfrm>
          <a:prstGeom prst="bentConnector2">
            <a:avLst/>
          </a:prstGeom>
          <a:noFill/>
          <a:ln w="19050" cap="flat" cmpd="sng">
            <a:solidFill>
              <a:schemeClr val="dk2"/>
            </a:solidFill>
            <a:prstDash val="solid"/>
            <a:round/>
            <a:headEnd type="none" w="med" len="med"/>
            <a:tailEnd type="none" w="med" len="med"/>
          </a:ln>
        </p:spPr>
      </p:cxnSp>
      <p:cxnSp>
        <p:nvCxnSpPr>
          <p:cNvPr id="1111" name="Google Shape;1111;p52"/>
          <p:cNvCxnSpPr>
            <a:stCxn id="1110" idx="2"/>
            <a:endCxn id="1112" idx="0"/>
          </p:cNvCxnSpPr>
          <p:nvPr/>
        </p:nvCxnSpPr>
        <p:spPr>
          <a:xfrm flipH="1">
            <a:off x="3957450" y="2371150"/>
            <a:ext cx="806400" cy="128100"/>
          </a:xfrm>
          <a:prstGeom prst="bentConnector2">
            <a:avLst/>
          </a:prstGeom>
          <a:noFill/>
          <a:ln w="19050" cap="flat" cmpd="sng">
            <a:solidFill>
              <a:schemeClr val="dk2"/>
            </a:solidFill>
            <a:prstDash val="solid"/>
            <a:round/>
            <a:headEnd type="none" w="med" len="med"/>
            <a:tailEnd type="none" w="med" len="med"/>
          </a:ln>
        </p:spPr>
      </p:cxnSp>
      <p:cxnSp>
        <p:nvCxnSpPr>
          <p:cNvPr id="1113" name="Google Shape;1113;p52"/>
          <p:cNvCxnSpPr>
            <a:stCxn id="1112" idx="6"/>
            <a:endCxn id="1114" idx="0"/>
          </p:cNvCxnSpPr>
          <p:nvPr/>
        </p:nvCxnSpPr>
        <p:spPr>
          <a:xfrm>
            <a:off x="4385900" y="2927649"/>
            <a:ext cx="794400" cy="194400"/>
          </a:xfrm>
          <a:prstGeom prst="bentConnector2">
            <a:avLst/>
          </a:prstGeom>
          <a:noFill/>
          <a:ln w="19050" cap="flat" cmpd="sng">
            <a:solidFill>
              <a:schemeClr val="dk2"/>
            </a:solidFill>
            <a:prstDash val="solid"/>
            <a:round/>
            <a:headEnd type="none" w="med" len="med"/>
            <a:tailEnd type="none" w="med" len="med"/>
          </a:ln>
        </p:spPr>
      </p:cxnSp>
      <p:cxnSp>
        <p:nvCxnSpPr>
          <p:cNvPr id="1115" name="Google Shape;1115;p52"/>
          <p:cNvCxnSpPr>
            <a:stCxn id="1109" idx="2"/>
          </p:cNvCxnSpPr>
          <p:nvPr/>
        </p:nvCxnSpPr>
        <p:spPr>
          <a:xfrm rot="10800000">
            <a:off x="2849000" y="1787875"/>
            <a:ext cx="680100" cy="0"/>
          </a:xfrm>
          <a:prstGeom prst="straightConnector1">
            <a:avLst/>
          </a:prstGeom>
          <a:noFill/>
          <a:ln w="19050" cap="flat" cmpd="sng">
            <a:solidFill>
              <a:schemeClr val="dk2"/>
            </a:solidFill>
            <a:prstDash val="solid"/>
            <a:round/>
            <a:headEnd type="none" w="med" len="med"/>
            <a:tailEnd type="oval" w="med" len="med"/>
          </a:ln>
        </p:spPr>
      </p:cxnSp>
      <p:cxnSp>
        <p:nvCxnSpPr>
          <p:cNvPr id="1116" name="Google Shape;1116;p52"/>
          <p:cNvCxnSpPr>
            <a:stCxn id="1112" idx="2"/>
          </p:cNvCxnSpPr>
          <p:nvPr/>
        </p:nvCxnSpPr>
        <p:spPr>
          <a:xfrm rot="10800000">
            <a:off x="2849000" y="2927649"/>
            <a:ext cx="680100" cy="0"/>
          </a:xfrm>
          <a:prstGeom prst="straightConnector1">
            <a:avLst/>
          </a:prstGeom>
          <a:noFill/>
          <a:ln w="19050" cap="flat" cmpd="sng">
            <a:solidFill>
              <a:schemeClr val="dk2"/>
            </a:solidFill>
            <a:prstDash val="solid"/>
            <a:round/>
            <a:headEnd type="none" w="med" len="med"/>
            <a:tailEnd type="oval" w="med" len="med"/>
          </a:ln>
        </p:spPr>
      </p:cxnSp>
      <p:cxnSp>
        <p:nvCxnSpPr>
          <p:cNvPr id="1117" name="Google Shape;1117;p52"/>
          <p:cNvCxnSpPr>
            <a:stCxn id="1110" idx="6"/>
          </p:cNvCxnSpPr>
          <p:nvPr/>
        </p:nvCxnSpPr>
        <p:spPr>
          <a:xfrm>
            <a:off x="5596950" y="2371150"/>
            <a:ext cx="674700" cy="0"/>
          </a:xfrm>
          <a:prstGeom prst="straightConnector1">
            <a:avLst/>
          </a:prstGeom>
          <a:noFill/>
          <a:ln w="19050" cap="flat" cmpd="sng">
            <a:solidFill>
              <a:schemeClr val="dk2"/>
            </a:solidFill>
            <a:prstDash val="solid"/>
            <a:round/>
            <a:headEnd type="none" w="med" len="med"/>
            <a:tailEnd type="oval" w="med" len="med"/>
          </a:ln>
        </p:spPr>
      </p:cxnSp>
      <p:cxnSp>
        <p:nvCxnSpPr>
          <p:cNvPr id="1118" name="Google Shape;1118;p52"/>
          <p:cNvCxnSpPr>
            <a:stCxn id="1114" idx="6"/>
          </p:cNvCxnSpPr>
          <p:nvPr/>
        </p:nvCxnSpPr>
        <p:spPr>
          <a:xfrm>
            <a:off x="5573625" y="3515475"/>
            <a:ext cx="674700" cy="0"/>
          </a:xfrm>
          <a:prstGeom prst="straightConnector1">
            <a:avLst/>
          </a:prstGeom>
          <a:noFill/>
          <a:ln w="19050" cap="flat" cmpd="sng">
            <a:solidFill>
              <a:schemeClr val="dk2"/>
            </a:solidFill>
            <a:prstDash val="solid"/>
            <a:round/>
            <a:headEnd type="none" w="med" len="med"/>
            <a:tailEnd type="oval" w="med" len="med"/>
          </a:ln>
        </p:spPr>
      </p:cxnSp>
      <p:sp>
        <p:nvSpPr>
          <p:cNvPr id="1119" name="Google Shape;1119;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Treatment</a:t>
            </a:r>
            <a:endParaRPr/>
          </a:p>
        </p:txBody>
      </p:sp>
      <p:sp>
        <p:nvSpPr>
          <p:cNvPr id="1120" name="Google Shape;1120;p52"/>
          <p:cNvSpPr txBox="1">
            <a:spLocks noGrp="1"/>
          </p:cNvSpPr>
          <p:nvPr>
            <p:ph type="title" idx="4294967295"/>
          </p:nvPr>
        </p:nvSpPr>
        <p:spPr>
          <a:xfrm>
            <a:off x="890113" y="1486750"/>
            <a:ext cx="1958700" cy="5277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t>Step 1</a:t>
            </a:r>
            <a:endParaRPr sz="2000"/>
          </a:p>
          <a:p>
            <a:pPr marL="0" lvl="0" indent="0" algn="r" rtl="0">
              <a:spcBef>
                <a:spcPts val="0"/>
              </a:spcBef>
              <a:spcAft>
                <a:spcPts val="0"/>
              </a:spcAft>
              <a:buNone/>
            </a:pPr>
            <a:endParaRPr sz="2000"/>
          </a:p>
        </p:txBody>
      </p:sp>
      <p:sp>
        <p:nvSpPr>
          <p:cNvPr id="1121" name="Google Shape;1121;p52"/>
          <p:cNvSpPr txBox="1">
            <a:spLocks noGrp="1"/>
          </p:cNvSpPr>
          <p:nvPr>
            <p:ph type="subTitle" idx="4294967295"/>
          </p:nvPr>
        </p:nvSpPr>
        <p:spPr>
          <a:xfrm>
            <a:off x="890238" y="2014450"/>
            <a:ext cx="1958700" cy="4848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1200"/>
              </a:spcAft>
              <a:buNone/>
            </a:pPr>
            <a:r>
              <a:rPr lang="en" sz="1400"/>
              <a:t>Mercury is the smallest planet</a:t>
            </a:r>
            <a:endParaRPr sz="1400"/>
          </a:p>
        </p:txBody>
      </p:sp>
      <p:sp>
        <p:nvSpPr>
          <p:cNvPr id="1122" name="Google Shape;1122;p52"/>
          <p:cNvSpPr txBox="1">
            <a:spLocks noGrp="1"/>
          </p:cNvSpPr>
          <p:nvPr>
            <p:ph type="title" idx="4294967295"/>
          </p:nvPr>
        </p:nvSpPr>
        <p:spPr>
          <a:xfrm>
            <a:off x="890288" y="2681975"/>
            <a:ext cx="1958700" cy="5277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t>Step 3</a:t>
            </a:r>
            <a:endParaRPr sz="2000"/>
          </a:p>
          <a:p>
            <a:pPr marL="0" lvl="0" indent="0" algn="r" rtl="0">
              <a:spcBef>
                <a:spcPts val="0"/>
              </a:spcBef>
              <a:spcAft>
                <a:spcPts val="0"/>
              </a:spcAft>
              <a:buNone/>
            </a:pPr>
            <a:endParaRPr sz="2000"/>
          </a:p>
        </p:txBody>
      </p:sp>
      <p:sp>
        <p:nvSpPr>
          <p:cNvPr id="1123" name="Google Shape;1123;p52"/>
          <p:cNvSpPr txBox="1">
            <a:spLocks noGrp="1"/>
          </p:cNvSpPr>
          <p:nvPr>
            <p:ph type="subTitle" idx="4294967295"/>
          </p:nvPr>
        </p:nvSpPr>
        <p:spPr>
          <a:xfrm>
            <a:off x="890163" y="3209675"/>
            <a:ext cx="1958700" cy="4848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1200"/>
              </a:spcAft>
              <a:buNone/>
            </a:pPr>
            <a:r>
              <a:rPr lang="en" sz="1400"/>
              <a:t>Jupiter is the biggest planet of them all</a:t>
            </a:r>
            <a:endParaRPr sz="1400"/>
          </a:p>
        </p:txBody>
      </p:sp>
      <p:sp>
        <p:nvSpPr>
          <p:cNvPr id="1124" name="Google Shape;1124;p52"/>
          <p:cNvSpPr txBox="1">
            <a:spLocks noGrp="1"/>
          </p:cNvSpPr>
          <p:nvPr>
            <p:ph type="title" idx="4294967295"/>
          </p:nvPr>
        </p:nvSpPr>
        <p:spPr>
          <a:xfrm>
            <a:off x="6271650" y="2101625"/>
            <a:ext cx="1958700" cy="527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t>Step 2</a:t>
            </a:r>
            <a:endParaRPr sz="2000"/>
          </a:p>
          <a:p>
            <a:pPr marL="0" lvl="0" indent="0" algn="l" rtl="0">
              <a:spcBef>
                <a:spcPts val="0"/>
              </a:spcBef>
              <a:spcAft>
                <a:spcPts val="0"/>
              </a:spcAft>
              <a:buClr>
                <a:schemeClr val="dk1"/>
              </a:buClr>
              <a:buSzPts val="1100"/>
              <a:buFont typeface="Arial"/>
              <a:buNone/>
            </a:pPr>
            <a:endParaRPr sz="2000"/>
          </a:p>
        </p:txBody>
      </p:sp>
      <p:sp>
        <p:nvSpPr>
          <p:cNvPr id="1125" name="Google Shape;1125;p52"/>
          <p:cNvSpPr txBox="1">
            <a:spLocks noGrp="1"/>
          </p:cNvSpPr>
          <p:nvPr>
            <p:ph type="subTitle" idx="4294967295"/>
          </p:nvPr>
        </p:nvSpPr>
        <p:spPr>
          <a:xfrm>
            <a:off x="6271650" y="2631575"/>
            <a:ext cx="1958700" cy="484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400"/>
              <a:t>Mars is actually a very cold place</a:t>
            </a:r>
            <a:endParaRPr sz="1400"/>
          </a:p>
        </p:txBody>
      </p:sp>
      <p:sp>
        <p:nvSpPr>
          <p:cNvPr id="1126" name="Google Shape;1126;p52"/>
          <p:cNvSpPr txBox="1">
            <a:spLocks noGrp="1"/>
          </p:cNvSpPr>
          <p:nvPr>
            <p:ph type="title" idx="4294967295"/>
          </p:nvPr>
        </p:nvSpPr>
        <p:spPr>
          <a:xfrm>
            <a:off x="6242775" y="3263975"/>
            <a:ext cx="1958700" cy="527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000"/>
              <a:t>Step 4</a:t>
            </a:r>
            <a:endParaRPr sz="2000"/>
          </a:p>
        </p:txBody>
      </p:sp>
      <p:sp>
        <p:nvSpPr>
          <p:cNvPr id="1127" name="Google Shape;1127;p52"/>
          <p:cNvSpPr txBox="1">
            <a:spLocks noGrp="1"/>
          </p:cNvSpPr>
          <p:nvPr>
            <p:ph type="subTitle" idx="4294967295"/>
          </p:nvPr>
        </p:nvSpPr>
        <p:spPr>
          <a:xfrm>
            <a:off x="6242775" y="3791675"/>
            <a:ext cx="1958700" cy="484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400"/>
              <a:t>Neptune is very far from the Sun</a:t>
            </a:r>
            <a:endParaRPr sz="1400"/>
          </a:p>
        </p:txBody>
      </p:sp>
      <p:sp>
        <p:nvSpPr>
          <p:cNvPr id="1109" name="Google Shape;1109;p52"/>
          <p:cNvSpPr/>
          <p:nvPr/>
        </p:nvSpPr>
        <p:spPr>
          <a:xfrm>
            <a:off x="3529100" y="1359475"/>
            <a:ext cx="856800" cy="8568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2"/>
          <p:cNvSpPr/>
          <p:nvPr/>
        </p:nvSpPr>
        <p:spPr>
          <a:xfrm>
            <a:off x="4763850" y="1954600"/>
            <a:ext cx="833100" cy="8331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2"/>
          <p:cNvSpPr/>
          <p:nvPr/>
        </p:nvSpPr>
        <p:spPr>
          <a:xfrm>
            <a:off x="3529100" y="2499249"/>
            <a:ext cx="856800" cy="8568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2"/>
          <p:cNvSpPr/>
          <p:nvPr/>
        </p:nvSpPr>
        <p:spPr>
          <a:xfrm>
            <a:off x="4787025" y="3122175"/>
            <a:ext cx="786600" cy="786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 name="Google Shape;1128;p52"/>
          <p:cNvGrpSpPr/>
          <p:nvPr/>
        </p:nvGrpSpPr>
        <p:grpSpPr>
          <a:xfrm>
            <a:off x="3867135" y="2758007"/>
            <a:ext cx="180734" cy="358380"/>
            <a:chOff x="1778910" y="2131282"/>
            <a:chExt cx="180734" cy="358380"/>
          </a:xfrm>
        </p:grpSpPr>
        <p:sp>
          <p:nvSpPr>
            <p:cNvPr id="1129" name="Google Shape;1129;p52"/>
            <p:cNvSpPr/>
            <p:nvPr/>
          </p:nvSpPr>
          <p:spPr>
            <a:xfrm>
              <a:off x="1838875" y="2295833"/>
              <a:ext cx="44017" cy="10610"/>
            </a:xfrm>
            <a:custGeom>
              <a:avLst/>
              <a:gdLst/>
              <a:ahLst/>
              <a:cxnLst/>
              <a:rect l="l" t="t" r="r" b="b"/>
              <a:pathLst>
                <a:path w="1311" h="316" extrusionOk="0">
                  <a:moveTo>
                    <a:pt x="139" y="1"/>
                  </a:moveTo>
                  <a:cubicBezTo>
                    <a:pt x="78" y="1"/>
                    <a:pt x="24" y="63"/>
                    <a:pt x="24" y="125"/>
                  </a:cubicBezTo>
                  <a:cubicBezTo>
                    <a:pt x="0" y="220"/>
                    <a:pt x="72" y="315"/>
                    <a:pt x="167" y="315"/>
                  </a:cubicBezTo>
                  <a:lnTo>
                    <a:pt x="1144" y="315"/>
                  </a:lnTo>
                  <a:cubicBezTo>
                    <a:pt x="1239" y="315"/>
                    <a:pt x="1310" y="220"/>
                    <a:pt x="1286" y="125"/>
                  </a:cubicBezTo>
                  <a:cubicBezTo>
                    <a:pt x="1286" y="63"/>
                    <a:pt x="1233" y="1"/>
                    <a:pt x="1172" y="1"/>
                  </a:cubicBezTo>
                  <a:cubicBezTo>
                    <a:pt x="1163" y="1"/>
                    <a:pt x="1153" y="2"/>
                    <a:pt x="1144" y="6"/>
                  </a:cubicBezTo>
                  <a:lnTo>
                    <a:pt x="167" y="6"/>
                  </a:lnTo>
                  <a:cubicBezTo>
                    <a:pt x="158" y="2"/>
                    <a:pt x="14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2"/>
            <p:cNvSpPr/>
            <p:nvPr/>
          </p:nvSpPr>
          <p:spPr>
            <a:xfrm>
              <a:off x="1822893" y="2315978"/>
              <a:ext cx="75980" cy="10442"/>
            </a:xfrm>
            <a:custGeom>
              <a:avLst/>
              <a:gdLst/>
              <a:ahLst/>
              <a:cxnLst/>
              <a:rect l="l" t="t" r="r" b="b"/>
              <a:pathLst>
                <a:path w="2263" h="311" extrusionOk="0">
                  <a:moveTo>
                    <a:pt x="167" y="1"/>
                  </a:moveTo>
                  <a:cubicBezTo>
                    <a:pt x="72" y="1"/>
                    <a:pt x="0" y="72"/>
                    <a:pt x="0" y="168"/>
                  </a:cubicBezTo>
                  <a:cubicBezTo>
                    <a:pt x="24" y="263"/>
                    <a:pt x="72" y="310"/>
                    <a:pt x="167" y="310"/>
                  </a:cubicBezTo>
                  <a:lnTo>
                    <a:pt x="2096" y="310"/>
                  </a:lnTo>
                  <a:cubicBezTo>
                    <a:pt x="2167" y="310"/>
                    <a:pt x="2239" y="263"/>
                    <a:pt x="2263" y="168"/>
                  </a:cubicBezTo>
                  <a:cubicBezTo>
                    <a:pt x="2263" y="72"/>
                    <a:pt x="2191"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2"/>
            <p:cNvSpPr/>
            <p:nvPr/>
          </p:nvSpPr>
          <p:spPr>
            <a:xfrm>
              <a:off x="1799692" y="2384069"/>
              <a:ext cx="56809" cy="48281"/>
            </a:xfrm>
            <a:custGeom>
              <a:avLst/>
              <a:gdLst/>
              <a:ahLst/>
              <a:cxnLst/>
              <a:rect l="l" t="t" r="r" b="b"/>
              <a:pathLst>
                <a:path w="1692" h="1438" extrusionOk="0">
                  <a:moveTo>
                    <a:pt x="1167" y="319"/>
                  </a:moveTo>
                  <a:cubicBezTo>
                    <a:pt x="1233" y="319"/>
                    <a:pt x="1298" y="354"/>
                    <a:pt x="1334" y="426"/>
                  </a:cubicBezTo>
                  <a:cubicBezTo>
                    <a:pt x="1358" y="497"/>
                    <a:pt x="1334" y="569"/>
                    <a:pt x="1287" y="616"/>
                  </a:cubicBezTo>
                  <a:lnTo>
                    <a:pt x="858" y="1069"/>
                  </a:lnTo>
                  <a:lnTo>
                    <a:pt x="405" y="616"/>
                  </a:lnTo>
                  <a:cubicBezTo>
                    <a:pt x="358" y="569"/>
                    <a:pt x="334" y="497"/>
                    <a:pt x="382" y="426"/>
                  </a:cubicBezTo>
                  <a:cubicBezTo>
                    <a:pt x="405" y="354"/>
                    <a:pt x="471" y="319"/>
                    <a:pt x="539" y="319"/>
                  </a:cubicBezTo>
                  <a:cubicBezTo>
                    <a:pt x="608" y="319"/>
                    <a:pt x="679" y="354"/>
                    <a:pt x="715" y="426"/>
                  </a:cubicBezTo>
                  <a:cubicBezTo>
                    <a:pt x="739" y="497"/>
                    <a:pt x="798" y="533"/>
                    <a:pt x="858" y="533"/>
                  </a:cubicBezTo>
                  <a:cubicBezTo>
                    <a:pt x="917" y="533"/>
                    <a:pt x="977" y="497"/>
                    <a:pt x="1001" y="426"/>
                  </a:cubicBezTo>
                  <a:cubicBezTo>
                    <a:pt x="1036" y="354"/>
                    <a:pt x="1102" y="319"/>
                    <a:pt x="1167" y="319"/>
                  </a:cubicBezTo>
                  <a:close/>
                  <a:moveTo>
                    <a:pt x="540" y="1"/>
                  </a:moveTo>
                  <a:cubicBezTo>
                    <a:pt x="352" y="1"/>
                    <a:pt x="171" y="111"/>
                    <a:pt x="96" y="307"/>
                  </a:cubicBezTo>
                  <a:cubicBezTo>
                    <a:pt x="1" y="497"/>
                    <a:pt x="48" y="712"/>
                    <a:pt x="191" y="854"/>
                  </a:cubicBezTo>
                  <a:lnTo>
                    <a:pt x="739" y="1402"/>
                  </a:lnTo>
                  <a:cubicBezTo>
                    <a:pt x="775" y="1426"/>
                    <a:pt x="816" y="1438"/>
                    <a:pt x="855" y="1438"/>
                  </a:cubicBezTo>
                  <a:cubicBezTo>
                    <a:pt x="894" y="1438"/>
                    <a:pt x="929" y="1426"/>
                    <a:pt x="953" y="1402"/>
                  </a:cubicBezTo>
                  <a:lnTo>
                    <a:pt x="1501" y="854"/>
                  </a:lnTo>
                  <a:cubicBezTo>
                    <a:pt x="1644" y="712"/>
                    <a:pt x="1691" y="497"/>
                    <a:pt x="1620" y="307"/>
                  </a:cubicBezTo>
                  <a:cubicBezTo>
                    <a:pt x="1529" y="111"/>
                    <a:pt x="1344" y="1"/>
                    <a:pt x="1159" y="1"/>
                  </a:cubicBezTo>
                  <a:cubicBezTo>
                    <a:pt x="1052" y="1"/>
                    <a:pt x="945" y="38"/>
                    <a:pt x="858" y="116"/>
                  </a:cubicBezTo>
                  <a:cubicBezTo>
                    <a:pt x="762" y="38"/>
                    <a:pt x="650"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2"/>
            <p:cNvSpPr/>
            <p:nvPr/>
          </p:nvSpPr>
          <p:spPr>
            <a:xfrm>
              <a:off x="1866070" y="2381550"/>
              <a:ext cx="54392" cy="10442"/>
            </a:xfrm>
            <a:custGeom>
              <a:avLst/>
              <a:gdLst/>
              <a:ahLst/>
              <a:cxnLst/>
              <a:rect l="l" t="t" r="r" b="b"/>
              <a:pathLst>
                <a:path w="1620" h="311" extrusionOk="0">
                  <a:moveTo>
                    <a:pt x="167" y="1"/>
                  </a:moveTo>
                  <a:cubicBezTo>
                    <a:pt x="95" y="1"/>
                    <a:pt x="24" y="72"/>
                    <a:pt x="0" y="144"/>
                  </a:cubicBezTo>
                  <a:cubicBezTo>
                    <a:pt x="0" y="239"/>
                    <a:pt x="72" y="310"/>
                    <a:pt x="167" y="310"/>
                  </a:cubicBezTo>
                  <a:lnTo>
                    <a:pt x="1453" y="310"/>
                  </a:lnTo>
                  <a:cubicBezTo>
                    <a:pt x="1524" y="310"/>
                    <a:pt x="1596" y="263"/>
                    <a:pt x="1620" y="191"/>
                  </a:cubicBezTo>
                  <a:cubicBezTo>
                    <a:pt x="1620" y="96"/>
                    <a:pt x="1548"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2"/>
            <p:cNvSpPr/>
            <p:nvPr/>
          </p:nvSpPr>
          <p:spPr>
            <a:xfrm>
              <a:off x="1866070" y="2403945"/>
              <a:ext cx="54392" cy="10442"/>
            </a:xfrm>
            <a:custGeom>
              <a:avLst/>
              <a:gdLst/>
              <a:ahLst/>
              <a:cxnLst/>
              <a:rect l="l" t="t" r="r" b="b"/>
              <a:pathLst>
                <a:path w="1620" h="311" extrusionOk="0">
                  <a:moveTo>
                    <a:pt x="167" y="0"/>
                  </a:moveTo>
                  <a:cubicBezTo>
                    <a:pt x="95" y="0"/>
                    <a:pt x="24" y="48"/>
                    <a:pt x="0" y="143"/>
                  </a:cubicBezTo>
                  <a:cubicBezTo>
                    <a:pt x="0" y="239"/>
                    <a:pt x="72" y="310"/>
                    <a:pt x="167" y="310"/>
                  </a:cubicBezTo>
                  <a:lnTo>
                    <a:pt x="1453" y="310"/>
                  </a:lnTo>
                  <a:cubicBezTo>
                    <a:pt x="1548" y="310"/>
                    <a:pt x="1596" y="262"/>
                    <a:pt x="1620" y="167"/>
                  </a:cubicBezTo>
                  <a:cubicBezTo>
                    <a:pt x="1620" y="72"/>
                    <a:pt x="1548"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2"/>
            <p:cNvSpPr/>
            <p:nvPr/>
          </p:nvSpPr>
          <p:spPr>
            <a:xfrm>
              <a:off x="1778910" y="2131282"/>
              <a:ext cx="180734" cy="358380"/>
            </a:xfrm>
            <a:custGeom>
              <a:avLst/>
              <a:gdLst/>
              <a:ahLst/>
              <a:cxnLst/>
              <a:rect l="l" t="t" r="r" b="b"/>
              <a:pathLst>
                <a:path w="5383" h="10674" extrusionOk="0">
                  <a:moveTo>
                    <a:pt x="1310" y="310"/>
                  </a:moveTo>
                  <a:lnTo>
                    <a:pt x="1310" y="1930"/>
                  </a:lnTo>
                  <a:lnTo>
                    <a:pt x="977" y="1930"/>
                  </a:lnTo>
                  <a:lnTo>
                    <a:pt x="977" y="310"/>
                  </a:lnTo>
                  <a:close/>
                  <a:moveTo>
                    <a:pt x="1977" y="310"/>
                  </a:moveTo>
                  <a:lnTo>
                    <a:pt x="1977" y="1930"/>
                  </a:lnTo>
                  <a:lnTo>
                    <a:pt x="1644" y="1930"/>
                  </a:lnTo>
                  <a:lnTo>
                    <a:pt x="1644" y="310"/>
                  </a:lnTo>
                  <a:close/>
                  <a:moveTo>
                    <a:pt x="2620" y="310"/>
                  </a:moveTo>
                  <a:lnTo>
                    <a:pt x="2620" y="1930"/>
                  </a:lnTo>
                  <a:lnTo>
                    <a:pt x="2287" y="1930"/>
                  </a:lnTo>
                  <a:lnTo>
                    <a:pt x="2287" y="310"/>
                  </a:lnTo>
                  <a:close/>
                  <a:moveTo>
                    <a:pt x="3263" y="310"/>
                  </a:moveTo>
                  <a:lnTo>
                    <a:pt x="3263" y="1930"/>
                  </a:lnTo>
                  <a:lnTo>
                    <a:pt x="2930" y="1930"/>
                  </a:lnTo>
                  <a:lnTo>
                    <a:pt x="2930" y="310"/>
                  </a:lnTo>
                  <a:close/>
                  <a:moveTo>
                    <a:pt x="3906" y="310"/>
                  </a:moveTo>
                  <a:lnTo>
                    <a:pt x="3906" y="1930"/>
                  </a:lnTo>
                  <a:lnTo>
                    <a:pt x="3573" y="1930"/>
                  </a:lnTo>
                  <a:lnTo>
                    <a:pt x="3573" y="310"/>
                  </a:lnTo>
                  <a:close/>
                  <a:moveTo>
                    <a:pt x="3573" y="2263"/>
                  </a:moveTo>
                  <a:lnTo>
                    <a:pt x="3573" y="2597"/>
                  </a:lnTo>
                  <a:lnTo>
                    <a:pt x="1310" y="2597"/>
                  </a:lnTo>
                  <a:lnTo>
                    <a:pt x="1310" y="2263"/>
                  </a:lnTo>
                  <a:close/>
                  <a:moveTo>
                    <a:pt x="3930" y="2906"/>
                  </a:moveTo>
                  <a:lnTo>
                    <a:pt x="3930" y="3240"/>
                  </a:lnTo>
                  <a:lnTo>
                    <a:pt x="3334" y="3240"/>
                  </a:lnTo>
                  <a:cubicBezTo>
                    <a:pt x="3263" y="3240"/>
                    <a:pt x="3192" y="3311"/>
                    <a:pt x="3192" y="3382"/>
                  </a:cubicBezTo>
                  <a:cubicBezTo>
                    <a:pt x="3192" y="3478"/>
                    <a:pt x="3239" y="3525"/>
                    <a:pt x="3334" y="3549"/>
                  </a:cubicBezTo>
                  <a:lnTo>
                    <a:pt x="4073" y="3549"/>
                  </a:lnTo>
                  <a:cubicBezTo>
                    <a:pt x="4085" y="3548"/>
                    <a:pt x="4097" y="3547"/>
                    <a:pt x="4109" y="3547"/>
                  </a:cubicBezTo>
                  <a:cubicBezTo>
                    <a:pt x="4356" y="3547"/>
                    <a:pt x="4573" y="3776"/>
                    <a:pt x="4573" y="4025"/>
                  </a:cubicBezTo>
                  <a:lnTo>
                    <a:pt x="4573" y="4192"/>
                  </a:lnTo>
                  <a:lnTo>
                    <a:pt x="334" y="4216"/>
                  </a:lnTo>
                  <a:lnTo>
                    <a:pt x="334" y="3716"/>
                  </a:lnTo>
                  <a:cubicBezTo>
                    <a:pt x="334" y="3652"/>
                    <a:pt x="391" y="3569"/>
                    <a:pt x="471" y="3569"/>
                  </a:cubicBezTo>
                  <a:cubicBezTo>
                    <a:pt x="480" y="3569"/>
                    <a:pt x="490" y="3570"/>
                    <a:pt x="500" y="3573"/>
                  </a:cubicBezTo>
                  <a:lnTo>
                    <a:pt x="2644" y="3573"/>
                  </a:lnTo>
                  <a:cubicBezTo>
                    <a:pt x="2668" y="3573"/>
                    <a:pt x="2668" y="3549"/>
                    <a:pt x="2691" y="3549"/>
                  </a:cubicBezTo>
                  <a:cubicBezTo>
                    <a:pt x="2810" y="3454"/>
                    <a:pt x="2763" y="3240"/>
                    <a:pt x="2596" y="3240"/>
                  </a:cubicBezTo>
                  <a:lnTo>
                    <a:pt x="1001" y="3240"/>
                  </a:lnTo>
                  <a:lnTo>
                    <a:pt x="1001" y="2906"/>
                  </a:lnTo>
                  <a:close/>
                  <a:moveTo>
                    <a:pt x="4549" y="6454"/>
                  </a:moveTo>
                  <a:lnTo>
                    <a:pt x="4549" y="6788"/>
                  </a:lnTo>
                  <a:lnTo>
                    <a:pt x="334" y="6788"/>
                  </a:lnTo>
                  <a:lnTo>
                    <a:pt x="334" y="6454"/>
                  </a:lnTo>
                  <a:close/>
                  <a:moveTo>
                    <a:pt x="4549" y="7121"/>
                  </a:moveTo>
                  <a:lnTo>
                    <a:pt x="4549" y="8598"/>
                  </a:lnTo>
                  <a:cubicBezTo>
                    <a:pt x="4433" y="8556"/>
                    <a:pt x="4311" y="8535"/>
                    <a:pt x="4189" y="8535"/>
                  </a:cubicBezTo>
                  <a:cubicBezTo>
                    <a:pt x="3962" y="8535"/>
                    <a:pt x="3735" y="8609"/>
                    <a:pt x="3549" y="8764"/>
                  </a:cubicBezTo>
                  <a:lnTo>
                    <a:pt x="2787" y="8764"/>
                  </a:lnTo>
                  <a:cubicBezTo>
                    <a:pt x="2777" y="8761"/>
                    <a:pt x="2768" y="8760"/>
                    <a:pt x="2758" y="8760"/>
                  </a:cubicBezTo>
                  <a:cubicBezTo>
                    <a:pt x="2697" y="8760"/>
                    <a:pt x="2641" y="8822"/>
                    <a:pt x="2620" y="8884"/>
                  </a:cubicBezTo>
                  <a:cubicBezTo>
                    <a:pt x="2620" y="8979"/>
                    <a:pt x="2691" y="9074"/>
                    <a:pt x="2787" y="9074"/>
                  </a:cubicBezTo>
                  <a:lnTo>
                    <a:pt x="3287" y="9074"/>
                  </a:lnTo>
                  <a:cubicBezTo>
                    <a:pt x="3215" y="9169"/>
                    <a:pt x="3168" y="9288"/>
                    <a:pt x="3144" y="9407"/>
                  </a:cubicBezTo>
                  <a:lnTo>
                    <a:pt x="358" y="9407"/>
                  </a:lnTo>
                  <a:lnTo>
                    <a:pt x="334" y="7121"/>
                  </a:lnTo>
                  <a:close/>
                  <a:moveTo>
                    <a:pt x="4161" y="8835"/>
                  </a:moveTo>
                  <a:cubicBezTo>
                    <a:pt x="4171" y="8835"/>
                    <a:pt x="4181" y="8836"/>
                    <a:pt x="4192" y="8836"/>
                  </a:cubicBezTo>
                  <a:cubicBezTo>
                    <a:pt x="4358" y="8836"/>
                    <a:pt x="4501" y="8860"/>
                    <a:pt x="4620" y="8955"/>
                  </a:cubicBezTo>
                  <a:lnTo>
                    <a:pt x="3573" y="10027"/>
                  </a:lnTo>
                  <a:cubicBezTo>
                    <a:pt x="3221" y="9512"/>
                    <a:pt x="3561" y="8835"/>
                    <a:pt x="4161" y="8835"/>
                  </a:cubicBezTo>
                  <a:close/>
                  <a:moveTo>
                    <a:pt x="4835" y="9193"/>
                  </a:moveTo>
                  <a:lnTo>
                    <a:pt x="4835" y="9193"/>
                  </a:lnTo>
                  <a:cubicBezTo>
                    <a:pt x="5025" y="9479"/>
                    <a:pt x="4978" y="9884"/>
                    <a:pt x="4739" y="10146"/>
                  </a:cubicBezTo>
                  <a:cubicBezTo>
                    <a:pt x="4591" y="10294"/>
                    <a:pt x="4397" y="10366"/>
                    <a:pt x="4200" y="10366"/>
                  </a:cubicBezTo>
                  <a:cubicBezTo>
                    <a:pt x="4050" y="10366"/>
                    <a:pt x="3897" y="10324"/>
                    <a:pt x="3763" y="10241"/>
                  </a:cubicBezTo>
                  <a:lnTo>
                    <a:pt x="4835" y="9193"/>
                  </a:lnTo>
                  <a:close/>
                  <a:moveTo>
                    <a:pt x="1001" y="1"/>
                  </a:moveTo>
                  <a:cubicBezTo>
                    <a:pt x="834" y="1"/>
                    <a:pt x="691" y="144"/>
                    <a:pt x="691" y="310"/>
                  </a:cubicBezTo>
                  <a:lnTo>
                    <a:pt x="691" y="1954"/>
                  </a:lnTo>
                  <a:lnTo>
                    <a:pt x="524" y="1954"/>
                  </a:lnTo>
                  <a:cubicBezTo>
                    <a:pt x="453" y="1954"/>
                    <a:pt x="381" y="2025"/>
                    <a:pt x="381" y="2096"/>
                  </a:cubicBezTo>
                  <a:cubicBezTo>
                    <a:pt x="358" y="2192"/>
                    <a:pt x="429" y="2263"/>
                    <a:pt x="524" y="2263"/>
                  </a:cubicBezTo>
                  <a:lnTo>
                    <a:pt x="1001" y="2263"/>
                  </a:lnTo>
                  <a:lnTo>
                    <a:pt x="1001" y="2597"/>
                  </a:lnTo>
                  <a:lnTo>
                    <a:pt x="834" y="2597"/>
                  </a:lnTo>
                  <a:cubicBezTo>
                    <a:pt x="739" y="2597"/>
                    <a:pt x="667" y="2668"/>
                    <a:pt x="667" y="2763"/>
                  </a:cubicBezTo>
                  <a:lnTo>
                    <a:pt x="667" y="3263"/>
                  </a:lnTo>
                  <a:cubicBezTo>
                    <a:pt x="286" y="3335"/>
                    <a:pt x="24" y="3668"/>
                    <a:pt x="24" y="4049"/>
                  </a:cubicBezTo>
                  <a:lnTo>
                    <a:pt x="24" y="5002"/>
                  </a:lnTo>
                  <a:cubicBezTo>
                    <a:pt x="24" y="5073"/>
                    <a:pt x="48" y="5121"/>
                    <a:pt x="119" y="5145"/>
                  </a:cubicBezTo>
                  <a:cubicBezTo>
                    <a:pt x="145" y="5155"/>
                    <a:pt x="170" y="5160"/>
                    <a:pt x="195" y="5160"/>
                  </a:cubicBezTo>
                  <a:cubicBezTo>
                    <a:pt x="284" y="5160"/>
                    <a:pt x="358" y="5095"/>
                    <a:pt x="358" y="5002"/>
                  </a:cubicBezTo>
                  <a:lnTo>
                    <a:pt x="358" y="4526"/>
                  </a:lnTo>
                  <a:lnTo>
                    <a:pt x="4573" y="4526"/>
                  </a:lnTo>
                  <a:lnTo>
                    <a:pt x="4573" y="6145"/>
                  </a:lnTo>
                  <a:lnTo>
                    <a:pt x="334" y="6145"/>
                  </a:lnTo>
                  <a:lnTo>
                    <a:pt x="334" y="5669"/>
                  </a:lnTo>
                  <a:cubicBezTo>
                    <a:pt x="334" y="5669"/>
                    <a:pt x="262" y="5526"/>
                    <a:pt x="167" y="5526"/>
                  </a:cubicBezTo>
                  <a:cubicBezTo>
                    <a:pt x="96" y="5526"/>
                    <a:pt x="24" y="5597"/>
                    <a:pt x="0" y="5669"/>
                  </a:cubicBezTo>
                  <a:lnTo>
                    <a:pt x="0" y="9884"/>
                  </a:lnTo>
                  <a:cubicBezTo>
                    <a:pt x="0" y="10312"/>
                    <a:pt x="381" y="10670"/>
                    <a:pt x="810" y="10670"/>
                  </a:cubicBezTo>
                  <a:lnTo>
                    <a:pt x="1239" y="10670"/>
                  </a:lnTo>
                  <a:cubicBezTo>
                    <a:pt x="1310" y="10670"/>
                    <a:pt x="1382" y="10598"/>
                    <a:pt x="1382" y="10527"/>
                  </a:cubicBezTo>
                  <a:cubicBezTo>
                    <a:pt x="1382" y="10431"/>
                    <a:pt x="1239" y="10384"/>
                    <a:pt x="1239" y="10384"/>
                  </a:cubicBezTo>
                  <a:lnTo>
                    <a:pt x="810" y="10384"/>
                  </a:lnTo>
                  <a:cubicBezTo>
                    <a:pt x="548" y="10384"/>
                    <a:pt x="310" y="10170"/>
                    <a:pt x="310" y="9884"/>
                  </a:cubicBezTo>
                  <a:lnTo>
                    <a:pt x="310" y="9717"/>
                  </a:lnTo>
                  <a:lnTo>
                    <a:pt x="3144" y="9717"/>
                  </a:lnTo>
                  <a:cubicBezTo>
                    <a:pt x="3168" y="9955"/>
                    <a:pt x="3263" y="10193"/>
                    <a:pt x="3453" y="10384"/>
                  </a:cubicBezTo>
                  <a:lnTo>
                    <a:pt x="1906" y="10384"/>
                  </a:lnTo>
                  <a:cubicBezTo>
                    <a:pt x="1906" y="10384"/>
                    <a:pt x="1739" y="10431"/>
                    <a:pt x="1739" y="10527"/>
                  </a:cubicBezTo>
                  <a:cubicBezTo>
                    <a:pt x="1739" y="10598"/>
                    <a:pt x="1810" y="10670"/>
                    <a:pt x="1906" y="10670"/>
                  </a:cubicBezTo>
                  <a:lnTo>
                    <a:pt x="4073" y="10670"/>
                  </a:lnTo>
                  <a:cubicBezTo>
                    <a:pt x="4106" y="10672"/>
                    <a:pt x="4138" y="10673"/>
                    <a:pt x="4171" y="10673"/>
                  </a:cubicBezTo>
                  <a:cubicBezTo>
                    <a:pt x="4466" y="10673"/>
                    <a:pt x="4737" y="10575"/>
                    <a:pt x="4930" y="10360"/>
                  </a:cubicBezTo>
                  <a:cubicBezTo>
                    <a:pt x="5382" y="9908"/>
                    <a:pt x="5359" y="9169"/>
                    <a:pt x="4859" y="8764"/>
                  </a:cubicBezTo>
                  <a:lnTo>
                    <a:pt x="4882" y="8764"/>
                  </a:lnTo>
                  <a:lnTo>
                    <a:pt x="4882" y="4049"/>
                  </a:lnTo>
                  <a:cubicBezTo>
                    <a:pt x="4882" y="3644"/>
                    <a:pt x="4239" y="3263"/>
                    <a:pt x="4239" y="3263"/>
                  </a:cubicBezTo>
                  <a:lnTo>
                    <a:pt x="4239" y="2763"/>
                  </a:lnTo>
                  <a:cubicBezTo>
                    <a:pt x="4239" y="2668"/>
                    <a:pt x="4168" y="2597"/>
                    <a:pt x="4073" y="2597"/>
                  </a:cubicBezTo>
                  <a:lnTo>
                    <a:pt x="3906" y="2597"/>
                  </a:lnTo>
                  <a:lnTo>
                    <a:pt x="3906" y="2263"/>
                  </a:lnTo>
                  <a:lnTo>
                    <a:pt x="4430" y="2263"/>
                  </a:lnTo>
                  <a:cubicBezTo>
                    <a:pt x="4644" y="2263"/>
                    <a:pt x="4644" y="1930"/>
                    <a:pt x="4430" y="1930"/>
                  </a:cubicBezTo>
                  <a:lnTo>
                    <a:pt x="4239" y="1930"/>
                  </a:lnTo>
                  <a:lnTo>
                    <a:pt x="4239" y="310"/>
                  </a:lnTo>
                  <a:cubicBezTo>
                    <a:pt x="4239" y="144"/>
                    <a:pt x="4096" y="1"/>
                    <a:pt x="3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52"/>
          <p:cNvGrpSpPr/>
          <p:nvPr/>
        </p:nvGrpSpPr>
        <p:grpSpPr>
          <a:xfrm>
            <a:off x="3777580" y="1655714"/>
            <a:ext cx="359823" cy="264302"/>
            <a:chOff x="6348467" y="2177414"/>
            <a:chExt cx="359823" cy="264302"/>
          </a:xfrm>
        </p:grpSpPr>
        <p:sp>
          <p:nvSpPr>
            <p:cNvPr id="1136" name="Google Shape;1136;p52"/>
            <p:cNvSpPr/>
            <p:nvPr/>
          </p:nvSpPr>
          <p:spPr>
            <a:xfrm>
              <a:off x="6508250" y="2177414"/>
              <a:ext cx="196850" cy="152397"/>
            </a:xfrm>
            <a:custGeom>
              <a:avLst/>
              <a:gdLst/>
              <a:ahLst/>
              <a:cxnLst/>
              <a:rect l="l" t="t" r="r" b="b"/>
              <a:pathLst>
                <a:path w="5863" h="4539" extrusionOk="0">
                  <a:moveTo>
                    <a:pt x="2045" y="1"/>
                  </a:moveTo>
                  <a:cubicBezTo>
                    <a:pt x="1004" y="1"/>
                    <a:pt x="1" y="1245"/>
                    <a:pt x="909" y="2342"/>
                  </a:cubicBezTo>
                  <a:cubicBezTo>
                    <a:pt x="957" y="2413"/>
                    <a:pt x="1147" y="2556"/>
                    <a:pt x="3052" y="4485"/>
                  </a:cubicBezTo>
                  <a:lnTo>
                    <a:pt x="3076" y="4485"/>
                  </a:lnTo>
                  <a:cubicBezTo>
                    <a:pt x="3112" y="4521"/>
                    <a:pt x="3154" y="4539"/>
                    <a:pt x="3195" y="4539"/>
                  </a:cubicBezTo>
                  <a:cubicBezTo>
                    <a:pt x="3237" y="4539"/>
                    <a:pt x="3279" y="4521"/>
                    <a:pt x="3314" y="4485"/>
                  </a:cubicBezTo>
                  <a:lnTo>
                    <a:pt x="5362" y="2437"/>
                  </a:lnTo>
                  <a:cubicBezTo>
                    <a:pt x="5743" y="2032"/>
                    <a:pt x="5862" y="1437"/>
                    <a:pt x="5648" y="937"/>
                  </a:cubicBezTo>
                  <a:cubicBezTo>
                    <a:pt x="5621" y="856"/>
                    <a:pt x="5564" y="822"/>
                    <a:pt x="5506" y="822"/>
                  </a:cubicBezTo>
                  <a:cubicBezTo>
                    <a:pt x="5412" y="822"/>
                    <a:pt x="5318" y="913"/>
                    <a:pt x="5362" y="1032"/>
                  </a:cubicBezTo>
                  <a:cubicBezTo>
                    <a:pt x="5529" y="1437"/>
                    <a:pt x="5434" y="1913"/>
                    <a:pt x="5124" y="2223"/>
                  </a:cubicBezTo>
                  <a:lnTo>
                    <a:pt x="3171" y="4152"/>
                  </a:lnTo>
                  <a:lnTo>
                    <a:pt x="1409" y="2413"/>
                  </a:lnTo>
                  <a:lnTo>
                    <a:pt x="1885" y="2413"/>
                  </a:lnTo>
                  <a:cubicBezTo>
                    <a:pt x="1933" y="2413"/>
                    <a:pt x="1981" y="2366"/>
                    <a:pt x="2004" y="2342"/>
                  </a:cubicBezTo>
                  <a:lnTo>
                    <a:pt x="2338" y="1842"/>
                  </a:lnTo>
                  <a:lnTo>
                    <a:pt x="3052" y="3175"/>
                  </a:lnTo>
                  <a:cubicBezTo>
                    <a:pt x="3076" y="3235"/>
                    <a:pt x="3130" y="3265"/>
                    <a:pt x="3183" y="3265"/>
                  </a:cubicBezTo>
                  <a:cubicBezTo>
                    <a:pt x="3237" y="3265"/>
                    <a:pt x="3290" y="3235"/>
                    <a:pt x="3314" y="3175"/>
                  </a:cubicBezTo>
                  <a:lnTo>
                    <a:pt x="3695" y="2413"/>
                  </a:lnTo>
                  <a:lnTo>
                    <a:pt x="4291" y="2413"/>
                  </a:lnTo>
                  <a:cubicBezTo>
                    <a:pt x="4338" y="2413"/>
                    <a:pt x="4410" y="2366"/>
                    <a:pt x="4434" y="2318"/>
                  </a:cubicBezTo>
                  <a:cubicBezTo>
                    <a:pt x="4481" y="2199"/>
                    <a:pt x="4386" y="2080"/>
                    <a:pt x="4267" y="2080"/>
                  </a:cubicBezTo>
                  <a:lnTo>
                    <a:pt x="3576" y="2080"/>
                  </a:lnTo>
                  <a:cubicBezTo>
                    <a:pt x="3576" y="2080"/>
                    <a:pt x="3457" y="2127"/>
                    <a:pt x="3433" y="2175"/>
                  </a:cubicBezTo>
                  <a:lnTo>
                    <a:pt x="3148" y="2770"/>
                  </a:lnTo>
                  <a:lnTo>
                    <a:pt x="2481" y="1484"/>
                  </a:lnTo>
                  <a:cubicBezTo>
                    <a:pt x="2443" y="1422"/>
                    <a:pt x="2385" y="1392"/>
                    <a:pt x="2332" y="1392"/>
                  </a:cubicBezTo>
                  <a:cubicBezTo>
                    <a:pt x="2285" y="1392"/>
                    <a:pt x="2241" y="1416"/>
                    <a:pt x="2219" y="1461"/>
                  </a:cubicBezTo>
                  <a:lnTo>
                    <a:pt x="1790" y="2104"/>
                  </a:lnTo>
                  <a:lnTo>
                    <a:pt x="1100" y="2104"/>
                  </a:lnTo>
                  <a:cubicBezTo>
                    <a:pt x="458" y="1190"/>
                    <a:pt x="1263" y="341"/>
                    <a:pt x="2053" y="341"/>
                  </a:cubicBezTo>
                  <a:cubicBezTo>
                    <a:pt x="2437" y="341"/>
                    <a:pt x="2818" y="541"/>
                    <a:pt x="3028" y="1032"/>
                  </a:cubicBezTo>
                  <a:cubicBezTo>
                    <a:pt x="3040" y="1115"/>
                    <a:pt x="3100" y="1157"/>
                    <a:pt x="3162" y="1157"/>
                  </a:cubicBezTo>
                  <a:cubicBezTo>
                    <a:pt x="3225" y="1157"/>
                    <a:pt x="3290" y="1115"/>
                    <a:pt x="3314" y="1032"/>
                  </a:cubicBezTo>
                  <a:cubicBezTo>
                    <a:pt x="3488" y="605"/>
                    <a:pt x="3915" y="356"/>
                    <a:pt x="4349" y="356"/>
                  </a:cubicBezTo>
                  <a:cubicBezTo>
                    <a:pt x="4568" y="356"/>
                    <a:pt x="4789" y="420"/>
                    <a:pt x="4981" y="556"/>
                  </a:cubicBezTo>
                  <a:cubicBezTo>
                    <a:pt x="5013" y="577"/>
                    <a:pt x="5050" y="589"/>
                    <a:pt x="5086" y="589"/>
                  </a:cubicBezTo>
                  <a:cubicBezTo>
                    <a:pt x="5129" y="589"/>
                    <a:pt x="5169" y="571"/>
                    <a:pt x="5196" y="532"/>
                  </a:cubicBezTo>
                  <a:cubicBezTo>
                    <a:pt x="5243" y="460"/>
                    <a:pt x="5243" y="365"/>
                    <a:pt x="5172" y="318"/>
                  </a:cubicBezTo>
                  <a:cubicBezTo>
                    <a:pt x="4921" y="132"/>
                    <a:pt x="4630" y="44"/>
                    <a:pt x="4342" y="44"/>
                  </a:cubicBezTo>
                  <a:cubicBezTo>
                    <a:pt x="3892" y="44"/>
                    <a:pt x="3447" y="259"/>
                    <a:pt x="3171" y="651"/>
                  </a:cubicBezTo>
                  <a:cubicBezTo>
                    <a:pt x="2864" y="190"/>
                    <a:pt x="2452" y="1"/>
                    <a:pt x="2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2"/>
            <p:cNvSpPr/>
            <p:nvPr/>
          </p:nvSpPr>
          <p:spPr>
            <a:xfrm>
              <a:off x="6348467" y="2298251"/>
              <a:ext cx="359823" cy="143466"/>
            </a:xfrm>
            <a:custGeom>
              <a:avLst/>
              <a:gdLst/>
              <a:ahLst/>
              <a:cxnLst/>
              <a:rect l="l" t="t" r="r" b="b"/>
              <a:pathLst>
                <a:path w="10717" h="4273" extrusionOk="0">
                  <a:moveTo>
                    <a:pt x="7240" y="1696"/>
                  </a:moveTo>
                  <a:lnTo>
                    <a:pt x="9359" y="1791"/>
                  </a:lnTo>
                  <a:cubicBezTo>
                    <a:pt x="9645" y="1815"/>
                    <a:pt x="9788" y="2172"/>
                    <a:pt x="9597" y="2386"/>
                  </a:cubicBezTo>
                  <a:lnTo>
                    <a:pt x="7573" y="2291"/>
                  </a:lnTo>
                  <a:cubicBezTo>
                    <a:pt x="7526" y="2077"/>
                    <a:pt x="7406" y="1862"/>
                    <a:pt x="7240" y="1696"/>
                  </a:cubicBezTo>
                  <a:close/>
                  <a:moveTo>
                    <a:pt x="1929" y="457"/>
                  </a:moveTo>
                  <a:cubicBezTo>
                    <a:pt x="1953" y="743"/>
                    <a:pt x="2191" y="2267"/>
                    <a:pt x="2358" y="3410"/>
                  </a:cubicBezTo>
                  <a:lnTo>
                    <a:pt x="1929" y="3482"/>
                  </a:lnTo>
                  <a:lnTo>
                    <a:pt x="1524" y="529"/>
                  </a:lnTo>
                  <a:lnTo>
                    <a:pt x="1929" y="457"/>
                  </a:lnTo>
                  <a:close/>
                  <a:moveTo>
                    <a:pt x="1316" y="0"/>
                  </a:moveTo>
                  <a:cubicBezTo>
                    <a:pt x="1306" y="0"/>
                    <a:pt x="1296" y="2"/>
                    <a:pt x="1286" y="5"/>
                  </a:cubicBezTo>
                  <a:lnTo>
                    <a:pt x="167" y="148"/>
                  </a:lnTo>
                  <a:cubicBezTo>
                    <a:pt x="72" y="148"/>
                    <a:pt x="0" y="219"/>
                    <a:pt x="24" y="315"/>
                  </a:cubicBezTo>
                  <a:lnTo>
                    <a:pt x="143" y="1077"/>
                  </a:lnTo>
                  <a:cubicBezTo>
                    <a:pt x="122" y="1171"/>
                    <a:pt x="193" y="1210"/>
                    <a:pt x="271" y="1210"/>
                  </a:cubicBezTo>
                  <a:cubicBezTo>
                    <a:pt x="371" y="1210"/>
                    <a:pt x="482" y="1146"/>
                    <a:pt x="429" y="1053"/>
                  </a:cubicBezTo>
                  <a:lnTo>
                    <a:pt x="334" y="434"/>
                  </a:lnTo>
                  <a:lnTo>
                    <a:pt x="1143" y="338"/>
                  </a:lnTo>
                  <a:lnTo>
                    <a:pt x="1667" y="3863"/>
                  </a:lnTo>
                  <a:lnTo>
                    <a:pt x="857" y="3958"/>
                  </a:lnTo>
                  <a:lnTo>
                    <a:pt x="524" y="1720"/>
                  </a:lnTo>
                  <a:cubicBezTo>
                    <a:pt x="524" y="1624"/>
                    <a:pt x="429" y="1577"/>
                    <a:pt x="357" y="1577"/>
                  </a:cubicBezTo>
                  <a:cubicBezTo>
                    <a:pt x="262" y="1601"/>
                    <a:pt x="214" y="1672"/>
                    <a:pt x="214" y="1767"/>
                  </a:cubicBezTo>
                  <a:lnTo>
                    <a:pt x="572" y="4149"/>
                  </a:lnTo>
                  <a:cubicBezTo>
                    <a:pt x="572" y="4211"/>
                    <a:pt x="625" y="4272"/>
                    <a:pt x="702" y="4272"/>
                  </a:cubicBezTo>
                  <a:cubicBezTo>
                    <a:pt x="713" y="4272"/>
                    <a:pt x="726" y="4271"/>
                    <a:pt x="738" y="4268"/>
                  </a:cubicBezTo>
                  <a:lnTo>
                    <a:pt x="1858" y="4149"/>
                  </a:lnTo>
                  <a:cubicBezTo>
                    <a:pt x="1953" y="4125"/>
                    <a:pt x="2001" y="4053"/>
                    <a:pt x="2001" y="3958"/>
                  </a:cubicBezTo>
                  <a:lnTo>
                    <a:pt x="1977" y="3768"/>
                  </a:lnTo>
                  <a:lnTo>
                    <a:pt x="2524" y="3696"/>
                  </a:lnTo>
                  <a:cubicBezTo>
                    <a:pt x="2620" y="3672"/>
                    <a:pt x="2667" y="3601"/>
                    <a:pt x="2667" y="3506"/>
                  </a:cubicBezTo>
                  <a:lnTo>
                    <a:pt x="2620" y="3244"/>
                  </a:lnTo>
                  <a:cubicBezTo>
                    <a:pt x="3005" y="3115"/>
                    <a:pt x="3397" y="3049"/>
                    <a:pt x="3789" y="3049"/>
                  </a:cubicBezTo>
                  <a:cubicBezTo>
                    <a:pt x="4124" y="3049"/>
                    <a:pt x="4458" y="3097"/>
                    <a:pt x="4787" y="3196"/>
                  </a:cubicBezTo>
                  <a:cubicBezTo>
                    <a:pt x="4800" y="3199"/>
                    <a:pt x="4812" y="3201"/>
                    <a:pt x="4825" y="3201"/>
                  </a:cubicBezTo>
                  <a:cubicBezTo>
                    <a:pt x="4906" y="3201"/>
                    <a:pt x="4977" y="3139"/>
                    <a:pt x="4977" y="3077"/>
                  </a:cubicBezTo>
                  <a:cubicBezTo>
                    <a:pt x="5025" y="3006"/>
                    <a:pt x="4977" y="2910"/>
                    <a:pt x="4882" y="2887"/>
                  </a:cubicBezTo>
                  <a:cubicBezTo>
                    <a:pt x="4511" y="2782"/>
                    <a:pt x="4134" y="2729"/>
                    <a:pt x="3758" y="2729"/>
                  </a:cubicBezTo>
                  <a:cubicBezTo>
                    <a:pt x="3361" y="2729"/>
                    <a:pt x="2963" y="2788"/>
                    <a:pt x="2572" y="2910"/>
                  </a:cubicBezTo>
                  <a:lnTo>
                    <a:pt x="2286" y="743"/>
                  </a:lnTo>
                  <a:lnTo>
                    <a:pt x="3120" y="529"/>
                  </a:lnTo>
                  <a:cubicBezTo>
                    <a:pt x="3413" y="404"/>
                    <a:pt x="3695" y="345"/>
                    <a:pt x="3963" y="345"/>
                  </a:cubicBezTo>
                  <a:cubicBezTo>
                    <a:pt x="4565" y="345"/>
                    <a:pt x="5097" y="644"/>
                    <a:pt x="5525" y="1172"/>
                  </a:cubicBezTo>
                  <a:cubicBezTo>
                    <a:pt x="5549" y="1196"/>
                    <a:pt x="5573" y="1220"/>
                    <a:pt x="5573" y="1220"/>
                  </a:cubicBezTo>
                  <a:lnTo>
                    <a:pt x="6216" y="1529"/>
                  </a:lnTo>
                  <a:cubicBezTo>
                    <a:pt x="6525" y="1601"/>
                    <a:pt x="6811" y="1743"/>
                    <a:pt x="7073" y="1958"/>
                  </a:cubicBezTo>
                  <a:cubicBezTo>
                    <a:pt x="7274" y="2181"/>
                    <a:pt x="7308" y="2510"/>
                    <a:pt x="7153" y="2510"/>
                  </a:cubicBezTo>
                  <a:cubicBezTo>
                    <a:pt x="7143" y="2510"/>
                    <a:pt x="7132" y="2508"/>
                    <a:pt x="7121" y="2505"/>
                  </a:cubicBezTo>
                  <a:cubicBezTo>
                    <a:pt x="4977" y="1862"/>
                    <a:pt x="5787" y="2124"/>
                    <a:pt x="4596" y="1601"/>
                  </a:cubicBezTo>
                  <a:cubicBezTo>
                    <a:pt x="4574" y="1595"/>
                    <a:pt x="4551" y="1592"/>
                    <a:pt x="4530" y="1592"/>
                  </a:cubicBezTo>
                  <a:cubicBezTo>
                    <a:pt x="4460" y="1592"/>
                    <a:pt x="4400" y="1623"/>
                    <a:pt x="4382" y="1696"/>
                  </a:cubicBezTo>
                  <a:cubicBezTo>
                    <a:pt x="4334" y="1767"/>
                    <a:pt x="4382" y="1862"/>
                    <a:pt x="4453" y="1886"/>
                  </a:cubicBezTo>
                  <a:lnTo>
                    <a:pt x="5239" y="2244"/>
                  </a:lnTo>
                  <a:cubicBezTo>
                    <a:pt x="5382" y="2315"/>
                    <a:pt x="5335" y="2291"/>
                    <a:pt x="7025" y="2815"/>
                  </a:cubicBezTo>
                  <a:cubicBezTo>
                    <a:pt x="7064" y="2825"/>
                    <a:pt x="7103" y="2829"/>
                    <a:pt x="7141" y="2829"/>
                  </a:cubicBezTo>
                  <a:cubicBezTo>
                    <a:pt x="7297" y="2829"/>
                    <a:pt x="7449" y="2753"/>
                    <a:pt x="7526" y="2601"/>
                  </a:cubicBezTo>
                  <a:lnTo>
                    <a:pt x="10050" y="2720"/>
                  </a:lnTo>
                  <a:cubicBezTo>
                    <a:pt x="10526" y="2791"/>
                    <a:pt x="10502" y="3482"/>
                    <a:pt x="10002" y="3506"/>
                  </a:cubicBezTo>
                  <a:lnTo>
                    <a:pt x="7478" y="3506"/>
                  </a:lnTo>
                  <a:cubicBezTo>
                    <a:pt x="7422" y="3508"/>
                    <a:pt x="7367" y="3509"/>
                    <a:pt x="7312" y="3509"/>
                  </a:cubicBezTo>
                  <a:cubicBezTo>
                    <a:pt x="6704" y="3509"/>
                    <a:pt x="6117" y="3389"/>
                    <a:pt x="5549" y="3148"/>
                  </a:cubicBezTo>
                  <a:cubicBezTo>
                    <a:pt x="5528" y="3141"/>
                    <a:pt x="5508" y="3137"/>
                    <a:pt x="5489" y="3137"/>
                  </a:cubicBezTo>
                  <a:cubicBezTo>
                    <a:pt x="5336" y="3137"/>
                    <a:pt x="5263" y="3371"/>
                    <a:pt x="5454" y="3434"/>
                  </a:cubicBezTo>
                  <a:cubicBezTo>
                    <a:pt x="6015" y="3684"/>
                    <a:pt x="6613" y="3824"/>
                    <a:pt x="7215" y="3824"/>
                  </a:cubicBezTo>
                  <a:cubicBezTo>
                    <a:pt x="7302" y="3824"/>
                    <a:pt x="7390" y="3821"/>
                    <a:pt x="7478" y="3815"/>
                  </a:cubicBezTo>
                  <a:lnTo>
                    <a:pt x="10026" y="3815"/>
                  </a:lnTo>
                  <a:cubicBezTo>
                    <a:pt x="10407" y="3815"/>
                    <a:pt x="10693" y="3506"/>
                    <a:pt x="10693" y="3125"/>
                  </a:cubicBezTo>
                  <a:cubicBezTo>
                    <a:pt x="10717" y="2767"/>
                    <a:pt x="10455" y="2434"/>
                    <a:pt x="10074" y="2410"/>
                  </a:cubicBezTo>
                  <a:lnTo>
                    <a:pt x="9955" y="2410"/>
                  </a:lnTo>
                  <a:cubicBezTo>
                    <a:pt x="10145" y="1982"/>
                    <a:pt x="9836" y="1505"/>
                    <a:pt x="9359" y="1481"/>
                  </a:cubicBezTo>
                  <a:lnTo>
                    <a:pt x="6621" y="1362"/>
                  </a:lnTo>
                  <a:cubicBezTo>
                    <a:pt x="6049" y="1124"/>
                    <a:pt x="6359" y="1243"/>
                    <a:pt x="5739" y="958"/>
                  </a:cubicBezTo>
                  <a:cubicBezTo>
                    <a:pt x="5296" y="366"/>
                    <a:pt x="4615" y="36"/>
                    <a:pt x="3922" y="36"/>
                  </a:cubicBezTo>
                  <a:cubicBezTo>
                    <a:pt x="3611" y="36"/>
                    <a:pt x="3296" y="103"/>
                    <a:pt x="3001" y="243"/>
                  </a:cubicBezTo>
                  <a:lnTo>
                    <a:pt x="2215" y="434"/>
                  </a:lnTo>
                  <a:lnTo>
                    <a:pt x="2191" y="267"/>
                  </a:lnTo>
                  <a:cubicBezTo>
                    <a:pt x="2191" y="172"/>
                    <a:pt x="2096" y="124"/>
                    <a:pt x="2024" y="124"/>
                  </a:cubicBezTo>
                  <a:lnTo>
                    <a:pt x="1453" y="219"/>
                  </a:lnTo>
                  <a:lnTo>
                    <a:pt x="1453" y="124"/>
                  </a:lnTo>
                  <a:cubicBezTo>
                    <a:pt x="1453" y="62"/>
                    <a:pt x="1381" y="0"/>
                    <a:pt x="1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52"/>
          <p:cNvGrpSpPr/>
          <p:nvPr/>
        </p:nvGrpSpPr>
        <p:grpSpPr>
          <a:xfrm>
            <a:off x="5000485" y="2191247"/>
            <a:ext cx="359823" cy="359823"/>
            <a:chOff x="2464948" y="3275485"/>
            <a:chExt cx="359823" cy="359823"/>
          </a:xfrm>
        </p:grpSpPr>
        <p:sp>
          <p:nvSpPr>
            <p:cNvPr id="1139" name="Google Shape;1139;p52"/>
            <p:cNvSpPr/>
            <p:nvPr/>
          </p:nvSpPr>
          <p:spPr>
            <a:xfrm>
              <a:off x="2613651" y="3383261"/>
              <a:ext cx="11248" cy="16183"/>
            </a:xfrm>
            <a:custGeom>
              <a:avLst/>
              <a:gdLst/>
              <a:ahLst/>
              <a:cxnLst/>
              <a:rect l="l" t="t" r="r" b="b"/>
              <a:pathLst>
                <a:path w="335" h="482" extrusionOk="0">
                  <a:moveTo>
                    <a:pt x="154" y="0"/>
                  </a:moveTo>
                  <a:cubicBezTo>
                    <a:pt x="73" y="0"/>
                    <a:pt x="1" y="65"/>
                    <a:pt x="1" y="148"/>
                  </a:cubicBezTo>
                  <a:lnTo>
                    <a:pt x="1" y="315"/>
                  </a:lnTo>
                  <a:cubicBezTo>
                    <a:pt x="1" y="410"/>
                    <a:pt x="96" y="481"/>
                    <a:pt x="191" y="481"/>
                  </a:cubicBezTo>
                  <a:cubicBezTo>
                    <a:pt x="263" y="458"/>
                    <a:pt x="310" y="386"/>
                    <a:pt x="334" y="315"/>
                  </a:cubicBezTo>
                  <a:lnTo>
                    <a:pt x="334" y="172"/>
                  </a:lnTo>
                  <a:cubicBezTo>
                    <a:pt x="334" y="77"/>
                    <a:pt x="263" y="5"/>
                    <a:pt x="191" y="5"/>
                  </a:cubicBezTo>
                  <a:cubicBezTo>
                    <a:pt x="179" y="2"/>
                    <a:pt x="166"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2"/>
            <p:cNvSpPr/>
            <p:nvPr/>
          </p:nvSpPr>
          <p:spPr>
            <a:xfrm>
              <a:off x="2566478" y="3383261"/>
              <a:ext cx="10442" cy="16183"/>
            </a:xfrm>
            <a:custGeom>
              <a:avLst/>
              <a:gdLst/>
              <a:ahLst/>
              <a:cxnLst/>
              <a:rect l="l" t="t" r="r" b="b"/>
              <a:pathLst>
                <a:path w="311" h="482" extrusionOk="0">
                  <a:moveTo>
                    <a:pt x="180" y="0"/>
                  </a:moveTo>
                  <a:cubicBezTo>
                    <a:pt x="168" y="0"/>
                    <a:pt x="156" y="2"/>
                    <a:pt x="144" y="5"/>
                  </a:cubicBezTo>
                  <a:cubicBezTo>
                    <a:pt x="48" y="5"/>
                    <a:pt x="1" y="77"/>
                    <a:pt x="1" y="148"/>
                  </a:cubicBezTo>
                  <a:lnTo>
                    <a:pt x="1" y="315"/>
                  </a:lnTo>
                  <a:cubicBezTo>
                    <a:pt x="1" y="386"/>
                    <a:pt x="48" y="458"/>
                    <a:pt x="144" y="481"/>
                  </a:cubicBezTo>
                  <a:cubicBezTo>
                    <a:pt x="239" y="481"/>
                    <a:pt x="310" y="410"/>
                    <a:pt x="310" y="315"/>
                  </a:cubicBezTo>
                  <a:lnTo>
                    <a:pt x="310" y="148"/>
                  </a:lnTo>
                  <a:cubicBezTo>
                    <a:pt x="310" y="65"/>
                    <a:pt x="256"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2"/>
            <p:cNvSpPr/>
            <p:nvPr/>
          </p:nvSpPr>
          <p:spPr>
            <a:xfrm>
              <a:off x="2571280" y="3419387"/>
              <a:ext cx="42405" cy="23234"/>
            </a:xfrm>
            <a:custGeom>
              <a:avLst/>
              <a:gdLst/>
              <a:ahLst/>
              <a:cxnLst/>
              <a:rect l="l" t="t" r="r" b="b"/>
              <a:pathLst>
                <a:path w="1263" h="692" extrusionOk="0">
                  <a:moveTo>
                    <a:pt x="334" y="1"/>
                  </a:moveTo>
                  <a:cubicBezTo>
                    <a:pt x="1" y="1"/>
                    <a:pt x="191" y="691"/>
                    <a:pt x="715" y="691"/>
                  </a:cubicBezTo>
                  <a:cubicBezTo>
                    <a:pt x="1025" y="691"/>
                    <a:pt x="1263" y="453"/>
                    <a:pt x="1263" y="144"/>
                  </a:cubicBezTo>
                  <a:cubicBezTo>
                    <a:pt x="1263" y="72"/>
                    <a:pt x="1191" y="1"/>
                    <a:pt x="1120" y="1"/>
                  </a:cubicBezTo>
                  <a:cubicBezTo>
                    <a:pt x="1025" y="1"/>
                    <a:pt x="953" y="48"/>
                    <a:pt x="953" y="144"/>
                  </a:cubicBezTo>
                  <a:cubicBezTo>
                    <a:pt x="953" y="310"/>
                    <a:pt x="834" y="394"/>
                    <a:pt x="715" y="394"/>
                  </a:cubicBezTo>
                  <a:cubicBezTo>
                    <a:pt x="596" y="394"/>
                    <a:pt x="477" y="310"/>
                    <a:pt x="477" y="144"/>
                  </a:cubicBezTo>
                  <a:cubicBezTo>
                    <a:pt x="477" y="72"/>
                    <a:pt x="405"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2"/>
            <p:cNvSpPr/>
            <p:nvPr/>
          </p:nvSpPr>
          <p:spPr>
            <a:xfrm>
              <a:off x="2464948" y="3275485"/>
              <a:ext cx="359823" cy="359823"/>
            </a:xfrm>
            <a:custGeom>
              <a:avLst/>
              <a:gdLst/>
              <a:ahLst/>
              <a:cxnLst/>
              <a:rect l="l" t="t" r="r" b="b"/>
              <a:pathLst>
                <a:path w="10717" h="10717" extrusionOk="0">
                  <a:moveTo>
                    <a:pt x="5216" y="595"/>
                  </a:moveTo>
                  <a:cubicBezTo>
                    <a:pt x="5692" y="691"/>
                    <a:pt x="6025" y="1119"/>
                    <a:pt x="6049" y="1596"/>
                  </a:cubicBezTo>
                  <a:lnTo>
                    <a:pt x="6049" y="2644"/>
                  </a:lnTo>
                  <a:cubicBezTo>
                    <a:pt x="5930" y="2596"/>
                    <a:pt x="5787" y="2596"/>
                    <a:pt x="5668" y="2596"/>
                  </a:cubicBezTo>
                  <a:lnTo>
                    <a:pt x="5668" y="2120"/>
                  </a:lnTo>
                  <a:cubicBezTo>
                    <a:pt x="5668" y="1858"/>
                    <a:pt x="5501" y="1643"/>
                    <a:pt x="5239" y="1596"/>
                  </a:cubicBezTo>
                  <a:cubicBezTo>
                    <a:pt x="5239" y="857"/>
                    <a:pt x="5263" y="786"/>
                    <a:pt x="5216" y="595"/>
                  </a:cubicBezTo>
                  <a:close/>
                  <a:moveTo>
                    <a:pt x="2096" y="2882"/>
                  </a:moveTo>
                  <a:lnTo>
                    <a:pt x="2096" y="3834"/>
                  </a:lnTo>
                  <a:lnTo>
                    <a:pt x="1929" y="3834"/>
                  </a:lnTo>
                  <a:cubicBezTo>
                    <a:pt x="1762" y="3834"/>
                    <a:pt x="1620" y="3691"/>
                    <a:pt x="1620" y="3525"/>
                  </a:cubicBezTo>
                  <a:lnTo>
                    <a:pt x="1620" y="3191"/>
                  </a:lnTo>
                  <a:cubicBezTo>
                    <a:pt x="1620" y="3025"/>
                    <a:pt x="1762" y="2882"/>
                    <a:pt x="1929" y="2882"/>
                  </a:cubicBezTo>
                  <a:close/>
                  <a:moveTo>
                    <a:pt x="5859" y="2882"/>
                  </a:moveTo>
                  <a:cubicBezTo>
                    <a:pt x="6025" y="2882"/>
                    <a:pt x="6144" y="3001"/>
                    <a:pt x="6144" y="3167"/>
                  </a:cubicBezTo>
                  <a:lnTo>
                    <a:pt x="6144" y="3525"/>
                  </a:lnTo>
                  <a:cubicBezTo>
                    <a:pt x="6144" y="3691"/>
                    <a:pt x="6025" y="3834"/>
                    <a:pt x="5859" y="3834"/>
                  </a:cubicBezTo>
                  <a:lnTo>
                    <a:pt x="5859" y="3810"/>
                  </a:lnTo>
                  <a:lnTo>
                    <a:pt x="5668" y="3810"/>
                  </a:lnTo>
                  <a:lnTo>
                    <a:pt x="5668" y="2882"/>
                  </a:lnTo>
                  <a:close/>
                  <a:moveTo>
                    <a:pt x="5144" y="1881"/>
                  </a:moveTo>
                  <a:cubicBezTo>
                    <a:pt x="5263" y="1881"/>
                    <a:pt x="5358" y="1977"/>
                    <a:pt x="5358" y="2096"/>
                  </a:cubicBezTo>
                  <a:lnTo>
                    <a:pt x="5358" y="4287"/>
                  </a:lnTo>
                  <a:cubicBezTo>
                    <a:pt x="5358" y="5049"/>
                    <a:pt x="4763" y="5644"/>
                    <a:pt x="4001" y="5644"/>
                  </a:cubicBezTo>
                  <a:lnTo>
                    <a:pt x="3739" y="5644"/>
                  </a:lnTo>
                  <a:cubicBezTo>
                    <a:pt x="3001" y="5644"/>
                    <a:pt x="2382" y="5049"/>
                    <a:pt x="2382" y="4287"/>
                  </a:cubicBezTo>
                  <a:lnTo>
                    <a:pt x="2382" y="2405"/>
                  </a:lnTo>
                  <a:cubicBezTo>
                    <a:pt x="2382" y="2262"/>
                    <a:pt x="2501" y="2167"/>
                    <a:pt x="2644" y="2167"/>
                  </a:cubicBezTo>
                  <a:cubicBezTo>
                    <a:pt x="2906" y="2207"/>
                    <a:pt x="3194" y="2231"/>
                    <a:pt x="3488" y="2231"/>
                  </a:cubicBezTo>
                  <a:cubicBezTo>
                    <a:pt x="4075" y="2231"/>
                    <a:pt x="4684" y="2135"/>
                    <a:pt x="5144" y="1881"/>
                  </a:cubicBezTo>
                  <a:close/>
                  <a:moveTo>
                    <a:pt x="4477" y="5906"/>
                  </a:moveTo>
                  <a:lnTo>
                    <a:pt x="4477" y="6406"/>
                  </a:lnTo>
                  <a:lnTo>
                    <a:pt x="4406" y="6859"/>
                  </a:lnTo>
                  <a:cubicBezTo>
                    <a:pt x="4251" y="6954"/>
                    <a:pt x="4072" y="7002"/>
                    <a:pt x="3894" y="7002"/>
                  </a:cubicBezTo>
                  <a:cubicBezTo>
                    <a:pt x="3715" y="7002"/>
                    <a:pt x="3537" y="6954"/>
                    <a:pt x="3382" y="6859"/>
                  </a:cubicBezTo>
                  <a:lnTo>
                    <a:pt x="3287" y="6406"/>
                  </a:lnTo>
                  <a:lnTo>
                    <a:pt x="3287" y="5906"/>
                  </a:lnTo>
                  <a:cubicBezTo>
                    <a:pt x="3525" y="5954"/>
                    <a:pt x="3763" y="5978"/>
                    <a:pt x="4025" y="5978"/>
                  </a:cubicBezTo>
                  <a:cubicBezTo>
                    <a:pt x="4168" y="5954"/>
                    <a:pt x="4334" y="5954"/>
                    <a:pt x="4477" y="5906"/>
                  </a:cubicBezTo>
                  <a:close/>
                  <a:moveTo>
                    <a:pt x="3453" y="7216"/>
                  </a:moveTo>
                  <a:lnTo>
                    <a:pt x="3453" y="7216"/>
                  </a:lnTo>
                  <a:cubicBezTo>
                    <a:pt x="3596" y="7275"/>
                    <a:pt x="3745" y="7305"/>
                    <a:pt x="3894" y="7305"/>
                  </a:cubicBezTo>
                  <a:cubicBezTo>
                    <a:pt x="4043" y="7305"/>
                    <a:pt x="4192" y="7275"/>
                    <a:pt x="4334" y="7216"/>
                  </a:cubicBezTo>
                  <a:lnTo>
                    <a:pt x="4334" y="7216"/>
                  </a:lnTo>
                  <a:lnTo>
                    <a:pt x="3882" y="9669"/>
                  </a:lnTo>
                  <a:lnTo>
                    <a:pt x="3453" y="7216"/>
                  </a:lnTo>
                  <a:close/>
                  <a:moveTo>
                    <a:pt x="3001" y="6621"/>
                  </a:moveTo>
                  <a:lnTo>
                    <a:pt x="3644" y="10050"/>
                  </a:lnTo>
                  <a:lnTo>
                    <a:pt x="2286" y="8669"/>
                  </a:lnTo>
                  <a:lnTo>
                    <a:pt x="2477" y="8311"/>
                  </a:lnTo>
                  <a:cubicBezTo>
                    <a:pt x="2525" y="8240"/>
                    <a:pt x="2501" y="8145"/>
                    <a:pt x="2453" y="8097"/>
                  </a:cubicBezTo>
                  <a:lnTo>
                    <a:pt x="2453" y="8121"/>
                  </a:lnTo>
                  <a:lnTo>
                    <a:pt x="2096" y="7859"/>
                  </a:lnTo>
                  <a:lnTo>
                    <a:pt x="2382" y="6787"/>
                  </a:lnTo>
                  <a:lnTo>
                    <a:pt x="3001" y="6621"/>
                  </a:lnTo>
                  <a:close/>
                  <a:moveTo>
                    <a:pt x="4763" y="6597"/>
                  </a:moveTo>
                  <a:lnTo>
                    <a:pt x="5406" y="6787"/>
                  </a:lnTo>
                  <a:lnTo>
                    <a:pt x="5668" y="7835"/>
                  </a:lnTo>
                  <a:lnTo>
                    <a:pt x="5335" y="8097"/>
                  </a:lnTo>
                  <a:cubicBezTo>
                    <a:pt x="5263" y="8145"/>
                    <a:pt x="5239" y="8240"/>
                    <a:pt x="5287" y="8311"/>
                  </a:cubicBezTo>
                  <a:lnTo>
                    <a:pt x="5501" y="8645"/>
                  </a:lnTo>
                  <a:lnTo>
                    <a:pt x="4144" y="10050"/>
                  </a:lnTo>
                  <a:lnTo>
                    <a:pt x="4763" y="6597"/>
                  </a:lnTo>
                  <a:close/>
                  <a:moveTo>
                    <a:pt x="5739" y="6882"/>
                  </a:moveTo>
                  <a:lnTo>
                    <a:pt x="5739" y="6882"/>
                  </a:lnTo>
                  <a:cubicBezTo>
                    <a:pt x="6930" y="7240"/>
                    <a:pt x="6906" y="7216"/>
                    <a:pt x="6978" y="7240"/>
                  </a:cubicBezTo>
                  <a:cubicBezTo>
                    <a:pt x="6454" y="7692"/>
                    <a:pt x="6216" y="8383"/>
                    <a:pt x="6335" y="9073"/>
                  </a:cubicBezTo>
                  <a:lnTo>
                    <a:pt x="6335" y="10383"/>
                  </a:lnTo>
                  <a:lnTo>
                    <a:pt x="4263" y="10383"/>
                  </a:lnTo>
                  <a:lnTo>
                    <a:pt x="5787" y="8788"/>
                  </a:lnTo>
                  <a:cubicBezTo>
                    <a:pt x="5835" y="8740"/>
                    <a:pt x="5859" y="8645"/>
                    <a:pt x="5811" y="8597"/>
                  </a:cubicBezTo>
                  <a:lnTo>
                    <a:pt x="5620" y="8264"/>
                  </a:lnTo>
                  <a:lnTo>
                    <a:pt x="5954" y="8026"/>
                  </a:lnTo>
                  <a:cubicBezTo>
                    <a:pt x="6001" y="7978"/>
                    <a:pt x="6025" y="7930"/>
                    <a:pt x="6001" y="7859"/>
                  </a:cubicBezTo>
                  <a:lnTo>
                    <a:pt x="5739" y="6882"/>
                  </a:lnTo>
                  <a:close/>
                  <a:moveTo>
                    <a:pt x="6644" y="9835"/>
                  </a:moveTo>
                  <a:cubicBezTo>
                    <a:pt x="6787" y="10050"/>
                    <a:pt x="6978" y="10240"/>
                    <a:pt x="7216" y="10383"/>
                  </a:cubicBezTo>
                  <a:lnTo>
                    <a:pt x="6644" y="10383"/>
                  </a:lnTo>
                  <a:lnTo>
                    <a:pt x="6644" y="9835"/>
                  </a:lnTo>
                  <a:close/>
                  <a:moveTo>
                    <a:pt x="3215" y="0"/>
                  </a:moveTo>
                  <a:cubicBezTo>
                    <a:pt x="2882" y="0"/>
                    <a:pt x="2525" y="119"/>
                    <a:pt x="2239" y="310"/>
                  </a:cubicBezTo>
                  <a:cubicBezTo>
                    <a:pt x="2167" y="357"/>
                    <a:pt x="2144" y="453"/>
                    <a:pt x="2191" y="524"/>
                  </a:cubicBezTo>
                  <a:cubicBezTo>
                    <a:pt x="2222" y="570"/>
                    <a:pt x="2273" y="596"/>
                    <a:pt x="2324" y="596"/>
                  </a:cubicBezTo>
                  <a:cubicBezTo>
                    <a:pt x="2352" y="596"/>
                    <a:pt x="2380" y="589"/>
                    <a:pt x="2405" y="572"/>
                  </a:cubicBezTo>
                  <a:cubicBezTo>
                    <a:pt x="2644" y="405"/>
                    <a:pt x="2929" y="334"/>
                    <a:pt x="3215" y="334"/>
                  </a:cubicBezTo>
                  <a:lnTo>
                    <a:pt x="4430" y="334"/>
                  </a:lnTo>
                  <a:cubicBezTo>
                    <a:pt x="4715" y="334"/>
                    <a:pt x="4930" y="572"/>
                    <a:pt x="4930" y="834"/>
                  </a:cubicBezTo>
                  <a:lnTo>
                    <a:pt x="4930" y="1643"/>
                  </a:lnTo>
                  <a:cubicBezTo>
                    <a:pt x="4434" y="1841"/>
                    <a:pt x="3916" y="1937"/>
                    <a:pt x="3391" y="1937"/>
                  </a:cubicBezTo>
                  <a:cubicBezTo>
                    <a:pt x="3159" y="1937"/>
                    <a:pt x="2925" y="1918"/>
                    <a:pt x="2691" y="1881"/>
                  </a:cubicBezTo>
                  <a:cubicBezTo>
                    <a:pt x="2667" y="1877"/>
                    <a:pt x="2642" y="1875"/>
                    <a:pt x="2616" y="1875"/>
                  </a:cubicBezTo>
                  <a:cubicBezTo>
                    <a:pt x="2493" y="1875"/>
                    <a:pt x="2361" y="1922"/>
                    <a:pt x="2263" y="2001"/>
                  </a:cubicBezTo>
                  <a:cubicBezTo>
                    <a:pt x="2120" y="2167"/>
                    <a:pt x="2048" y="2382"/>
                    <a:pt x="2096" y="2596"/>
                  </a:cubicBezTo>
                  <a:cubicBezTo>
                    <a:pt x="1953" y="2596"/>
                    <a:pt x="1834" y="2596"/>
                    <a:pt x="1715" y="2644"/>
                  </a:cubicBezTo>
                  <a:lnTo>
                    <a:pt x="1715" y="1858"/>
                  </a:lnTo>
                  <a:cubicBezTo>
                    <a:pt x="1715" y="1548"/>
                    <a:pt x="1810" y="1262"/>
                    <a:pt x="1977" y="1024"/>
                  </a:cubicBezTo>
                  <a:cubicBezTo>
                    <a:pt x="2045" y="889"/>
                    <a:pt x="1944" y="765"/>
                    <a:pt x="1837" y="765"/>
                  </a:cubicBezTo>
                  <a:cubicBezTo>
                    <a:pt x="1794" y="765"/>
                    <a:pt x="1749" y="786"/>
                    <a:pt x="1715" y="834"/>
                  </a:cubicBezTo>
                  <a:cubicBezTo>
                    <a:pt x="1501" y="1143"/>
                    <a:pt x="1405" y="1500"/>
                    <a:pt x="1405" y="1858"/>
                  </a:cubicBezTo>
                  <a:lnTo>
                    <a:pt x="1405" y="2882"/>
                  </a:lnTo>
                  <a:cubicBezTo>
                    <a:pt x="1286" y="3120"/>
                    <a:pt x="1334" y="3287"/>
                    <a:pt x="1310" y="3548"/>
                  </a:cubicBezTo>
                  <a:cubicBezTo>
                    <a:pt x="1310" y="3882"/>
                    <a:pt x="1596" y="4168"/>
                    <a:pt x="1929" y="4168"/>
                  </a:cubicBezTo>
                  <a:lnTo>
                    <a:pt x="2120" y="4168"/>
                  </a:lnTo>
                  <a:lnTo>
                    <a:pt x="2120" y="4311"/>
                  </a:lnTo>
                  <a:cubicBezTo>
                    <a:pt x="2120" y="4930"/>
                    <a:pt x="2453" y="5501"/>
                    <a:pt x="3001" y="5787"/>
                  </a:cubicBezTo>
                  <a:lnTo>
                    <a:pt x="3001" y="6335"/>
                  </a:lnTo>
                  <a:lnTo>
                    <a:pt x="786" y="6954"/>
                  </a:lnTo>
                  <a:cubicBezTo>
                    <a:pt x="334" y="7097"/>
                    <a:pt x="24" y="7502"/>
                    <a:pt x="24" y="7978"/>
                  </a:cubicBezTo>
                  <a:lnTo>
                    <a:pt x="24" y="8288"/>
                  </a:lnTo>
                  <a:cubicBezTo>
                    <a:pt x="24" y="8359"/>
                    <a:pt x="95" y="8430"/>
                    <a:pt x="167" y="8430"/>
                  </a:cubicBezTo>
                  <a:cubicBezTo>
                    <a:pt x="179" y="8434"/>
                    <a:pt x="192" y="8435"/>
                    <a:pt x="203" y="8435"/>
                  </a:cubicBezTo>
                  <a:cubicBezTo>
                    <a:pt x="280" y="8435"/>
                    <a:pt x="334" y="8370"/>
                    <a:pt x="334" y="8288"/>
                  </a:cubicBezTo>
                  <a:lnTo>
                    <a:pt x="334" y="7978"/>
                  </a:lnTo>
                  <a:cubicBezTo>
                    <a:pt x="334" y="7645"/>
                    <a:pt x="548" y="7359"/>
                    <a:pt x="881" y="7264"/>
                  </a:cubicBezTo>
                  <a:lnTo>
                    <a:pt x="2048" y="6930"/>
                  </a:lnTo>
                  <a:lnTo>
                    <a:pt x="1786" y="7906"/>
                  </a:lnTo>
                  <a:cubicBezTo>
                    <a:pt x="1762" y="7954"/>
                    <a:pt x="1786" y="8026"/>
                    <a:pt x="1834" y="8073"/>
                  </a:cubicBezTo>
                  <a:lnTo>
                    <a:pt x="2167" y="8311"/>
                  </a:lnTo>
                  <a:lnTo>
                    <a:pt x="1977" y="8621"/>
                  </a:lnTo>
                  <a:cubicBezTo>
                    <a:pt x="1929" y="8692"/>
                    <a:pt x="1953" y="8764"/>
                    <a:pt x="2001" y="8811"/>
                  </a:cubicBezTo>
                  <a:lnTo>
                    <a:pt x="3525" y="10407"/>
                  </a:lnTo>
                  <a:lnTo>
                    <a:pt x="1405" y="10407"/>
                  </a:lnTo>
                  <a:lnTo>
                    <a:pt x="1405" y="8907"/>
                  </a:lnTo>
                  <a:cubicBezTo>
                    <a:pt x="1405" y="8835"/>
                    <a:pt x="1358" y="8764"/>
                    <a:pt x="1262" y="8764"/>
                  </a:cubicBezTo>
                  <a:cubicBezTo>
                    <a:pt x="1250" y="8761"/>
                    <a:pt x="1238" y="8759"/>
                    <a:pt x="1226" y="8759"/>
                  </a:cubicBezTo>
                  <a:cubicBezTo>
                    <a:pt x="1150" y="8759"/>
                    <a:pt x="1096" y="8824"/>
                    <a:pt x="1096" y="8907"/>
                  </a:cubicBezTo>
                  <a:lnTo>
                    <a:pt x="1096" y="10407"/>
                  </a:lnTo>
                  <a:lnTo>
                    <a:pt x="310" y="10407"/>
                  </a:lnTo>
                  <a:lnTo>
                    <a:pt x="310" y="8978"/>
                  </a:lnTo>
                  <a:cubicBezTo>
                    <a:pt x="310" y="8883"/>
                    <a:pt x="262" y="8811"/>
                    <a:pt x="191" y="8811"/>
                  </a:cubicBezTo>
                  <a:cubicBezTo>
                    <a:pt x="95" y="8811"/>
                    <a:pt x="0" y="8883"/>
                    <a:pt x="0" y="8954"/>
                  </a:cubicBezTo>
                  <a:lnTo>
                    <a:pt x="0" y="10550"/>
                  </a:lnTo>
                  <a:cubicBezTo>
                    <a:pt x="0" y="10645"/>
                    <a:pt x="72" y="10717"/>
                    <a:pt x="167" y="10717"/>
                  </a:cubicBezTo>
                  <a:lnTo>
                    <a:pt x="8264" y="10717"/>
                  </a:lnTo>
                  <a:cubicBezTo>
                    <a:pt x="8669" y="10645"/>
                    <a:pt x="9074" y="10526"/>
                    <a:pt x="9431" y="10336"/>
                  </a:cubicBezTo>
                  <a:cubicBezTo>
                    <a:pt x="9502" y="10288"/>
                    <a:pt x="9526" y="10169"/>
                    <a:pt x="9455" y="10121"/>
                  </a:cubicBezTo>
                  <a:cubicBezTo>
                    <a:pt x="9424" y="10075"/>
                    <a:pt x="9373" y="10049"/>
                    <a:pt x="9322" y="10049"/>
                  </a:cubicBezTo>
                  <a:cubicBezTo>
                    <a:pt x="9294" y="10049"/>
                    <a:pt x="9266" y="10057"/>
                    <a:pt x="9240" y="10074"/>
                  </a:cubicBezTo>
                  <a:cubicBezTo>
                    <a:pt x="8913" y="10322"/>
                    <a:pt x="8572" y="10429"/>
                    <a:pt x="8246" y="10429"/>
                  </a:cubicBezTo>
                  <a:cubicBezTo>
                    <a:pt x="6984" y="10429"/>
                    <a:pt x="5970" y="8819"/>
                    <a:pt x="7049" y="7645"/>
                  </a:cubicBezTo>
                  <a:cubicBezTo>
                    <a:pt x="7401" y="7256"/>
                    <a:pt x="7821" y="7091"/>
                    <a:pt x="8231" y="7091"/>
                  </a:cubicBezTo>
                  <a:cubicBezTo>
                    <a:pt x="9378" y="7091"/>
                    <a:pt x="10441" y="8376"/>
                    <a:pt x="9669" y="9621"/>
                  </a:cubicBezTo>
                  <a:cubicBezTo>
                    <a:pt x="9621" y="9693"/>
                    <a:pt x="9645" y="9788"/>
                    <a:pt x="9717" y="9835"/>
                  </a:cubicBezTo>
                  <a:cubicBezTo>
                    <a:pt x="9742" y="9852"/>
                    <a:pt x="9770" y="9860"/>
                    <a:pt x="9798" y="9860"/>
                  </a:cubicBezTo>
                  <a:cubicBezTo>
                    <a:pt x="9849" y="9860"/>
                    <a:pt x="9900" y="9834"/>
                    <a:pt x="9931" y="9788"/>
                  </a:cubicBezTo>
                  <a:cubicBezTo>
                    <a:pt x="10717" y="8478"/>
                    <a:pt x="9788" y="6811"/>
                    <a:pt x="8264" y="6787"/>
                  </a:cubicBezTo>
                  <a:lnTo>
                    <a:pt x="8264" y="6763"/>
                  </a:lnTo>
                  <a:cubicBezTo>
                    <a:pt x="7907" y="6763"/>
                    <a:pt x="7573" y="6859"/>
                    <a:pt x="7264" y="7049"/>
                  </a:cubicBezTo>
                  <a:cubicBezTo>
                    <a:pt x="7025" y="6906"/>
                    <a:pt x="6978" y="6930"/>
                    <a:pt x="4787" y="6287"/>
                  </a:cubicBezTo>
                  <a:lnTo>
                    <a:pt x="4787" y="5763"/>
                  </a:lnTo>
                  <a:cubicBezTo>
                    <a:pt x="5311" y="5477"/>
                    <a:pt x="5668" y="4287"/>
                    <a:pt x="5668" y="4287"/>
                  </a:cubicBezTo>
                  <a:lnTo>
                    <a:pt x="5668" y="4120"/>
                  </a:lnTo>
                  <a:lnTo>
                    <a:pt x="5835" y="4120"/>
                  </a:lnTo>
                  <a:cubicBezTo>
                    <a:pt x="6168" y="4120"/>
                    <a:pt x="6454" y="3858"/>
                    <a:pt x="6478" y="3525"/>
                  </a:cubicBezTo>
                  <a:cubicBezTo>
                    <a:pt x="6454" y="3287"/>
                    <a:pt x="6525" y="3072"/>
                    <a:pt x="6359" y="2858"/>
                  </a:cubicBezTo>
                  <a:lnTo>
                    <a:pt x="6359" y="1596"/>
                  </a:lnTo>
                  <a:cubicBezTo>
                    <a:pt x="6335" y="857"/>
                    <a:pt x="5739" y="286"/>
                    <a:pt x="5001" y="262"/>
                  </a:cubicBezTo>
                  <a:cubicBezTo>
                    <a:pt x="4858" y="95"/>
                    <a:pt x="4644" y="0"/>
                    <a:pt x="4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2"/>
            <p:cNvSpPr/>
            <p:nvPr/>
          </p:nvSpPr>
          <p:spPr>
            <a:xfrm>
              <a:off x="2704807" y="3530520"/>
              <a:ext cx="75980" cy="75208"/>
            </a:xfrm>
            <a:custGeom>
              <a:avLst/>
              <a:gdLst/>
              <a:ahLst/>
              <a:cxnLst/>
              <a:rect l="l" t="t" r="r" b="b"/>
              <a:pathLst>
                <a:path w="2263" h="2240" extrusionOk="0">
                  <a:moveTo>
                    <a:pt x="1310" y="310"/>
                  </a:moveTo>
                  <a:lnTo>
                    <a:pt x="1310" y="787"/>
                  </a:lnTo>
                  <a:cubicBezTo>
                    <a:pt x="1310" y="882"/>
                    <a:pt x="1382" y="953"/>
                    <a:pt x="1453" y="953"/>
                  </a:cubicBezTo>
                  <a:lnTo>
                    <a:pt x="1953" y="953"/>
                  </a:lnTo>
                  <a:lnTo>
                    <a:pt x="1953" y="1287"/>
                  </a:lnTo>
                  <a:lnTo>
                    <a:pt x="1453" y="1287"/>
                  </a:lnTo>
                  <a:cubicBezTo>
                    <a:pt x="1382" y="1287"/>
                    <a:pt x="1310" y="1358"/>
                    <a:pt x="1310" y="1454"/>
                  </a:cubicBezTo>
                  <a:lnTo>
                    <a:pt x="1310" y="1930"/>
                  </a:lnTo>
                  <a:lnTo>
                    <a:pt x="977" y="1930"/>
                  </a:lnTo>
                  <a:lnTo>
                    <a:pt x="977" y="1454"/>
                  </a:lnTo>
                  <a:cubicBezTo>
                    <a:pt x="977" y="1358"/>
                    <a:pt x="905" y="1287"/>
                    <a:pt x="810" y="1287"/>
                  </a:cubicBezTo>
                  <a:lnTo>
                    <a:pt x="310" y="1287"/>
                  </a:lnTo>
                  <a:lnTo>
                    <a:pt x="310" y="953"/>
                  </a:lnTo>
                  <a:lnTo>
                    <a:pt x="810" y="953"/>
                  </a:lnTo>
                  <a:cubicBezTo>
                    <a:pt x="905" y="953"/>
                    <a:pt x="977" y="882"/>
                    <a:pt x="977" y="787"/>
                  </a:cubicBezTo>
                  <a:lnTo>
                    <a:pt x="977" y="310"/>
                  </a:lnTo>
                  <a:close/>
                  <a:moveTo>
                    <a:pt x="810" y="1"/>
                  </a:moveTo>
                  <a:cubicBezTo>
                    <a:pt x="715" y="1"/>
                    <a:pt x="644" y="72"/>
                    <a:pt x="667" y="144"/>
                  </a:cubicBezTo>
                  <a:lnTo>
                    <a:pt x="667" y="644"/>
                  </a:lnTo>
                  <a:lnTo>
                    <a:pt x="167" y="644"/>
                  </a:lnTo>
                  <a:cubicBezTo>
                    <a:pt x="72" y="644"/>
                    <a:pt x="1" y="715"/>
                    <a:pt x="1" y="811"/>
                  </a:cubicBezTo>
                  <a:lnTo>
                    <a:pt x="1" y="1454"/>
                  </a:lnTo>
                  <a:cubicBezTo>
                    <a:pt x="1" y="1525"/>
                    <a:pt x="72" y="1596"/>
                    <a:pt x="167" y="1596"/>
                  </a:cubicBezTo>
                  <a:lnTo>
                    <a:pt x="667" y="1596"/>
                  </a:lnTo>
                  <a:lnTo>
                    <a:pt x="667" y="2097"/>
                  </a:lnTo>
                  <a:cubicBezTo>
                    <a:pt x="644" y="2168"/>
                    <a:pt x="715" y="2239"/>
                    <a:pt x="810" y="2239"/>
                  </a:cubicBezTo>
                  <a:lnTo>
                    <a:pt x="1453" y="2239"/>
                  </a:lnTo>
                  <a:cubicBezTo>
                    <a:pt x="1548" y="2239"/>
                    <a:pt x="1620" y="2168"/>
                    <a:pt x="1620" y="2097"/>
                  </a:cubicBezTo>
                  <a:lnTo>
                    <a:pt x="1620" y="1596"/>
                  </a:lnTo>
                  <a:lnTo>
                    <a:pt x="2096" y="1596"/>
                  </a:lnTo>
                  <a:cubicBezTo>
                    <a:pt x="2191" y="1596"/>
                    <a:pt x="2263" y="1525"/>
                    <a:pt x="2263" y="1454"/>
                  </a:cubicBezTo>
                  <a:lnTo>
                    <a:pt x="2263" y="811"/>
                  </a:lnTo>
                  <a:cubicBezTo>
                    <a:pt x="2263" y="715"/>
                    <a:pt x="2191" y="644"/>
                    <a:pt x="2096" y="644"/>
                  </a:cubicBezTo>
                  <a:lnTo>
                    <a:pt x="1620" y="644"/>
                  </a:lnTo>
                  <a:lnTo>
                    <a:pt x="1620" y="144"/>
                  </a:lnTo>
                  <a:cubicBezTo>
                    <a:pt x="1620" y="72"/>
                    <a:pt x="1548"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52"/>
          <p:cNvGrpSpPr/>
          <p:nvPr/>
        </p:nvGrpSpPr>
        <p:grpSpPr>
          <a:xfrm>
            <a:off x="4999205" y="3336473"/>
            <a:ext cx="362241" cy="358010"/>
            <a:chOff x="6346855" y="3857373"/>
            <a:chExt cx="362241" cy="358010"/>
          </a:xfrm>
        </p:grpSpPr>
        <p:sp>
          <p:nvSpPr>
            <p:cNvPr id="1145" name="Google Shape;1145;p52"/>
            <p:cNvSpPr/>
            <p:nvPr/>
          </p:nvSpPr>
          <p:spPr>
            <a:xfrm>
              <a:off x="6370056" y="3878962"/>
              <a:ext cx="213503" cy="212093"/>
            </a:xfrm>
            <a:custGeom>
              <a:avLst/>
              <a:gdLst/>
              <a:ahLst/>
              <a:cxnLst/>
              <a:rect l="l" t="t" r="r" b="b"/>
              <a:pathLst>
                <a:path w="6359" h="6317" extrusionOk="0">
                  <a:moveTo>
                    <a:pt x="2956" y="0"/>
                  </a:moveTo>
                  <a:cubicBezTo>
                    <a:pt x="2900" y="0"/>
                    <a:pt x="2846" y="18"/>
                    <a:pt x="2810" y="54"/>
                  </a:cubicBezTo>
                  <a:lnTo>
                    <a:pt x="95" y="2768"/>
                  </a:lnTo>
                  <a:cubicBezTo>
                    <a:pt x="0" y="2864"/>
                    <a:pt x="0" y="3007"/>
                    <a:pt x="95" y="3078"/>
                  </a:cubicBezTo>
                  <a:lnTo>
                    <a:pt x="3287" y="6245"/>
                  </a:lnTo>
                  <a:cubicBezTo>
                    <a:pt x="3322" y="6293"/>
                    <a:pt x="3370" y="6317"/>
                    <a:pt x="3420" y="6317"/>
                  </a:cubicBezTo>
                  <a:cubicBezTo>
                    <a:pt x="3471" y="6317"/>
                    <a:pt x="3525" y="6293"/>
                    <a:pt x="3572" y="6245"/>
                  </a:cubicBezTo>
                  <a:lnTo>
                    <a:pt x="6287" y="3554"/>
                  </a:lnTo>
                  <a:cubicBezTo>
                    <a:pt x="6359" y="3459"/>
                    <a:pt x="6359" y="3340"/>
                    <a:pt x="6287" y="3245"/>
                  </a:cubicBezTo>
                  <a:lnTo>
                    <a:pt x="5668" y="2602"/>
                  </a:lnTo>
                  <a:cubicBezTo>
                    <a:pt x="5620" y="2578"/>
                    <a:pt x="5597" y="2554"/>
                    <a:pt x="5549" y="2554"/>
                  </a:cubicBezTo>
                  <a:cubicBezTo>
                    <a:pt x="5406" y="2554"/>
                    <a:pt x="5335" y="2721"/>
                    <a:pt x="5430" y="2816"/>
                  </a:cubicBezTo>
                  <a:lnTo>
                    <a:pt x="6001" y="3388"/>
                  </a:lnTo>
                  <a:lnTo>
                    <a:pt x="3429" y="5960"/>
                  </a:lnTo>
                  <a:lnTo>
                    <a:pt x="381" y="2911"/>
                  </a:lnTo>
                  <a:lnTo>
                    <a:pt x="2953" y="339"/>
                  </a:lnTo>
                  <a:cubicBezTo>
                    <a:pt x="5025" y="2387"/>
                    <a:pt x="4930" y="2387"/>
                    <a:pt x="5073" y="2387"/>
                  </a:cubicBezTo>
                  <a:cubicBezTo>
                    <a:pt x="5192" y="2387"/>
                    <a:pt x="5263" y="2221"/>
                    <a:pt x="5168" y="2125"/>
                  </a:cubicBezTo>
                  <a:lnTo>
                    <a:pt x="3120" y="54"/>
                  </a:lnTo>
                  <a:cubicBezTo>
                    <a:pt x="3072" y="18"/>
                    <a:pt x="3013" y="0"/>
                    <a:pt x="29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2"/>
            <p:cNvSpPr/>
            <p:nvPr/>
          </p:nvSpPr>
          <p:spPr>
            <a:xfrm>
              <a:off x="6492840" y="4062684"/>
              <a:ext cx="63524" cy="56507"/>
            </a:xfrm>
            <a:custGeom>
              <a:avLst/>
              <a:gdLst/>
              <a:ahLst/>
              <a:cxnLst/>
              <a:rect l="l" t="t" r="r" b="b"/>
              <a:pathLst>
                <a:path w="1892" h="1683" extrusionOk="0">
                  <a:moveTo>
                    <a:pt x="1391" y="315"/>
                  </a:moveTo>
                  <a:cubicBezTo>
                    <a:pt x="1527" y="315"/>
                    <a:pt x="1645" y="501"/>
                    <a:pt x="1535" y="630"/>
                  </a:cubicBezTo>
                  <a:cubicBezTo>
                    <a:pt x="820" y="1321"/>
                    <a:pt x="820" y="1369"/>
                    <a:pt x="701" y="1369"/>
                  </a:cubicBezTo>
                  <a:cubicBezTo>
                    <a:pt x="606" y="1369"/>
                    <a:pt x="534" y="1297"/>
                    <a:pt x="534" y="1202"/>
                  </a:cubicBezTo>
                  <a:cubicBezTo>
                    <a:pt x="534" y="1059"/>
                    <a:pt x="582" y="1083"/>
                    <a:pt x="1273" y="368"/>
                  </a:cubicBezTo>
                  <a:cubicBezTo>
                    <a:pt x="1310" y="331"/>
                    <a:pt x="1352" y="315"/>
                    <a:pt x="1391" y="315"/>
                  </a:cubicBezTo>
                  <a:close/>
                  <a:moveTo>
                    <a:pt x="1390" y="0"/>
                  </a:moveTo>
                  <a:cubicBezTo>
                    <a:pt x="1274" y="0"/>
                    <a:pt x="1156" y="41"/>
                    <a:pt x="1058" y="130"/>
                  </a:cubicBezTo>
                  <a:lnTo>
                    <a:pt x="368" y="845"/>
                  </a:lnTo>
                  <a:cubicBezTo>
                    <a:pt x="1" y="1193"/>
                    <a:pt x="326" y="1683"/>
                    <a:pt x="713" y="1683"/>
                  </a:cubicBezTo>
                  <a:cubicBezTo>
                    <a:pt x="828" y="1683"/>
                    <a:pt x="949" y="1639"/>
                    <a:pt x="1058" y="1535"/>
                  </a:cubicBezTo>
                  <a:lnTo>
                    <a:pt x="1749" y="821"/>
                  </a:lnTo>
                  <a:cubicBezTo>
                    <a:pt x="1844" y="726"/>
                    <a:pt x="1892" y="607"/>
                    <a:pt x="1892" y="488"/>
                  </a:cubicBezTo>
                  <a:cubicBezTo>
                    <a:pt x="1892" y="193"/>
                    <a:pt x="1645" y="0"/>
                    <a:pt x="1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2"/>
            <p:cNvSpPr/>
            <p:nvPr/>
          </p:nvSpPr>
          <p:spPr>
            <a:xfrm>
              <a:off x="6553140" y="4003727"/>
              <a:ext cx="68493" cy="56137"/>
            </a:xfrm>
            <a:custGeom>
              <a:avLst/>
              <a:gdLst/>
              <a:ahLst/>
              <a:cxnLst/>
              <a:rect l="l" t="t" r="r" b="b"/>
              <a:pathLst>
                <a:path w="2040" h="1672" extrusionOk="0">
                  <a:moveTo>
                    <a:pt x="1365" y="329"/>
                  </a:moveTo>
                  <a:cubicBezTo>
                    <a:pt x="1497" y="329"/>
                    <a:pt x="1604" y="497"/>
                    <a:pt x="1477" y="624"/>
                  </a:cubicBezTo>
                  <a:lnTo>
                    <a:pt x="810" y="1315"/>
                  </a:lnTo>
                  <a:cubicBezTo>
                    <a:pt x="763" y="1339"/>
                    <a:pt x="715" y="1362"/>
                    <a:pt x="667" y="1362"/>
                  </a:cubicBezTo>
                  <a:cubicBezTo>
                    <a:pt x="660" y="1364"/>
                    <a:pt x="653" y="1364"/>
                    <a:pt x="646" y="1364"/>
                  </a:cubicBezTo>
                  <a:cubicBezTo>
                    <a:pt x="515" y="1364"/>
                    <a:pt x="436" y="1167"/>
                    <a:pt x="548" y="1077"/>
                  </a:cubicBezTo>
                  <a:lnTo>
                    <a:pt x="1239" y="386"/>
                  </a:lnTo>
                  <a:cubicBezTo>
                    <a:pt x="1279" y="346"/>
                    <a:pt x="1323" y="329"/>
                    <a:pt x="1365" y="329"/>
                  </a:cubicBezTo>
                  <a:close/>
                  <a:moveTo>
                    <a:pt x="1344" y="0"/>
                  </a:moveTo>
                  <a:cubicBezTo>
                    <a:pt x="1230" y="0"/>
                    <a:pt x="1110" y="44"/>
                    <a:pt x="1001" y="148"/>
                  </a:cubicBezTo>
                  <a:lnTo>
                    <a:pt x="310" y="839"/>
                  </a:lnTo>
                  <a:cubicBezTo>
                    <a:pt x="1" y="1148"/>
                    <a:pt x="215" y="1672"/>
                    <a:pt x="667" y="1672"/>
                  </a:cubicBezTo>
                  <a:cubicBezTo>
                    <a:pt x="787" y="1672"/>
                    <a:pt x="906" y="1624"/>
                    <a:pt x="1001" y="1529"/>
                  </a:cubicBezTo>
                  <a:lnTo>
                    <a:pt x="1691" y="839"/>
                  </a:lnTo>
                  <a:cubicBezTo>
                    <a:pt x="2040" y="490"/>
                    <a:pt x="1725" y="0"/>
                    <a:pt x="1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2"/>
            <p:cNvSpPr/>
            <p:nvPr/>
          </p:nvSpPr>
          <p:spPr>
            <a:xfrm>
              <a:off x="6346855" y="3857373"/>
              <a:ext cx="362241" cy="358010"/>
            </a:xfrm>
            <a:custGeom>
              <a:avLst/>
              <a:gdLst/>
              <a:ahLst/>
              <a:cxnLst/>
              <a:rect l="l" t="t" r="r" b="b"/>
              <a:pathLst>
                <a:path w="10789" h="10663" extrusionOk="0">
                  <a:moveTo>
                    <a:pt x="7955" y="6549"/>
                  </a:moveTo>
                  <a:cubicBezTo>
                    <a:pt x="7996" y="6549"/>
                    <a:pt x="8038" y="6567"/>
                    <a:pt x="8074" y="6603"/>
                  </a:cubicBezTo>
                  <a:lnTo>
                    <a:pt x="8431" y="6960"/>
                  </a:lnTo>
                  <a:lnTo>
                    <a:pt x="8193" y="7198"/>
                  </a:lnTo>
                  <a:lnTo>
                    <a:pt x="7716" y="6722"/>
                  </a:lnTo>
                  <a:lnTo>
                    <a:pt x="7835" y="6603"/>
                  </a:lnTo>
                  <a:cubicBezTo>
                    <a:pt x="7871" y="6567"/>
                    <a:pt x="7913" y="6549"/>
                    <a:pt x="7955" y="6549"/>
                  </a:cubicBezTo>
                  <a:close/>
                  <a:moveTo>
                    <a:pt x="6788" y="7650"/>
                  </a:moveTo>
                  <a:lnTo>
                    <a:pt x="7288" y="8127"/>
                  </a:lnTo>
                  <a:lnTo>
                    <a:pt x="7026" y="8365"/>
                  </a:lnTo>
                  <a:cubicBezTo>
                    <a:pt x="6716" y="8031"/>
                    <a:pt x="6621" y="8008"/>
                    <a:pt x="6621" y="7889"/>
                  </a:cubicBezTo>
                  <a:cubicBezTo>
                    <a:pt x="6621" y="7769"/>
                    <a:pt x="6716" y="7746"/>
                    <a:pt x="6788" y="7650"/>
                  </a:cubicBezTo>
                  <a:close/>
                  <a:moveTo>
                    <a:pt x="9526" y="8984"/>
                  </a:moveTo>
                  <a:lnTo>
                    <a:pt x="10360" y="9817"/>
                  </a:lnTo>
                  <a:lnTo>
                    <a:pt x="9884" y="10294"/>
                  </a:lnTo>
                  <a:lnTo>
                    <a:pt x="9050" y="9460"/>
                  </a:lnTo>
                  <a:lnTo>
                    <a:pt x="9526" y="8984"/>
                  </a:lnTo>
                  <a:close/>
                  <a:moveTo>
                    <a:pt x="3671" y="0"/>
                  </a:moveTo>
                  <a:cubicBezTo>
                    <a:pt x="3442" y="0"/>
                    <a:pt x="3215" y="89"/>
                    <a:pt x="3049" y="268"/>
                  </a:cubicBezTo>
                  <a:lnTo>
                    <a:pt x="358" y="2935"/>
                  </a:lnTo>
                  <a:cubicBezTo>
                    <a:pt x="1" y="3292"/>
                    <a:pt x="1" y="3864"/>
                    <a:pt x="358" y="4221"/>
                  </a:cubicBezTo>
                  <a:lnTo>
                    <a:pt x="739" y="4578"/>
                  </a:lnTo>
                  <a:cubicBezTo>
                    <a:pt x="763" y="4626"/>
                    <a:pt x="810" y="4626"/>
                    <a:pt x="858" y="4626"/>
                  </a:cubicBezTo>
                  <a:cubicBezTo>
                    <a:pt x="929" y="4626"/>
                    <a:pt x="1001" y="4578"/>
                    <a:pt x="1001" y="4483"/>
                  </a:cubicBezTo>
                  <a:cubicBezTo>
                    <a:pt x="1001" y="4435"/>
                    <a:pt x="1001" y="4388"/>
                    <a:pt x="953" y="4364"/>
                  </a:cubicBezTo>
                  <a:lnTo>
                    <a:pt x="596" y="3983"/>
                  </a:lnTo>
                  <a:cubicBezTo>
                    <a:pt x="358" y="3769"/>
                    <a:pt x="358" y="3388"/>
                    <a:pt x="596" y="3173"/>
                  </a:cubicBezTo>
                  <a:lnTo>
                    <a:pt x="3263" y="482"/>
                  </a:lnTo>
                  <a:cubicBezTo>
                    <a:pt x="3382" y="375"/>
                    <a:pt x="3531" y="322"/>
                    <a:pt x="3680" y="322"/>
                  </a:cubicBezTo>
                  <a:cubicBezTo>
                    <a:pt x="3829" y="322"/>
                    <a:pt x="3978" y="375"/>
                    <a:pt x="4097" y="482"/>
                  </a:cubicBezTo>
                  <a:cubicBezTo>
                    <a:pt x="8740" y="5174"/>
                    <a:pt x="8645" y="4959"/>
                    <a:pt x="8717" y="5198"/>
                  </a:cubicBezTo>
                  <a:cubicBezTo>
                    <a:pt x="8979" y="5983"/>
                    <a:pt x="9002" y="6007"/>
                    <a:pt x="9002" y="6174"/>
                  </a:cubicBezTo>
                  <a:cubicBezTo>
                    <a:pt x="9002" y="6412"/>
                    <a:pt x="8883" y="6603"/>
                    <a:pt x="8693" y="6745"/>
                  </a:cubicBezTo>
                  <a:lnTo>
                    <a:pt x="8336" y="6388"/>
                  </a:lnTo>
                  <a:cubicBezTo>
                    <a:pt x="8240" y="6293"/>
                    <a:pt x="8115" y="6245"/>
                    <a:pt x="7990" y="6245"/>
                  </a:cubicBezTo>
                  <a:cubicBezTo>
                    <a:pt x="7865" y="6245"/>
                    <a:pt x="7740" y="6293"/>
                    <a:pt x="7645" y="6388"/>
                  </a:cubicBezTo>
                  <a:lnTo>
                    <a:pt x="6478" y="7555"/>
                  </a:lnTo>
                  <a:cubicBezTo>
                    <a:pt x="6288" y="7746"/>
                    <a:pt x="6288" y="8031"/>
                    <a:pt x="6478" y="8222"/>
                  </a:cubicBezTo>
                  <a:lnTo>
                    <a:pt x="6835" y="8579"/>
                  </a:lnTo>
                  <a:cubicBezTo>
                    <a:pt x="6716" y="8770"/>
                    <a:pt x="6502" y="8889"/>
                    <a:pt x="6288" y="8913"/>
                  </a:cubicBezTo>
                  <a:cubicBezTo>
                    <a:pt x="6121" y="8913"/>
                    <a:pt x="6073" y="8865"/>
                    <a:pt x="5287" y="8603"/>
                  </a:cubicBezTo>
                  <a:cubicBezTo>
                    <a:pt x="5216" y="8579"/>
                    <a:pt x="5121" y="8532"/>
                    <a:pt x="5073" y="8484"/>
                  </a:cubicBezTo>
                  <a:cubicBezTo>
                    <a:pt x="1464" y="4898"/>
                    <a:pt x="1442" y="4792"/>
                    <a:pt x="1353" y="4792"/>
                  </a:cubicBezTo>
                  <a:cubicBezTo>
                    <a:pt x="1347" y="4792"/>
                    <a:pt x="1341" y="4793"/>
                    <a:pt x="1334" y="4793"/>
                  </a:cubicBezTo>
                  <a:cubicBezTo>
                    <a:pt x="1191" y="4793"/>
                    <a:pt x="1120" y="4983"/>
                    <a:pt x="1215" y="5078"/>
                  </a:cubicBezTo>
                  <a:lnTo>
                    <a:pt x="4835" y="8698"/>
                  </a:lnTo>
                  <a:cubicBezTo>
                    <a:pt x="5073" y="8936"/>
                    <a:pt x="5311" y="8936"/>
                    <a:pt x="6002" y="9175"/>
                  </a:cubicBezTo>
                  <a:cubicBezTo>
                    <a:pt x="6092" y="9209"/>
                    <a:pt x="6187" y="9226"/>
                    <a:pt x="6281" y="9226"/>
                  </a:cubicBezTo>
                  <a:cubicBezTo>
                    <a:pt x="6510" y="9226"/>
                    <a:pt x="6738" y="9129"/>
                    <a:pt x="6907" y="8960"/>
                  </a:cubicBezTo>
                  <a:lnTo>
                    <a:pt x="7526" y="8341"/>
                  </a:lnTo>
                  <a:lnTo>
                    <a:pt x="7835" y="8651"/>
                  </a:lnTo>
                  <a:cubicBezTo>
                    <a:pt x="7865" y="8680"/>
                    <a:pt x="7902" y="8694"/>
                    <a:pt x="7939" y="8694"/>
                  </a:cubicBezTo>
                  <a:cubicBezTo>
                    <a:pt x="8019" y="8694"/>
                    <a:pt x="8097" y="8630"/>
                    <a:pt x="8097" y="8532"/>
                  </a:cubicBezTo>
                  <a:cubicBezTo>
                    <a:pt x="8097" y="8412"/>
                    <a:pt x="8050" y="8460"/>
                    <a:pt x="7050" y="7412"/>
                  </a:cubicBezTo>
                  <a:lnTo>
                    <a:pt x="7526" y="6936"/>
                  </a:lnTo>
                  <a:lnTo>
                    <a:pt x="8121" y="7531"/>
                  </a:lnTo>
                  <a:lnTo>
                    <a:pt x="9336" y="8746"/>
                  </a:lnTo>
                  <a:lnTo>
                    <a:pt x="8860" y="9222"/>
                  </a:lnTo>
                  <a:cubicBezTo>
                    <a:pt x="8550" y="8936"/>
                    <a:pt x="8526" y="8865"/>
                    <a:pt x="8431" y="8865"/>
                  </a:cubicBezTo>
                  <a:cubicBezTo>
                    <a:pt x="8288" y="8865"/>
                    <a:pt x="8217" y="9032"/>
                    <a:pt x="8312" y="9127"/>
                  </a:cubicBezTo>
                  <a:lnTo>
                    <a:pt x="9812" y="10627"/>
                  </a:lnTo>
                  <a:cubicBezTo>
                    <a:pt x="9836" y="10651"/>
                    <a:pt x="9872" y="10663"/>
                    <a:pt x="9910" y="10663"/>
                  </a:cubicBezTo>
                  <a:cubicBezTo>
                    <a:pt x="9949" y="10663"/>
                    <a:pt x="9991" y="10651"/>
                    <a:pt x="10026" y="10627"/>
                  </a:cubicBezTo>
                  <a:lnTo>
                    <a:pt x="10717" y="9913"/>
                  </a:lnTo>
                  <a:cubicBezTo>
                    <a:pt x="10788" y="9865"/>
                    <a:pt x="10788" y="9770"/>
                    <a:pt x="10717" y="9698"/>
                  </a:cubicBezTo>
                  <a:lnTo>
                    <a:pt x="10693" y="9722"/>
                  </a:lnTo>
                  <a:lnTo>
                    <a:pt x="8431" y="7412"/>
                  </a:lnTo>
                  <a:lnTo>
                    <a:pt x="9050" y="6793"/>
                  </a:lnTo>
                  <a:cubicBezTo>
                    <a:pt x="9288" y="6555"/>
                    <a:pt x="9383" y="6198"/>
                    <a:pt x="9264" y="5888"/>
                  </a:cubicBezTo>
                  <a:cubicBezTo>
                    <a:pt x="9002" y="5198"/>
                    <a:pt x="9026" y="4983"/>
                    <a:pt x="8788" y="4721"/>
                  </a:cubicBezTo>
                  <a:lnTo>
                    <a:pt x="4311" y="268"/>
                  </a:lnTo>
                  <a:cubicBezTo>
                    <a:pt x="4132" y="89"/>
                    <a:pt x="3900" y="0"/>
                    <a:pt x="3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2"/>
            <p:cNvSpPr/>
            <p:nvPr/>
          </p:nvSpPr>
          <p:spPr>
            <a:xfrm>
              <a:off x="6476992" y="4027061"/>
              <a:ext cx="37000" cy="34280"/>
            </a:xfrm>
            <a:custGeom>
              <a:avLst/>
              <a:gdLst/>
              <a:ahLst/>
              <a:cxnLst/>
              <a:rect l="l" t="t" r="r" b="b"/>
              <a:pathLst>
                <a:path w="1102" h="1021" extrusionOk="0">
                  <a:moveTo>
                    <a:pt x="935" y="1"/>
                  </a:moveTo>
                  <a:cubicBezTo>
                    <a:pt x="816" y="1"/>
                    <a:pt x="840" y="48"/>
                    <a:pt x="125" y="739"/>
                  </a:cubicBezTo>
                  <a:cubicBezTo>
                    <a:pt x="0" y="846"/>
                    <a:pt x="103" y="1020"/>
                    <a:pt x="233" y="1020"/>
                  </a:cubicBezTo>
                  <a:cubicBezTo>
                    <a:pt x="276" y="1020"/>
                    <a:pt x="322" y="1001"/>
                    <a:pt x="364" y="953"/>
                  </a:cubicBezTo>
                  <a:cubicBezTo>
                    <a:pt x="1030" y="239"/>
                    <a:pt x="1102" y="263"/>
                    <a:pt x="1102" y="144"/>
                  </a:cubicBezTo>
                  <a:cubicBezTo>
                    <a:pt x="1102" y="48"/>
                    <a:pt x="1030" y="1"/>
                    <a:pt x="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2"/>
            <p:cNvSpPr/>
            <p:nvPr/>
          </p:nvSpPr>
          <p:spPr>
            <a:xfrm>
              <a:off x="6517181" y="3987745"/>
              <a:ext cx="35992" cy="33743"/>
            </a:xfrm>
            <a:custGeom>
              <a:avLst/>
              <a:gdLst/>
              <a:ahLst/>
              <a:cxnLst/>
              <a:rect l="l" t="t" r="r" b="b"/>
              <a:pathLst>
                <a:path w="1072" h="1005" extrusionOk="0">
                  <a:moveTo>
                    <a:pt x="941" y="0"/>
                  </a:moveTo>
                  <a:cubicBezTo>
                    <a:pt x="930" y="0"/>
                    <a:pt x="917" y="2"/>
                    <a:pt x="905" y="5"/>
                  </a:cubicBezTo>
                  <a:cubicBezTo>
                    <a:pt x="857" y="5"/>
                    <a:pt x="834" y="5"/>
                    <a:pt x="810" y="52"/>
                  </a:cubicBezTo>
                  <a:lnTo>
                    <a:pt x="95" y="743"/>
                  </a:lnTo>
                  <a:cubicBezTo>
                    <a:pt x="0" y="838"/>
                    <a:pt x="71" y="1005"/>
                    <a:pt x="214" y="1005"/>
                  </a:cubicBezTo>
                  <a:cubicBezTo>
                    <a:pt x="333" y="1005"/>
                    <a:pt x="310" y="957"/>
                    <a:pt x="1024" y="267"/>
                  </a:cubicBezTo>
                  <a:cubicBezTo>
                    <a:pt x="1048" y="243"/>
                    <a:pt x="1072" y="195"/>
                    <a:pt x="1072" y="148"/>
                  </a:cubicBezTo>
                  <a:cubicBezTo>
                    <a:pt x="1072" y="65"/>
                    <a:pt x="1018" y="0"/>
                    <a:pt x="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2"/>
            <p:cNvSpPr/>
            <p:nvPr/>
          </p:nvSpPr>
          <p:spPr>
            <a:xfrm>
              <a:off x="6432405" y="3940706"/>
              <a:ext cx="82393" cy="81587"/>
            </a:xfrm>
            <a:custGeom>
              <a:avLst/>
              <a:gdLst/>
              <a:ahLst/>
              <a:cxnLst/>
              <a:rect l="l" t="t" r="r" b="b"/>
              <a:pathLst>
                <a:path w="2454" h="2430" extrusionOk="0">
                  <a:moveTo>
                    <a:pt x="406" y="382"/>
                  </a:moveTo>
                  <a:lnTo>
                    <a:pt x="1596" y="691"/>
                  </a:lnTo>
                  <a:cubicBezTo>
                    <a:pt x="1906" y="787"/>
                    <a:pt x="2144" y="1072"/>
                    <a:pt x="2144" y="1406"/>
                  </a:cubicBezTo>
                  <a:cubicBezTo>
                    <a:pt x="2120" y="1787"/>
                    <a:pt x="1811" y="2120"/>
                    <a:pt x="1430" y="2120"/>
                  </a:cubicBezTo>
                  <a:cubicBezTo>
                    <a:pt x="1096" y="2120"/>
                    <a:pt x="810" y="1882"/>
                    <a:pt x="715" y="1572"/>
                  </a:cubicBezTo>
                  <a:lnTo>
                    <a:pt x="406" y="382"/>
                  </a:lnTo>
                  <a:close/>
                  <a:moveTo>
                    <a:pt x="197" y="0"/>
                  </a:moveTo>
                  <a:cubicBezTo>
                    <a:pt x="195" y="0"/>
                    <a:pt x="194" y="1"/>
                    <a:pt x="191" y="1"/>
                  </a:cubicBezTo>
                  <a:cubicBezTo>
                    <a:pt x="72" y="1"/>
                    <a:pt x="1" y="96"/>
                    <a:pt x="24" y="191"/>
                  </a:cubicBezTo>
                  <a:lnTo>
                    <a:pt x="429" y="1644"/>
                  </a:lnTo>
                  <a:cubicBezTo>
                    <a:pt x="548" y="2120"/>
                    <a:pt x="953" y="2430"/>
                    <a:pt x="1430" y="2430"/>
                  </a:cubicBezTo>
                  <a:cubicBezTo>
                    <a:pt x="2001" y="2430"/>
                    <a:pt x="2454" y="1977"/>
                    <a:pt x="2454" y="1406"/>
                  </a:cubicBezTo>
                  <a:cubicBezTo>
                    <a:pt x="2454" y="929"/>
                    <a:pt x="2120" y="525"/>
                    <a:pt x="1668" y="406"/>
                  </a:cubicBezTo>
                  <a:cubicBezTo>
                    <a:pt x="275" y="20"/>
                    <a:pt x="212" y="0"/>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2"/>
            <p:cNvSpPr/>
            <p:nvPr/>
          </p:nvSpPr>
          <p:spPr>
            <a:xfrm>
              <a:off x="6669881" y="4178988"/>
              <a:ext cx="14101" cy="10509"/>
            </a:xfrm>
            <a:custGeom>
              <a:avLst/>
              <a:gdLst/>
              <a:ahLst/>
              <a:cxnLst/>
              <a:rect l="l" t="t" r="r" b="b"/>
              <a:pathLst>
                <a:path w="420" h="313" extrusionOk="0">
                  <a:moveTo>
                    <a:pt x="202" y="1"/>
                  </a:moveTo>
                  <a:cubicBezTo>
                    <a:pt x="166" y="1"/>
                    <a:pt x="129" y="15"/>
                    <a:pt x="96" y="48"/>
                  </a:cubicBezTo>
                  <a:cubicBezTo>
                    <a:pt x="1" y="119"/>
                    <a:pt x="24" y="238"/>
                    <a:pt x="120" y="286"/>
                  </a:cubicBezTo>
                  <a:cubicBezTo>
                    <a:pt x="138" y="304"/>
                    <a:pt x="163" y="312"/>
                    <a:pt x="190" y="312"/>
                  </a:cubicBezTo>
                  <a:cubicBezTo>
                    <a:pt x="233" y="312"/>
                    <a:pt x="281" y="292"/>
                    <a:pt x="310" y="262"/>
                  </a:cubicBezTo>
                  <a:cubicBezTo>
                    <a:pt x="420" y="153"/>
                    <a:pt x="319"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53"/>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Recommendations </a:t>
            </a:r>
            <a:endParaRPr/>
          </a:p>
        </p:txBody>
      </p:sp>
      <p:sp>
        <p:nvSpPr>
          <p:cNvPr id="1158" name="Google Shape;1158;p53"/>
          <p:cNvSpPr txBox="1">
            <a:spLocks noGrp="1"/>
          </p:cNvSpPr>
          <p:nvPr>
            <p:ph type="title" idx="2"/>
          </p:nvPr>
        </p:nvSpPr>
        <p:spPr>
          <a:xfrm>
            <a:off x="5318775" y="1853650"/>
            <a:ext cx="25707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not to do</a:t>
            </a:r>
            <a:endParaRPr/>
          </a:p>
        </p:txBody>
      </p:sp>
      <p:sp>
        <p:nvSpPr>
          <p:cNvPr id="1159" name="Google Shape;1159;p53"/>
          <p:cNvSpPr txBox="1">
            <a:spLocks noGrp="1"/>
          </p:cNvSpPr>
          <p:nvPr>
            <p:ph type="subTitle" idx="1"/>
          </p:nvPr>
        </p:nvSpPr>
        <p:spPr>
          <a:xfrm>
            <a:off x="5318788" y="2381350"/>
            <a:ext cx="2570700" cy="174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Describe what the patient should not do here </a:t>
            </a:r>
            <a:endParaRPr/>
          </a:p>
          <a:p>
            <a:pPr marL="0" lvl="0" indent="0" algn="l" rtl="0">
              <a:spcBef>
                <a:spcPts val="1000"/>
              </a:spcBef>
              <a:spcAft>
                <a:spcPts val="0"/>
              </a:spcAft>
              <a:buNone/>
            </a:pPr>
            <a:r>
              <a:rPr lang="en"/>
              <a:t>● Describe what the patient should not do here </a:t>
            </a:r>
            <a:endParaRPr/>
          </a:p>
          <a:p>
            <a:pPr marL="0" lvl="0" indent="0" algn="l" rtl="0">
              <a:spcBef>
                <a:spcPts val="1000"/>
              </a:spcBef>
              <a:spcAft>
                <a:spcPts val="0"/>
              </a:spcAft>
              <a:buNone/>
            </a:pPr>
            <a:r>
              <a:rPr lang="en"/>
              <a:t>● Describe what the patient should not do here </a:t>
            </a:r>
            <a:endParaRPr/>
          </a:p>
          <a:p>
            <a:pPr marL="0" lvl="0" indent="0" algn="l" rtl="0">
              <a:spcBef>
                <a:spcPts val="1000"/>
              </a:spcBef>
              <a:spcAft>
                <a:spcPts val="0"/>
              </a:spcAft>
              <a:buNone/>
            </a:pPr>
            <a:endParaRPr/>
          </a:p>
          <a:p>
            <a:pPr marL="0" lvl="0" indent="0" algn="l" rtl="0">
              <a:spcBef>
                <a:spcPts val="1000"/>
              </a:spcBef>
              <a:spcAft>
                <a:spcPts val="1200"/>
              </a:spcAft>
              <a:buNone/>
            </a:pPr>
            <a:endParaRPr/>
          </a:p>
        </p:txBody>
      </p:sp>
      <p:sp>
        <p:nvSpPr>
          <p:cNvPr id="1160" name="Google Shape;1160;p53"/>
          <p:cNvSpPr txBox="1">
            <a:spLocks noGrp="1"/>
          </p:cNvSpPr>
          <p:nvPr>
            <p:ph type="title" idx="3"/>
          </p:nvPr>
        </p:nvSpPr>
        <p:spPr>
          <a:xfrm>
            <a:off x="1254650" y="1853650"/>
            <a:ext cx="25707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to do</a:t>
            </a:r>
            <a:endParaRPr/>
          </a:p>
          <a:p>
            <a:pPr marL="0" lvl="0" indent="0" algn="ctr" rtl="0">
              <a:spcBef>
                <a:spcPts val="0"/>
              </a:spcBef>
              <a:spcAft>
                <a:spcPts val="0"/>
              </a:spcAft>
              <a:buClr>
                <a:schemeClr val="dk1"/>
              </a:buClr>
              <a:buSzPts val="1100"/>
              <a:buFont typeface="Arial"/>
              <a:buNone/>
            </a:pPr>
            <a:endParaRPr/>
          </a:p>
        </p:txBody>
      </p:sp>
      <p:sp>
        <p:nvSpPr>
          <p:cNvPr id="1161" name="Google Shape;1161;p53"/>
          <p:cNvSpPr txBox="1">
            <a:spLocks noGrp="1"/>
          </p:cNvSpPr>
          <p:nvPr>
            <p:ph type="subTitle" idx="4"/>
          </p:nvPr>
        </p:nvSpPr>
        <p:spPr>
          <a:xfrm>
            <a:off x="1254513" y="2381350"/>
            <a:ext cx="2570700" cy="174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Describe what the patient should do here</a:t>
            </a:r>
            <a:endParaRPr/>
          </a:p>
          <a:p>
            <a:pPr marL="0" lvl="0" indent="0" algn="l" rtl="0">
              <a:spcBef>
                <a:spcPts val="1000"/>
              </a:spcBef>
              <a:spcAft>
                <a:spcPts val="0"/>
              </a:spcAft>
              <a:buNone/>
            </a:pPr>
            <a:r>
              <a:rPr lang="en"/>
              <a:t>● Describe what the patient should do here</a:t>
            </a:r>
            <a:endParaRPr/>
          </a:p>
          <a:p>
            <a:pPr marL="0" lvl="0" indent="0" algn="l" rtl="0">
              <a:spcBef>
                <a:spcPts val="1000"/>
              </a:spcBef>
              <a:spcAft>
                <a:spcPts val="1000"/>
              </a:spcAft>
              <a:buNone/>
            </a:pPr>
            <a:r>
              <a:rPr lang="en"/>
              <a:t>● Describe what the patient should do here</a:t>
            </a:r>
            <a:endParaRPr/>
          </a:p>
        </p:txBody>
      </p:sp>
      <p:grpSp>
        <p:nvGrpSpPr>
          <p:cNvPr id="1162" name="Google Shape;1162;p53"/>
          <p:cNvGrpSpPr/>
          <p:nvPr/>
        </p:nvGrpSpPr>
        <p:grpSpPr>
          <a:xfrm>
            <a:off x="2322875" y="1426125"/>
            <a:ext cx="427517" cy="427517"/>
            <a:chOff x="2322887" y="1248750"/>
            <a:chExt cx="427517" cy="427517"/>
          </a:xfrm>
        </p:grpSpPr>
        <p:sp>
          <p:nvSpPr>
            <p:cNvPr id="1163" name="Google Shape;1163;p53"/>
            <p:cNvSpPr/>
            <p:nvPr/>
          </p:nvSpPr>
          <p:spPr>
            <a:xfrm>
              <a:off x="2322887" y="1248750"/>
              <a:ext cx="427517" cy="427517"/>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4" name="Google Shape;1164;p53"/>
            <p:cNvSpPr/>
            <p:nvPr/>
          </p:nvSpPr>
          <p:spPr>
            <a:xfrm>
              <a:off x="2425006" y="1381663"/>
              <a:ext cx="221535" cy="161693"/>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5" name="Google Shape;1165;p53"/>
          <p:cNvGrpSpPr/>
          <p:nvPr/>
        </p:nvGrpSpPr>
        <p:grpSpPr>
          <a:xfrm>
            <a:off x="6390388" y="1426125"/>
            <a:ext cx="427517" cy="427517"/>
            <a:chOff x="6390400" y="1248750"/>
            <a:chExt cx="427517" cy="427517"/>
          </a:xfrm>
        </p:grpSpPr>
        <p:sp>
          <p:nvSpPr>
            <p:cNvPr id="1166" name="Google Shape;1166;p53"/>
            <p:cNvSpPr/>
            <p:nvPr/>
          </p:nvSpPr>
          <p:spPr>
            <a:xfrm>
              <a:off x="6390400" y="1248750"/>
              <a:ext cx="427517" cy="427517"/>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7" name="Google Shape;1167;p53"/>
            <p:cNvSpPr/>
            <p:nvPr/>
          </p:nvSpPr>
          <p:spPr>
            <a:xfrm>
              <a:off x="6503426" y="1365448"/>
              <a:ext cx="201403" cy="194103"/>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71"/>
        <p:cNvGrpSpPr/>
        <p:nvPr/>
      </p:nvGrpSpPr>
      <p:grpSpPr>
        <a:xfrm>
          <a:off x="0" y="0"/>
          <a:ext cx="0" cy="0"/>
          <a:chOff x="0" y="0"/>
          <a:chExt cx="0" cy="0"/>
        </a:xfrm>
      </p:grpSpPr>
      <p:sp>
        <p:nvSpPr>
          <p:cNvPr id="1172" name="Google Shape;1172;p54"/>
          <p:cNvSpPr txBox="1">
            <a:spLocks noGrp="1"/>
          </p:cNvSpPr>
          <p:nvPr>
            <p:ph type="body" idx="1"/>
          </p:nvPr>
        </p:nvSpPr>
        <p:spPr>
          <a:xfrm>
            <a:off x="732300" y="538000"/>
            <a:ext cx="3254700" cy="12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76"/>
        <p:cNvGrpSpPr/>
        <p:nvPr/>
      </p:nvGrpSpPr>
      <p:grpSpPr>
        <a:xfrm>
          <a:off x="0" y="0"/>
          <a:ext cx="0" cy="0"/>
          <a:chOff x="0" y="0"/>
          <a:chExt cx="0" cy="0"/>
        </a:xfrm>
      </p:grpSpPr>
      <p:pic>
        <p:nvPicPr>
          <p:cNvPr id="1177" name="Google Shape;1177;p55"/>
          <p:cNvPicPr preferRelativeResize="0">
            <a:picLocks noGrp="1"/>
          </p:cNvPicPr>
          <p:nvPr>
            <p:ph type="pic" idx="2"/>
          </p:nvPr>
        </p:nvPicPr>
        <p:blipFill rotWithShape="1">
          <a:blip r:embed="rId3">
            <a:alphaModFix/>
          </a:blip>
          <a:srcRect l="398" t="23157" r="55322" b="9970"/>
          <a:stretch/>
        </p:blipFill>
        <p:spPr>
          <a:xfrm>
            <a:off x="4502850" y="858625"/>
            <a:ext cx="3616800" cy="3640800"/>
          </a:xfrm>
          <a:prstGeom prst="ellipse">
            <a:avLst/>
          </a:prstGeom>
        </p:spPr>
      </p:pic>
      <p:sp>
        <p:nvSpPr>
          <p:cNvPr id="1178" name="Google Shape;1178;p55"/>
          <p:cNvSpPr txBox="1">
            <a:spLocks noGrp="1"/>
          </p:cNvSpPr>
          <p:nvPr>
            <p:ph type="title"/>
          </p:nvPr>
        </p:nvSpPr>
        <p:spPr>
          <a:xfrm>
            <a:off x="732300" y="858575"/>
            <a:ext cx="3174000" cy="22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a:t>
            </a:r>
            <a:endParaRPr/>
          </a:p>
          <a:p>
            <a:pPr marL="0" lvl="0" indent="0" algn="l" rtl="0">
              <a:spcBef>
                <a:spcPts val="0"/>
              </a:spcBef>
              <a:spcAft>
                <a:spcPts val="0"/>
              </a:spcAft>
              <a:buNone/>
            </a:pPr>
            <a:r>
              <a:rPr lang="en"/>
              <a:t>the concept </a:t>
            </a:r>
            <a:endParaRPr/>
          </a:p>
        </p:txBody>
      </p:sp>
      <p:sp>
        <p:nvSpPr>
          <p:cNvPr id="1179" name="Google Shape;1179;p55"/>
          <p:cNvSpPr txBox="1">
            <a:spLocks noGrp="1"/>
          </p:cNvSpPr>
          <p:nvPr>
            <p:ph type="subTitle" idx="1"/>
          </p:nvPr>
        </p:nvSpPr>
        <p:spPr>
          <a:xfrm>
            <a:off x="732300" y="3140888"/>
            <a:ext cx="3174000" cy="95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long texts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83"/>
        <p:cNvGrpSpPr/>
        <p:nvPr/>
      </p:nvGrpSpPr>
      <p:grpSpPr>
        <a:xfrm>
          <a:off x="0" y="0"/>
          <a:ext cx="0" cy="0"/>
          <a:chOff x="0" y="0"/>
          <a:chExt cx="0" cy="0"/>
        </a:xfrm>
      </p:grpSpPr>
      <p:sp>
        <p:nvSpPr>
          <p:cNvPr id="1184" name="Google Shape;1184;p56"/>
          <p:cNvSpPr txBox="1">
            <a:spLocks noGrp="1"/>
          </p:cNvSpPr>
          <p:nvPr>
            <p:ph type="title"/>
          </p:nvPr>
        </p:nvSpPr>
        <p:spPr>
          <a:xfrm>
            <a:off x="1509150" y="1579650"/>
            <a:ext cx="6125700" cy="198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a:t>
            </a:r>
            <a:r>
              <a:rPr lang="en">
                <a:solidFill>
                  <a:schemeClr val="accent1"/>
                </a:solidFill>
              </a:rPr>
              <a:t>words</a:t>
            </a:r>
            <a:endParaRPr>
              <a:solidFill>
                <a:schemeClr val="accen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Modelos analizados</a:t>
            </a:r>
            <a:endParaRPr dirty="0"/>
          </a:p>
        </p:txBody>
      </p:sp>
      <p:sp>
        <p:nvSpPr>
          <p:cNvPr id="925" name="Google Shape;925;p44"/>
          <p:cNvSpPr txBox="1">
            <a:spLocks noGrp="1"/>
          </p:cNvSpPr>
          <p:nvPr>
            <p:ph type="title" idx="4294967295"/>
          </p:nvPr>
        </p:nvSpPr>
        <p:spPr>
          <a:xfrm>
            <a:off x="900975" y="1151124"/>
            <a:ext cx="2357400" cy="527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Modelo proyecto 1</a:t>
            </a:r>
            <a:endParaRPr sz="1600" dirty="0"/>
          </a:p>
        </p:txBody>
      </p:sp>
      <p:sp>
        <p:nvSpPr>
          <p:cNvPr id="926" name="Google Shape;926;p44"/>
          <p:cNvSpPr txBox="1">
            <a:spLocks noGrp="1"/>
          </p:cNvSpPr>
          <p:nvPr>
            <p:ph type="subTitle" idx="4294967295"/>
          </p:nvPr>
        </p:nvSpPr>
        <p:spPr>
          <a:xfrm>
            <a:off x="945058" y="1550148"/>
            <a:ext cx="2347500" cy="527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100" dirty="0"/>
              <a:t>Sintomatología y causas de EC.</a:t>
            </a:r>
            <a:endParaRPr sz="1100" dirty="0">
              <a:solidFill>
                <a:schemeClr val="dk1"/>
              </a:solidFill>
            </a:endParaRPr>
          </a:p>
        </p:txBody>
      </p:sp>
      <p:sp>
        <p:nvSpPr>
          <p:cNvPr id="927" name="Google Shape;927;p44"/>
          <p:cNvSpPr txBox="1">
            <a:spLocks noGrp="1"/>
          </p:cNvSpPr>
          <p:nvPr>
            <p:ph type="title" idx="4294967295"/>
          </p:nvPr>
        </p:nvSpPr>
        <p:spPr>
          <a:xfrm>
            <a:off x="393663" y="2152947"/>
            <a:ext cx="2663077" cy="527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Modelo Pablo Cortés</a:t>
            </a:r>
            <a:endParaRPr sz="2000" dirty="0"/>
          </a:p>
        </p:txBody>
      </p:sp>
      <p:sp>
        <p:nvSpPr>
          <p:cNvPr id="928" name="Google Shape;928;p44"/>
          <p:cNvSpPr txBox="1">
            <a:spLocks noGrp="1"/>
          </p:cNvSpPr>
          <p:nvPr>
            <p:ph type="subTitle" idx="4294967295"/>
          </p:nvPr>
        </p:nvSpPr>
        <p:spPr>
          <a:xfrm>
            <a:off x="451597" y="2531822"/>
            <a:ext cx="2347500" cy="527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100" dirty="0">
                <a:solidFill>
                  <a:schemeClr val="dk1"/>
                </a:solidFill>
              </a:rPr>
              <a:t>Puntajes</a:t>
            </a:r>
            <a:endParaRPr sz="1100" dirty="0">
              <a:solidFill>
                <a:schemeClr val="dk1"/>
              </a:solidFill>
            </a:endParaRPr>
          </a:p>
        </p:txBody>
      </p:sp>
      <p:sp>
        <p:nvSpPr>
          <p:cNvPr id="929" name="Google Shape;929;p44"/>
          <p:cNvSpPr txBox="1">
            <a:spLocks noGrp="1"/>
          </p:cNvSpPr>
          <p:nvPr>
            <p:ph type="title" idx="4294967295"/>
          </p:nvPr>
        </p:nvSpPr>
        <p:spPr>
          <a:xfrm>
            <a:off x="6165146" y="1374860"/>
            <a:ext cx="2357400" cy="5277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s-MX" sz="1600" dirty="0"/>
              <a:t>Puntajes K2</a:t>
            </a:r>
            <a:endParaRPr sz="1600" dirty="0"/>
          </a:p>
        </p:txBody>
      </p:sp>
      <p:sp>
        <p:nvSpPr>
          <p:cNvPr id="931" name="Google Shape;931;p44"/>
          <p:cNvSpPr txBox="1">
            <a:spLocks noGrp="1"/>
          </p:cNvSpPr>
          <p:nvPr>
            <p:ph type="title" idx="4294967295"/>
          </p:nvPr>
        </p:nvSpPr>
        <p:spPr>
          <a:xfrm>
            <a:off x="6165146" y="2193460"/>
            <a:ext cx="2357400" cy="5277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600" dirty="0"/>
              <a:t>Puntajes Bic</a:t>
            </a:r>
            <a:endParaRPr sz="1600" dirty="0"/>
          </a:p>
        </p:txBody>
      </p:sp>
      <p:sp>
        <p:nvSpPr>
          <p:cNvPr id="933" name="Google Shape;933;p44"/>
          <p:cNvSpPr/>
          <p:nvPr/>
        </p:nvSpPr>
        <p:spPr>
          <a:xfrm>
            <a:off x="3992276" y="1414974"/>
            <a:ext cx="1184528" cy="2983776"/>
          </a:xfrm>
          <a:custGeom>
            <a:avLst/>
            <a:gdLst/>
            <a:ahLst/>
            <a:cxnLst/>
            <a:rect l="l" t="t" r="r" b="b"/>
            <a:pathLst>
              <a:path w="17846" h="44955" extrusionOk="0">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 name="Google Shape;934;p44"/>
          <p:cNvCxnSpPr>
            <a:cxnSpLocks/>
            <a:stCxn id="925" idx="3"/>
          </p:cNvCxnSpPr>
          <p:nvPr/>
        </p:nvCxnSpPr>
        <p:spPr>
          <a:xfrm>
            <a:off x="3258375" y="1414974"/>
            <a:ext cx="1299538" cy="357135"/>
          </a:xfrm>
          <a:prstGeom prst="bentConnector3">
            <a:avLst>
              <a:gd name="adj1" fmla="val 45460"/>
            </a:avLst>
          </a:prstGeom>
          <a:noFill/>
          <a:ln w="19050" cap="flat" cmpd="sng">
            <a:solidFill>
              <a:schemeClr val="dk2"/>
            </a:solidFill>
            <a:prstDash val="solid"/>
            <a:round/>
            <a:headEnd type="oval" w="med" len="med"/>
            <a:tailEnd type="oval" w="med" len="med"/>
          </a:ln>
        </p:spPr>
      </p:cxnSp>
      <p:cxnSp>
        <p:nvCxnSpPr>
          <p:cNvPr id="935" name="Google Shape;935;p44"/>
          <p:cNvCxnSpPr>
            <a:cxnSpLocks/>
            <a:stCxn id="927" idx="3"/>
          </p:cNvCxnSpPr>
          <p:nvPr/>
        </p:nvCxnSpPr>
        <p:spPr>
          <a:xfrm flipV="1">
            <a:off x="3056740" y="1778378"/>
            <a:ext cx="1515260" cy="638419"/>
          </a:xfrm>
          <a:prstGeom prst="bentConnector3">
            <a:avLst>
              <a:gd name="adj1" fmla="val 52433"/>
            </a:avLst>
          </a:prstGeom>
          <a:noFill/>
          <a:ln w="19050" cap="flat" cmpd="sng">
            <a:solidFill>
              <a:schemeClr val="dk2"/>
            </a:solidFill>
            <a:prstDash val="solid"/>
            <a:round/>
            <a:headEnd type="oval" w="med" len="med"/>
            <a:tailEnd type="oval" w="med" len="med"/>
          </a:ln>
        </p:spPr>
      </p:cxnSp>
      <p:cxnSp>
        <p:nvCxnSpPr>
          <p:cNvPr id="936" name="Google Shape;936;p44"/>
          <p:cNvCxnSpPr>
            <a:cxnSpLocks/>
          </p:cNvCxnSpPr>
          <p:nvPr/>
        </p:nvCxnSpPr>
        <p:spPr>
          <a:xfrm rot="10800000">
            <a:off x="4594123" y="1772110"/>
            <a:ext cx="2616090" cy="661313"/>
          </a:xfrm>
          <a:prstGeom prst="bentConnector3">
            <a:avLst>
              <a:gd name="adj1" fmla="val 50000"/>
            </a:avLst>
          </a:prstGeom>
          <a:noFill/>
          <a:ln w="19050" cap="flat" cmpd="sng">
            <a:solidFill>
              <a:schemeClr val="dk2"/>
            </a:solidFill>
            <a:prstDash val="solid"/>
            <a:round/>
            <a:headEnd type="oval" w="med" len="med"/>
            <a:tailEnd type="oval" w="med" len="med"/>
          </a:ln>
        </p:spPr>
      </p:cxnSp>
      <p:cxnSp>
        <p:nvCxnSpPr>
          <p:cNvPr id="937" name="Google Shape;937;p44"/>
          <p:cNvCxnSpPr>
            <a:cxnSpLocks/>
          </p:cNvCxnSpPr>
          <p:nvPr/>
        </p:nvCxnSpPr>
        <p:spPr>
          <a:xfrm rot="10800000" flipV="1">
            <a:off x="4594123" y="1593539"/>
            <a:ext cx="2616092" cy="178570"/>
          </a:xfrm>
          <a:prstGeom prst="bentConnector3">
            <a:avLst>
              <a:gd name="adj1" fmla="val 50000"/>
            </a:avLst>
          </a:prstGeom>
          <a:noFill/>
          <a:ln w="19050" cap="flat" cmpd="sng">
            <a:solidFill>
              <a:schemeClr val="dk2"/>
            </a:solidFill>
            <a:prstDash val="solid"/>
            <a:round/>
            <a:headEnd type="oval" w="med" len="med"/>
            <a:tailEnd type="oval" w="med" len="med"/>
          </a:ln>
        </p:spPr>
      </p:cxnSp>
      <p:sp>
        <p:nvSpPr>
          <p:cNvPr id="9" name="Google Shape;927;p44">
            <a:extLst>
              <a:ext uri="{FF2B5EF4-FFF2-40B4-BE49-F238E27FC236}">
                <a16:creationId xmlns:a16="http://schemas.microsoft.com/office/drawing/2014/main" id="{AC352B40-383A-D166-54DC-7867F9D808AD}"/>
              </a:ext>
            </a:extLst>
          </p:cNvPr>
          <p:cNvSpPr txBox="1">
            <a:spLocks/>
          </p:cNvSpPr>
          <p:nvPr/>
        </p:nvSpPr>
        <p:spPr>
          <a:xfrm>
            <a:off x="523717" y="3139142"/>
            <a:ext cx="2663077" cy="52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Outfit ExtraBold"/>
              <a:buNone/>
              <a:defRPr sz="3500" b="0" i="0" u="none" strike="noStrike" cap="none">
                <a:solidFill>
                  <a:schemeClr val="dk1"/>
                </a:solidFill>
                <a:latin typeface="Outfit ExtraBold"/>
                <a:ea typeface="Outfit ExtraBold"/>
                <a:cs typeface="Outfit ExtraBold"/>
                <a:sym typeface="Outfit ExtraBold"/>
              </a:defRPr>
            </a:lvl1pPr>
            <a:lvl2pPr marR="0" lvl="1" algn="l" rtl="0">
              <a:lnSpc>
                <a:spcPct val="100000"/>
              </a:lnSpc>
              <a:spcBef>
                <a:spcPts val="0"/>
              </a:spcBef>
              <a:spcAft>
                <a:spcPts val="0"/>
              </a:spcAft>
              <a:buClr>
                <a:schemeClr val="dk1"/>
              </a:buClr>
              <a:buSzPts val="3500"/>
              <a:buFont typeface="Outfit"/>
              <a:buNone/>
              <a:defRPr sz="3500" b="0" i="0" u="none" strike="noStrike" cap="none">
                <a:solidFill>
                  <a:schemeClr val="dk1"/>
                </a:solidFill>
                <a:latin typeface="Outfit"/>
                <a:ea typeface="Outfit"/>
                <a:cs typeface="Outfit"/>
                <a:sym typeface="Outfit"/>
              </a:defRPr>
            </a:lvl2pPr>
            <a:lvl3pPr marR="0" lvl="2" algn="l" rtl="0">
              <a:lnSpc>
                <a:spcPct val="100000"/>
              </a:lnSpc>
              <a:spcBef>
                <a:spcPts val="0"/>
              </a:spcBef>
              <a:spcAft>
                <a:spcPts val="0"/>
              </a:spcAft>
              <a:buClr>
                <a:schemeClr val="dk1"/>
              </a:buClr>
              <a:buSzPts val="3500"/>
              <a:buFont typeface="Outfit"/>
              <a:buNone/>
              <a:defRPr sz="3500" b="0" i="0" u="none" strike="noStrike" cap="none">
                <a:solidFill>
                  <a:schemeClr val="dk1"/>
                </a:solidFill>
                <a:latin typeface="Outfit"/>
                <a:ea typeface="Outfit"/>
                <a:cs typeface="Outfit"/>
                <a:sym typeface="Outfit"/>
              </a:defRPr>
            </a:lvl3pPr>
            <a:lvl4pPr marR="0" lvl="3" algn="l" rtl="0">
              <a:lnSpc>
                <a:spcPct val="100000"/>
              </a:lnSpc>
              <a:spcBef>
                <a:spcPts val="0"/>
              </a:spcBef>
              <a:spcAft>
                <a:spcPts val="0"/>
              </a:spcAft>
              <a:buClr>
                <a:schemeClr val="dk1"/>
              </a:buClr>
              <a:buSzPts val="3500"/>
              <a:buFont typeface="Outfit"/>
              <a:buNone/>
              <a:defRPr sz="3500" b="0" i="0" u="none" strike="noStrike" cap="none">
                <a:solidFill>
                  <a:schemeClr val="dk1"/>
                </a:solidFill>
                <a:latin typeface="Outfit"/>
                <a:ea typeface="Outfit"/>
                <a:cs typeface="Outfit"/>
                <a:sym typeface="Outfit"/>
              </a:defRPr>
            </a:lvl4pPr>
            <a:lvl5pPr marR="0" lvl="4" algn="l" rtl="0">
              <a:lnSpc>
                <a:spcPct val="100000"/>
              </a:lnSpc>
              <a:spcBef>
                <a:spcPts val="0"/>
              </a:spcBef>
              <a:spcAft>
                <a:spcPts val="0"/>
              </a:spcAft>
              <a:buClr>
                <a:schemeClr val="dk1"/>
              </a:buClr>
              <a:buSzPts val="3500"/>
              <a:buFont typeface="Outfit"/>
              <a:buNone/>
              <a:defRPr sz="3500" b="0" i="0" u="none" strike="noStrike" cap="none">
                <a:solidFill>
                  <a:schemeClr val="dk1"/>
                </a:solidFill>
                <a:latin typeface="Outfit"/>
                <a:ea typeface="Outfit"/>
                <a:cs typeface="Outfit"/>
                <a:sym typeface="Outfit"/>
              </a:defRPr>
            </a:lvl5pPr>
            <a:lvl6pPr marR="0" lvl="5" algn="l" rtl="0">
              <a:lnSpc>
                <a:spcPct val="100000"/>
              </a:lnSpc>
              <a:spcBef>
                <a:spcPts val="0"/>
              </a:spcBef>
              <a:spcAft>
                <a:spcPts val="0"/>
              </a:spcAft>
              <a:buClr>
                <a:schemeClr val="dk1"/>
              </a:buClr>
              <a:buSzPts val="3500"/>
              <a:buFont typeface="Outfit"/>
              <a:buNone/>
              <a:defRPr sz="3500" b="0" i="0" u="none" strike="noStrike" cap="none">
                <a:solidFill>
                  <a:schemeClr val="dk1"/>
                </a:solidFill>
                <a:latin typeface="Outfit"/>
                <a:ea typeface="Outfit"/>
                <a:cs typeface="Outfit"/>
                <a:sym typeface="Outfit"/>
              </a:defRPr>
            </a:lvl6pPr>
            <a:lvl7pPr marR="0" lvl="6" algn="l" rtl="0">
              <a:lnSpc>
                <a:spcPct val="100000"/>
              </a:lnSpc>
              <a:spcBef>
                <a:spcPts val="0"/>
              </a:spcBef>
              <a:spcAft>
                <a:spcPts val="0"/>
              </a:spcAft>
              <a:buClr>
                <a:schemeClr val="dk1"/>
              </a:buClr>
              <a:buSzPts val="3500"/>
              <a:buFont typeface="Outfit"/>
              <a:buNone/>
              <a:defRPr sz="3500" b="0" i="0" u="none" strike="noStrike" cap="none">
                <a:solidFill>
                  <a:schemeClr val="dk1"/>
                </a:solidFill>
                <a:latin typeface="Outfit"/>
                <a:ea typeface="Outfit"/>
                <a:cs typeface="Outfit"/>
                <a:sym typeface="Outfit"/>
              </a:defRPr>
            </a:lvl7pPr>
            <a:lvl8pPr marR="0" lvl="7" algn="l" rtl="0">
              <a:lnSpc>
                <a:spcPct val="100000"/>
              </a:lnSpc>
              <a:spcBef>
                <a:spcPts val="0"/>
              </a:spcBef>
              <a:spcAft>
                <a:spcPts val="0"/>
              </a:spcAft>
              <a:buClr>
                <a:schemeClr val="dk1"/>
              </a:buClr>
              <a:buSzPts val="3500"/>
              <a:buFont typeface="Outfit"/>
              <a:buNone/>
              <a:defRPr sz="3500" b="0" i="0" u="none" strike="noStrike" cap="none">
                <a:solidFill>
                  <a:schemeClr val="dk1"/>
                </a:solidFill>
                <a:latin typeface="Outfit"/>
                <a:ea typeface="Outfit"/>
                <a:cs typeface="Outfit"/>
                <a:sym typeface="Outfit"/>
              </a:defRPr>
            </a:lvl8pPr>
            <a:lvl9pPr marR="0" lvl="8" algn="l" rtl="0">
              <a:lnSpc>
                <a:spcPct val="100000"/>
              </a:lnSpc>
              <a:spcBef>
                <a:spcPts val="0"/>
              </a:spcBef>
              <a:spcAft>
                <a:spcPts val="0"/>
              </a:spcAft>
              <a:buClr>
                <a:schemeClr val="dk1"/>
              </a:buClr>
              <a:buSzPts val="3500"/>
              <a:buFont typeface="Outfit"/>
              <a:buNone/>
              <a:defRPr sz="3500" b="0" i="0" u="none" strike="noStrike" cap="none">
                <a:solidFill>
                  <a:schemeClr val="dk1"/>
                </a:solidFill>
                <a:latin typeface="Outfit"/>
                <a:ea typeface="Outfit"/>
                <a:cs typeface="Outfit"/>
                <a:sym typeface="Outfit"/>
              </a:defRPr>
            </a:lvl9pPr>
          </a:lstStyle>
          <a:p>
            <a:pPr algn="l"/>
            <a:r>
              <a:rPr lang="en-US" sz="1800" dirty="0" err="1"/>
              <a:t>Modelo</a:t>
            </a:r>
            <a:r>
              <a:rPr lang="en-US" sz="1800" dirty="0"/>
              <a:t> </a:t>
            </a:r>
            <a:r>
              <a:rPr lang="en-US" sz="1800" dirty="0" err="1"/>
              <a:t>Restricciones</a:t>
            </a:r>
            <a:endParaRPr lang="en-US" sz="1800" dirty="0"/>
          </a:p>
        </p:txBody>
      </p:sp>
      <p:cxnSp>
        <p:nvCxnSpPr>
          <p:cNvPr id="10" name="Google Shape;935;p44">
            <a:extLst>
              <a:ext uri="{FF2B5EF4-FFF2-40B4-BE49-F238E27FC236}">
                <a16:creationId xmlns:a16="http://schemas.microsoft.com/office/drawing/2014/main" id="{5FEF416B-3DD4-C17C-AF3A-1D92DEA34D3C}"/>
              </a:ext>
            </a:extLst>
          </p:cNvPr>
          <p:cNvCxnSpPr>
            <a:cxnSpLocks/>
            <a:stCxn id="9" idx="3"/>
          </p:cNvCxnSpPr>
          <p:nvPr/>
        </p:nvCxnSpPr>
        <p:spPr>
          <a:xfrm flipV="1">
            <a:off x="3186794" y="1812223"/>
            <a:ext cx="675428" cy="1590769"/>
          </a:xfrm>
          <a:prstGeom prst="bentConnector2">
            <a:avLst/>
          </a:prstGeom>
          <a:noFill/>
          <a:ln w="19050" cap="flat" cmpd="sng">
            <a:solidFill>
              <a:schemeClr val="dk2"/>
            </a:solidFill>
            <a:prstDash val="solid"/>
            <a:round/>
            <a:headEnd type="oval" w="med" len="med"/>
            <a:tailEnd type="oval"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1189" name="Google Shape;1189;p57"/>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Doctor appointments </a:t>
            </a:r>
            <a:endParaRPr/>
          </a:p>
        </p:txBody>
      </p:sp>
      <p:graphicFrame>
        <p:nvGraphicFramePr>
          <p:cNvPr id="1190" name="Google Shape;1190;p57"/>
          <p:cNvGraphicFramePr/>
          <p:nvPr/>
        </p:nvGraphicFramePr>
        <p:xfrm>
          <a:off x="1707350" y="1155141"/>
          <a:ext cx="3000000" cy="3000000"/>
        </p:xfrm>
        <a:graphic>
          <a:graphicData uri="http://schemas.openxmlformats.org/drawingml/2006/table">
            <a:tbl>
              <a:tblPr>
                <a:noFill/>
                <a:tableStyleId>{FA9DE3C0-7471-45FC-B94B-BCD42D6BC02F}</a:tableStyleId>
              </a:tblPr>
              <a:tblGrid>
                <a:gridCol w="818475">
                  <a:extLst>
                    <a:ext uri="{9D8B030D-6E8A-4147-A177-3AD203B41FA5}">
                      <a16:colId xmlns:a16="http://schemas.microsoft.com/office/drawing/2014/main" val="20000"/>
                    </a:ext>
                  </a:extLst>
                </a:gridCol>
                <a:gridCol w="818475">
                  <a:extLst>
                    <a:ext uri="{9D8B030D-6E8A-4147-A177-3AD203B41FA5}">
                      <a16:colId xmlns:a16="http://schemas.microsoft.com/office/drawing/2014/main" val="20001"/>
                    </a:ext>
                  </a:extLst>
                </a:gridCol>
                <a:gridCol w="818475">
                  <a:extLst>
                    <a:ext uri="{9D8B030D-6E8A-4147-A177-3AD203B41FA5}">
                      <a16:colId xmlns:a16="http://schemas.microsoft.com/office/drawing/2014/main" val="20002"/>
                    </a:ext>
                  </a:extLst>
                </a:gridCol>
                <a:gridCol w="818475">
                  <a:extLst>
                    <a:ext uri="{9D8B030D-6E8A-4147-A177-3AD203B41FA5}">
                      <a16:colId xmlns:a16="http://schemas.microsoft.com/office/drawing/2014/main" val="20003"/>
                    </a:ext>
                  </a:extLst>
                </a:gridCol>
                <a:gridCol w="818475">
                  <a:extLst>
                    <a:ext uri="{9D8B030D-6E8A-4147-A177-3AD203B41FA5}">
                      <a16:colId xmlns:a16="http://schemas.microsoft.com/office/drawing/2014/main" val="20004"/>
                    </a:ext>
                  </a:extLst>
                </a:gridCol>
                <a:gridCol w="818475">
                  <a:extLst>
                    <a:ext uri="{9D8B030D-6E8A-4147-A177-3AD203B41FA5}">
                      <a16:colId xmlns:a16="http://schemas.microsoft.com/office/drawing/2014/main" val="20005"/>
                    </a:ext>
                  </a:extLst>
                </a:gridCol>
                <a:gridCol w="818475">
                  <a:extLst>
                    <a:ext uri="{9D8B030D-6E8A-4147-A177-3AD203B41FA5}">
                      <a16:colId xmlns:a16="http://schemas.microsoft.com/office/drawing/2014/main" val="20006"/>
                    </a:ext>
                  </a:extLst>
                </a:gridCol>
              </a:tblGrid>
              <a:tr h="441575">
                <a:tc>
                  <a:txBody>
                    <a:bodyPr/>
                    <a:lstStyle/>
                    <a:p>
                      <a:pPr marL="0" lvl="0" indent="0" algn="ctr" rtl="0">
                        <a:spcBef>
                          <a:spcPts val="0"/>
                        </a:spcBef>
                        <a:spcAft>
                          <a:spcPts val="0"/>
                        </a:spcAft>
                        <a:buNone/>
                      </a:pPr>
                      <a:r>
                        <a:rPr lang="en" sz="1600">
                          <a:solidFill>
                            <a:schemeClr val="dk1"/>
                          </a:solidFill>
                          <a:latin typeface="Outfit ExtraBold"/>
                          <a:ea typeface="Outfit ExtraBold"/>
                          <a:cs typeface="Outfit ExtraBold"/>
                          <a:sym typeface="Outfit ExtraBold"/>
                        </a:rPr>
                        <a:t>Mon.</a:t>
                      </a:r>
                      <a:endParaRPr sz="1600">
                        <a:solidFill>
                          <a:schemeClr val="dk1"/>
                        </a:solidFill>
                        <a:latin typeface="Outfit ExtraBold"/>
                        <a:ea typeface="Outfit ExtraBold"/>
                        <a:cs typeface="Outfit ExtraBold"/>
                        <a:sym typeface="Outfit ExtraBold"/>
                      </a:endParaRPr>
                    </a:p>
                  </a:txBody>
                  <a:tcPr marL="91425" marR="91425" marT="91425" marB="91425" anchor="ctr">
                    <a:lnL w="19050"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Outfit ExtraBold"/>
                          <a:ea typeface="Outfit ExtraBold"/>
                          <a:cs typeface="Outfit ExtraBold"/>
                          <a:sym typeface="Outfit ExtraBold"/>
                        </a:rPr>
                        <a:t>Tue.</a:t>
                      </a:r>
                      <a:endParaRPr sz="1600">
                        <a:solidFill>
                          <a:schemeClr val="dk1"/>
                        </a:solidFill>
                        <a:latin typeface="Outfit ExtraBold"/>
                        <a:ea typeface="Outfit ExtraBold"/>
                        <a:cs typeface="Outfit ExtraBold"/>
                        <a:sym typeface="Outfit ExtraBo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Outfit ExtraBold"/>
                          <a:ea typeface="Outfit ExtraBold"/>
                          <a:cs typeface="Outfit ExtraBold"/>
                          <a:sym typeface="Outfit ExtraBold"/>
                        </a:rPr>
                        <a:t>Wed.</a:t>
                      </a:r>
                      <a:endParaRPr sz="1600">
                        <a:solidFill>
                          <a:schemeClr val="dk1"/>
                        </a:solidFill>
                        <a:latin typeface="Outfit ExtraBold"/>
                        <a:ea typeface="Outfit ExtraBold"/>
                        <a:cs typeface="Outfit ExtraBold"/>
                        <a:sym typeface="Outfit ExtraBo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Outfit ExtraBold"/>
                          <a:ea typeface="Outfit ExtraBold"/>
                          <a:cs typeface="Outfit ExtraBold"/>
                          <a:sym typeface="Outfit ExtraBold"/>
                        </a:rPr>
                        <a:t>Thu.</a:t>
                      </a:r>
                      <a:endParaRPr sz="1600">
                        <a:solidFill>
                          <a:schemeClr val="dk1"/>
                        </a:solidFill>
                        <a:latin typeface="Outfit ExtraBold"/>
                        <a:ea typeface="Outfit ExtraBold"/>
                        <a:cs typeface="Outfit ExtraBold"/>
                        <a:sym typeface="Outfit ExtraBo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Outfit ExtraBold"/>
                          <a:ea typeface="Outfit ExtraBold"/>
                          <a:cs typeface="Outfit ExtraBold"/>
                          <a:sym typeface="Outfit ExtraBold"/>
                        </a:rPr>
                        <a:t>Fri.</a:t>
                      </a:r>
                      <a:endParaRPr sz="1600">
                        <a:solidFill>
                          <a:schemeClr val="dk1"/>
                        </a:solidFill>
                        <a:latin typeface="Outfit ExtraBold"/>
                        <a:ea typeface="Outfit ExtraBold"/>
                        <a:cs typeface="Outfit ExtraBold"/>
                        <a:sym typeface="Outfit ExtraBo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Outfit ExtraBold"/>
                          <a:ea typeface="Outfit ExtraBold"/>
                          <a:cs typeface="Outfit ExtraBold"/>
                          <a:sym typeface="Outfit ExtraBold"/>
                        </a:rPr>
                        <a:t>Sat.</a:t>
                      </a:r>
                      <a:endParaRPr sz="1600">
                        <a:solidFill>
                          <a:schemeClr val="dk1"/>
                        </a:solidFill>
                        <a:latin typeface="Outfit ExtraBold"/>
                        <a:ea typeface="Outfit ExtraBold"/>
                        <a:cs typeface="Outfit ExtraBold"/>
                        <a:sym typeface="Outfit ExtraBo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Outfit ExtraBold"/>
                          <a:ea typeface="Outfit ExtraBold"/>
                          <a:cs typeface="Outfit ExtraBold"/>
                          <a:sym typeface="Outfit ExtraBold"/>
                        </a:rPr>
                        <a:t>Sun.</a:t>
                      </a:r>
                      <a:endParaRPr sz="1600">
                        <a:solidFill>
                          <a:schemeClr val="dk1"/>
                        </a:solidFill>
                        <a:latin typeface="Outfit ExtraBold"/>
                        <a:ea typeface="Outfit ExtraBold"/>
                        <a:cs typeface="Outfit ExtraBold"/>
                        <a:sym typeface="Outfit ExtraBold"/>
                      </a:endParaRPr>
                    </a:p>
                  </a:txBody>
                  <a:tcPr marL="91425" marR="91425" marT="91425" marB="91425" anchor="ctr">
                    <a:lnL w="9525"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6215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31</a:t>
                      </a:r>
                      <a:endParaRPr>
                        <a:solidFill>
                          <a:schemeClr val="dk1"/>
                        </a:solidFill>
                        <a:latin typeface="Karla"/>
                        <a:ea typeface="Karla"/>
                        <a:cs typeface="Karla"/>
                        <a:sym typeface="Karla"/>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3</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4</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5</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6</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1"/>
                  </a:ext>
                </a:extLst>
              </a:tr>
              <a:tr h="36215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7</a:t>
                      </a:r>
                      <a:endParaRPr>
                        <a:solidFill>
                          <a:schemeClr val="dk1"/>
                        </a:solidFill>
                        <a:latin typeface="Karla"/>
                        <a:ea typeface="Karla"/>
                        <a:cs typeface="Karla"/>
                        <a:sym typeface="Karla"/>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8</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9</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10</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11</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12</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13</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2"/>
                  </a:ext>
                </a:extLst>
              </a:tr>
              <a:tr h="36215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14</a:t>
                      </a:r>
                      <a:endParaRPr>
                        <a:solidFill>
                          <a:schemeClr val="dk1"/>
                        </a:solidFill>
                        <a:latin typeface="Karla"/>
                        <a:ea typeface="Karla"/>
                        <a:cs typeface="Karla"/>
                        <a:sym typeface="Karla"/>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15</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16</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17</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18</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19</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20</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3"/>
                  </a:ext>
                </a:extLst>
              </a:tr>
              <a:tr h="36215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21</a:t>
                      </a:r>
                      <a:endParaRPr>
                        <a:solidFill>
                          <a:schemeClr val="dk1"/>
                        </a:solidFill>
                        <a:latin typeface="Karla"/>
                        <a:ea typeface="Karla"/>
                        <a:cs typeface="Karla"/>
                        <a:sym typeface="Karla"/>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22</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23</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24</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25</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26</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27</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r h="36215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28</a:t>
                      </a:r>
                      <a:endParaRPr>
                        <a:solidFill>
                          <a:schemeClr val="dk1"/>
                        </a:solidFill>
                        <a:latin typeface="Karla"/>
                        <a:ea typeface="Karla"/>
                        <a:cs typeface="Karla"/>
                        <a:sym typeface="Karla"/>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29</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30</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31</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1</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2</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3</a:t>
                      </a:r>
                      <a:endParaRPr>
                        <a:solidFill>
                          <a:schemeClr val="dk1"/>
                        </a:solidFill>
                        <a:latin typeface="Karla"/>
                        <a:ea typeface="Karla"/>
                        <a:cs typeface="Karla"/>
                        <a:sym typeface="Karla"/>
                      </a:endParaRPr>
                    </a:p>
                  </a:txBody>
                  <a:tcPr marL="91425" marR="91425" marT="91425" marB="91425" anchor="ctr">
                    <a:lnL w="19050" cap="flat" cmpd="sng">
                      <a:solidFill>
                        <a:schemeClr val="dk2">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191" name="Google Shape;1191;p57"/>
          <p:cNvSpPr txBox="1">
            <a:spLocks noGrp="1"/>
          </p:cNvSpPr>
          <p:nvPr>
            <p:ph type="title" idx="4294967295"/>
          </p:nvPr>
        </p:nvSpPr>
        <p:spPr>
          <a:xfrm>
            <a:off x="2404438" y="3696150"/>
            <a:ext cx="1642800" cy="527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t>Mercury</a:t>
            </a:r>
            <a:endParaRPr sz="2000"/>
          </a:p>
        </p:txBody>
      </p:sp>
      <p:sp>
        <p:nvSpPr>
          <p:cNvPr id="1192" name="Google Shape;1192;p57"/>
          <p:cNvSpPr txBox="1">
            <a:spLocks noGrp="1"/>
          </p:cNvSpPr>
          <p:nvPr>
            <p:ph type="title" idx="4294967295"/>
          </p:nvPr>
        </p:nvSpPr>
        <p:spPr>
          <a:xfrm>
            <a:off x="5436162" y="3696150"/>
            <a:ext cx="1642800" cy="527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t>Venus</a:t>
            </a:r>
            <a:endParaRPr sz="2000"/>
          </a:p>
        </p:txBody>
      </p:sp>
      <p:sp>
        <p:nvSpPr>
          <p:cNvPr id="1193" name="Google Shape;1193;p57"/>
          <p:cNvSpPr/>
          <p:nvPr/>
        </p:nvSpPr>
        <p:spPr>
          <a:xfrm flipH="1">
            <a:off x="1985712" y="3778501"/>
            <a:ext cx="363000" cy="363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7"/>
          <p:cNvSpPr/>
          <p:nvPr/>
        </p:nvSpPr>
        <p:spPr>
          <a:xfrm flipH="1">
            <a:off x="5037837" y="3778501"/>
            <a:ext cx="363000" cy="363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7"/>
          <p:cNvSpPr txBox="1">
            <a:spLocks noGrp="1"/>
          </p:cNvSpPr>
          <p:nvPr>
            <p:ph type="subTitle" idx="4294967295"/>
          </p:nvPr>
        </p:nvSpPr>
        <p:spPr>
          <a:xfrm>
            <a:off x="2404449" y="4044525"/>
            <a:ext cx="2043900" cy="484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400"/>
              <a:t>Mercury is the smallest planet</a:t>
            </a:r>
            <a:endParaRPr sz="1400">
              <a:solidFill>
                <a:schemeClr val="dk1"/>
              </a:solidFill>
            </a:endParaRPr>
          </a:p>
        </p:txBody>
      </p:sp>
      <p:sp>
        <p:nvSpPr>
          <p:cNvPr id="1196" name="Google Shape;1196;p57"/>
          <p:cNvSpPr txBox="1">
            <a:spLocks noGrp="1"/>
          </p:cNvSpPr>
          <p:nvPr>
            <p:ph type="subTitle" idx="4294967295"/>
          </p:nvPr>
        </p:nvSpPr>
        <p:spPr>
          <a:xfrm>
            <a:off x="5436163" y="4044525"/>
            <a:ext cx="2043900" cy="484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400"/>
              <a:t>Venus is the second planet from the Sun</a:t>
            </a:r>
            <a:endParaRPr sz="14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00"/>
        <p:cNvGrpSpPr/>
        <p:nvPr/>
      </p:nvGrpSpPr>
      <p:grpSpPr>
        <a:xfrm>
          <a:off x="0" y="0"/>
          <a:ext cx="0" cy="0"/>
          <a:chOff x="0" y="0"/>
          <a:chExt cx="0" cy="0"/>
        </a:xfrm>
      </p:grpSpPr>
      <p:sp>
        <p:nvSpPr>
          <p:cNvPr id="1201" name="Google Shape;1201;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Prevalence</a:t>
            </a:r>
            <a:endParaRPr/>
          </a:p>
        </p:txBody>
      </p:sp>
      <p:sp>
        <p:nvSpPr>
          <p:cNvPr id="1202" name="Google Shape;1202;p58"/>
          <p:cNvSpPr txBox="1">
            <a:spLocks noGrp="1"/>
          </p:cNvSpPr>
          <p:nvPr>
            <p:ph type="title" idx="4294967295"/>
          </p:nvPr>
        </p:nvSpPr>
        <p:spPr>
          <a:xfrm>
            <a:off x="6367811" y="1602075"/>
            <a:ext cx="2043900" cy="475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t>Mercury</a:t>
            </a:r>
            <a:endParaRPr sz="2000"/>
          </a:p>
        </p:txBody>
      </p:sp>
      <p:sp>
        <p:nvSpPr>
          <p:cNvPr id="1203" name="Google Shape;1203;p58"/>
          <p:cNvSpPr txBox="1">
            <a:spLocks noGrp="1"/>
          </p:cNvSpPr>
          <p:nvPr>
            <p:ph type="subTitle" idx="4294967295"/>
          </p:nvPr>
        </p:nvSpPr>
        <p:spPr>
          <a:xfrm>
            <a:off x="6367811" y="2063625"/>
            <a:ext cx="2043900" cy="6156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400"/>
              <a:t>Mercury is the smallest planet</a:t>
            </a:r>
            <a:endParaRPr sz="1400">
              <a:solidFill>
                <a:schemeClr val="dk1"/>
              </a:solidFill>
            </a:endParaRPr>
          </a:p>
        </p:txBody>
      </p:sp>
      <p:sp>
        <p:nvSpPr>
          <p:cNvPr id="1204" name="Google Shape;1204;p58"/>
          <p:cNvSpPr txBox="1">
            <a:spLocks noGrp="1"/>
          </p:cNvSpPr>
          <p:nvPr>
            <p:ph type="title" idx="4294967295"/>
          </p:nvPr>
        </p:nvSpPr>
        <p:spPr>
          <a:xfrm>
            <a:off x="6367800" y="3318063"/>
            <a:ext cx="2043900" cy="475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t>Jupiter</a:t>
            </a:r>
            <a:endParaRPr sz="2000"/>
          </a:p>
        </p:txBody>
      </p:sp>
      <p:sp>
        <p:nvSpPr>
          <p:cNvPr id="1205" name="Google Shape;1205;p58"/>
          <p:cNvSpPr txBox="1">
            <a:spLocks noGrp="1"/>
          </p:cNvSpPr>
          <p:nvPr>
            <p:ph type="subTitle" idx="4294967295"/>
          </p:nvPr>
        </p:nvSpPr>
        <p:spPr>
          <a:xfrm>
            <a:off x="6367800" y="3788300"/>
            <a:ext cx="2043900" cy="6156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400">
                <a:solidFill>
                  <a:schemeClr val="dk1"/>
                </a:solidFill>
              </a:rPr>
              <a:t>Jupiter is the biggest planet of them all</a:t>
            </a:r>
            <a:endParaRPr sz="1400">
              <a:solidFill>
                <a:schemeClr val="dk1"/>
              </a:solidFill>
            </a:endParaRPr>
          </a:p>
        </p:txBody>
      </p:sp>
      <p:sp>
        <p:nvSpPr>
          <p:cNvPr id="1206" name="Google Shape;1206;p58"/>
          <p:cNvSpPr txBox="1"/>
          <p:nvPr/>
        </p:nvSpPr>
        <p:spPr>
          <a:xfrm>
            <a:off x="6367800" y="1074375"/>
            <a:ext cx="10998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chemeClr val="accent1"/>
                </a:solidFill>
                <a:latin typeface="Outfit"/>
                <a:ea typeface="Outfit"/>
                <a:cs typeface="Outfit"/>
                <a:sym typeface="Outfit"/>
              </a:rPr>
              <a:t>20%</a:t>
            </a:r>
            <a:endParaRPr sz="3000" b="1">
              <a:solidFill>
                <a:schemeClr val="accent1"/>
              </a:solidFill>
              <a:latin typeface="Outfit"/>
              <a:ea typeface="Outfit"/>
              <a:cs typeface="Outfit"/>
              <a:sym typeface="Outfit"/>
            </a:endParaRPr>
          </a:p>
        </p:txBody>
      </p:sp>
      <p:sp>
        <p:nvSpPr>
          <p:cNvPr id="1207" name="Google Shape;1207;p58"/>
          <p:cNvSpPr txBox="1"/>
          <p:nvPr/>
        </p:nvSpPr>
        <p:spPr>
          <a:xfrm>
            <a:off x="6367800" y="2790375"/>
            <a:ext cx="10998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chemeClr val="accent1"/>
                </a:solidFill>
                <a:latin typeface="Outfit"/>
                <a:ea typeface="Outfit"/>
                <a:cs typeface="Outfit"/>
                <a:sym typeface="Outfit"/>
              </a:rPr>
              <a:t>80%</a:t>
            </a:r>
            <a:endParaRPr sz="3000" b="1">
              <a:solidFill>
                <a:schemeClr val="accent1"/>
              </a:solidFill>
              <a:latin typeface="Outfit"/>
              <a:ea typeface="Outfit"/>
              <a:cs typeface="Outfit"/>
              <a:sym typeface="Outfit"/>
            </a:endParaRPr>
          </a:p>
        </p:txBody>
      </p:sp>
      <p:grpSp>
        <p:nvGrpSpPr>
          <p:cNvPr id="1208" name="Google Shape;1208;p58"/>
          <p:cNvGrpSpPr/>
          <p:nvPr/>
        </p:nvGrpSpPr>
        <p:grpSpPr>
          <a:xfrm>
            <a:off x="675850" y="1348700"/>
            <a:ext cx="5106675" cy="2784139"/>
            <a:chOff x="-15087562" y="1923325"/>
            <a:chExt cx="14962422" cy="8157454"/>
          </a:xfrm>
        </p:grpSpPr>
        <p:sp>
          <p:nvSpPr>
            <p:cNvPr id="1209" name="Google Shape;1209;p58"/>
            <p:cNvSpPr/>
            <p:nvPr/>
          </p:nvSpPr>
          <p:spPr>
            <a:xfrm>
              <a:off x="-6293089" y="5912737"/>
              <a:ext cx="3100366" cy="708197"/>
            </a:xfrm>
            <a:custGeom>
              <a:avLst/>
              <a:gdLst/>
              <a:ahLst/>
              <a:cxnLst/>
              <a:rect l="l" t="t" r="r" b="b"/>
              <a:pathLst>
                <a:path w="59156" h="13204" extrusionOk="0">
                  <a:moveTo>
                    <a:pt x="1" y="0"/>
                  </a:moveTo>
                  <a:lnTo>
                    <a:pt x="1" y="0"/>
                  </a:lnTo>
                  <a:close/>
                  <a:moveTo>
                    <a:pt x="59155" y="1320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9477577" y="2195537"/>
              <a:ext cx="8634338" cy="6670531"/>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3179249" y="7445435"/>
              <a:ext cx="2325065" cy="1746087"/>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071581" y="6835360"/>
              <a:ext cx="1198355" cy="668936"/>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3210957" y="6385929"/>
              <a:ext cx="591499" cy="683203"/>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3953647" y="6463167"/>
              <a:ext cx="1135830" cy="924024"/>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6376420" y="7461633"/>
              <a:ext cx="476459" cy="84834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079704" y="3949972"/>
              <a:ext cx="560682" cy="897367"/>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1107880" y="8942302"/>
              <a:ext cx="982740" cy="760652"/>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2356844" y="5582651"/>
              <a:ext cx="488199" cy="826891"/>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8"/>
            <p:cNvSpPr/>
            <p:nvPr/>
          </p:nvSpPr>
          <p:spPr>
            <a:xfrm>
              <a:off x="-2705575" y="6706307"/>
              <a:ext cx="388620" cy="487918"/>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6520440" y="2202188"/>
              <a:ext cx="545326" cy="3497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8017561" y="2069166"/>
              <a:ext cx="516291" cy="190458"/>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8949554" y="3346924"/>
              <a:ext cx="242816" cy="248491"/>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2824858" y="7306620"/>
              <a:ext cx="451460" cy="176727"/>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571217" y="2255021"/>
              <a:ext cx="549624" cy="117622"/>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1954708" y="9308755"/>
              <a:ext cx="263570" cy="208908"/>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4392889" y="6122192"/>
              <a:ext cx="172114" cy="274718"/>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5369272" y="2026953"/>
              <a:ext cx="336996" cy="141918"/>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7686964" y="2028938"/>
              <a:ext cx="247323" cy="119552"/>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2485456" y="7316973"/>
              <a:ext cx="268130" cy="164445"/>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397461" y="5173931"/>
              <a:ext cx="142084" cy="201346"/>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2413027" y="6025806"/>
              <a:ext cx="158540" cy="208694"/>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6887252" y="2021428"/>
              <a:ext cx="233749" cy="101531"/>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454338" y="8046821"/>
              <a:ext cx="155291" cy="171739"/>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1862258" y="6577148"/>
              <a:ext cx="138520" cy="171203"/>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6608278" y="2004747"/>
              <a:ext cx="182858" cy="107592"/>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1749841" y="2470108"/>
              <a:ext cx="169966" cy="89678"/>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5010322" y="2106498"/>
              <a:ext cx="170961" cy="100780"/>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2199931" y="6972189"/>
              <a:ext cx="163100" cy="86299"/>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8"/>
            <p:cNvSpPr/>
            <p:nvPr/>
          </p:nvSpPr>
          <p:spPr>
            <a:xfrm>
              <a:off x="-6384543" y="2025129"/>
              <a:ext cx="130029" cy="85333"/>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8"/>
            <p:cNvSpPr/>
            <p:nvPr/>
          </p:nvSpPr>
          <p:spPr>
            <a:xfrm>
              <a:off x="-11173067" y="2041864"/>
              <a:ext cx="1090547" cy="20392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8"/>
            <p:cNvSpPr/>
            <p:nvPr/>
          </p:nvSpPr>
          <p:spPr>
            <a:xfrm>
              <a:off x="-15087562" y="1923325"/>
              <a:ext cx="6776718" cy="8157454"/>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8"/>
            <p:cNvSpPr/>
            <p:nvPr/>
          </p:nvSpPr>
          <p:spPr>
            <a:xfrm>
              <a:off x="-12261711" y="2141899"/>
              <a:ext cx="593281" cy="196680"/>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8984878" y="2717431"/>
              <a:ext cx="447477" cy="205047"/>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8"/>
            <p:cNvSpPr/>
            <p:nvPr/>
          </p:nvSpPr>
          <p:spPr>
            <a:xfrm>
              <a:off x="-12530727" y="5269782"/>
              <a:ext cx="552559" cy="242645"/>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8"/>
            <p:cNvSpPr/>
            <p:nvPr/>
          </p:nvSpPr>
          <p:spPr>
            <a:xfrm>
              <a:off x="-11634058" y="2075871"/>
              <a:ext cx="339669" cy="240338"/>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8"/>
            <p:cNvSpPr/>
            <p:nvPr/>
          </p:nvSpPr>
          <p:spPr>
            <a:xfrm>
              <a:off x="-12036194" y="5472425"/>
              <a:ext cx="346011" cy="158652"/>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11547111" y="2772249"/>
              <a:ext cx="271746" cy="138432"/>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11828811" y="2097755"/>
              <a:ext cx="197586" cy="96168"/>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11655808" y="5549288"/>
              <a:ext cx="124159" cy="9509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8"/>
            <p:cNvSpPr/>
            <p:nvPr/>
          </p:nvSpPr>
          <p:spPr>
            <a:xfrm>
              <a:off x="-10828896" y="9820674"/>
              <a:ext cx="131392" cy="84153"/>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12213704" y="5562322"/>
              <a:ext cx="117765" cy="8211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806842" y="7147638"/>
              <a:ext cx="99317" cy="114886"/>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6580187" y="2569445"/>
              <a:ext cx="115092" cy="81311"/>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2320629" y="6998794"/>
              <a:ext cx="105082" cy="80077"/>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1572540" y="3943321"/>
              <a:ext cx="96592" cy="90536"/>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8132600" y="4082028"/>
              <a:ext cx="112367" cy="270696"/>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8"/>
            <p:cNvSpPr/>
            <p:nvPr/>
          </p:nvSpPr>
          <p:spPr>
            <a:xfrm>
              <a:off x="-7379951" y="4524164"/>
              <a:ext cx="196590" cy="97401"/>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8"/>
            <p:cNvSpPr/>
            <p:nvPr/>
          </p:nvSpPr>
          <p:spPr>
            <a:xfrm>
              <a:off x="-6927974" y="4550768"/>
              <a:ext cx="106025" cy="80667"/>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8416028" y="4259945"/>
              <a:ext cx="94181" cy="81901"/>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0" name="Google Shape;1260;p58"/>
          <p:cNvCxnSpPr>
            <a:stCxn id="1207" idx="1"/>
          </p:cNvCxnSpPr>
          <p:nvPr/>
        </p:nvCxnSpPr>
        <p:spPr>
          <a:xfrm rot="10800000">
            <a:off x="2867700" y="2063625"/>
            <a:ext cx="3500100" cy="990600"/>
          </a:xfrm>
          <a:prstGeom prst="bentConnector3">
            <a:avLst>
              <a:gd name="adj1" fmla="val 50000"/>
            </a:avLst>
          </a:prstGeom>
          <a:noFill/>
          <a:ln w="19050" cap="flat" cmpd="sng">
            <a:solidFill>
              <a:schemeClr val="dk2"/>
            </a:solidFill>
            <a:prstDash val="solid"/>
            <a:round/>
            <a:headEnd type="oval" w="med" len="med"/>
            <a:tailEnd type="oval" w="med" len="med"/>
          </a:ln>
        </p:spPr>
      </p:cxnSp>
      <p:cxnSp>
        <p:nvCxnSpPr>
          <p:cNvPr id="1261" name="Google Shape;1261;p58"/>
          <p:cNvCxnSpPr>
            <a:stCxn id="1206" idx="1"/>
          </p:cNvCxnSpPr>
          <p:nvPr/>
        </p:nvCxnSpPr>
        <p:spPr>
          <a:xfrm flipH="1">
            <a:off x="4967400" y="1338225"/>
            <a:ext cx="1400400" cy="962700"/>
          </a:xfrm>
          <a:prstGeom prst="bentConnector3">
            <a:avLst>
              <a:gd name="adj1" fmla="val 50000"/>
            </a:avLst>
          </a:prstGeom>
          <a:noFill/>
          <a:ln w="19050" cap="flat" cmpd="sng">
            <a:solidFill>
              <a:schemeClr val="dk2"/>
            </a:solidFill>
            <a:prstDash val="solid"/>
            <a:round/>
            <a:headEnd type="oval" w="med" len="med"/>
            <a:tailEnd type="oval"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59"/>
          <p:cNvSpPr txBox="1">
            <a:spLocks noGrp="1"/>
          </p:cNvSpPr>
          <p:nvPr>
            <p:ph type="body" idx="1"/>
          </p:nvPr>
        </p:nvSpPr>
        <p:spPr>
          <a:xfrm>
            <a:off x="2089500" y="1638670"/>
            <a:ext cx="4965000" cy="2027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2"/>
              </a:buClr>
              <a:buSzPts val="1400"/>
              <a:buChar char="●"/>
            </a:pPr>
            <a:r>
              <a:rPr lang="en"/>
              <a:t>AUTHOR (YEAR). </a:t>
            </a:r>
            <a:r>
              <a:rPr lang="en" i="1"/>
              <a:t>Title of the publication. </a:t>
            </a:r>
            <a:r>
              <a:rPr lang="en"/>
              <a:t>Publisher</a:t>
            </a:r>
            <a:endParaRPr/>
          </a:p>
          <a:p>
            <a:pPr marL="457200" lvl="0" indent="-317500" algn="l" rtl="0">
              <a:spcBef>
                <a:spcPts val="0"/>
              </a:spcBef>
              <a:spcAft>
                <a:spcPts val="0"/>
              </a:spcAft>
              <a:buClr>
                <a:schemeClr val="lt2"/>
              </a:buClr>
              <a:buSzPts val="1400"/>
              <a:buChar char="●"/>
            </a:pPr>
            <a:r>
              <a:rPr lang="en"/>
              <a:t>AUTHOR (YEAR). </a:t>
            </a:r>
            <a:r>
              <a:rPr lang="en" i="1"/>
              <a:t>Title of the publication</a:t>
            </a:r>
            <a:r>
              <a:rPr lang="en"/>
              <a:t>. Publisher</a:t>
            </a:r>
            <a:endParaRPr/>
          </a:p>
          <a:p>
            <a:pPr marL="457200" lvl="0" indent="-317500" algn="l" rtl="0">
              <a:spcBef>
                <a:spcPts val="0"/>
              </a:spcBef>
              <a:spcAft>
                <a:spcPts val="0"/>
              </a:spcAft>
              <a:buClr>
                <a:schemeClr val="lt2"/>
              </a:buClr>
              <a:buSzPts val="1400"/>
              <a:buChar char="●"/>
            </a:pPr>
            <a:r>
              <a:rPr lang="en"/>
              <a:t>AUTHOR (YEAR). </a:t>
            </a:r>
            <a:r>
              <a:rPr lang="en" i="1"/>
              <a:t>Title of the publication</a:t>
            </a:r>
            <a:r>
              <a:rPr lang="en"/>
              <a:t>. Publisher</a:t>
            </a:r>
            <a:endParaRPr/>
          </a:p>
          <a:p>
            <a:pPr marL="457200" lvl="0" indent="-317500" algn="l" rtl="0">
              <a:spcBef>
                <a:spcPts val="0"/>
              </a:spcBef>
              <a:spcAft>
                <a:spcPts val="0"/>
              </a:spcAft>
              <a:buClr>
                <a:schemeClr val="lt2"/>
              </a:buClr>
              <a:buSzPts val="1400"/>
              <a:buChar char="●"/>
            </a:pPr>
            <a:r>
              <a:rPr lang="en"/>
              <a:t>AUTHOR (YEAR). </a:t>
            </a:r>
            <a:r>
              <a:rPr lang="en" i="1"/>
              <a:t>Title of the publication</a:t>
            </a:r>
            <a:r>
              <a:rPr lang="en"/>
              <a:t>. Publisher</a:t>
            </a:r>
            <a:endParaRPr/>
          </a:p>
          <a:p>
            <a:pPr marL="457200" lvl="0" indent="-317500" algn="l" rtl="0">
              <a:spcBef>
                <a:spcPts val="0"/>
              </a:spcBef>
              <a:spcAft>
                <a:spcPts val="0"/>
              </a:spcAft>
              <a:buClr>
                <a:schemeClr val="lt2"/>
              </a:buClr>
              <a:buSzPts val="1400"/>
              <a:buChar char="●"/>
            </a:pPr>
            <a:r>
              <a:rPr lang="en"/>
              <a:t>AUTHOR (YEAR). </a:t>
            </a:r>
            <a:r>
              <a:rPr lang="en" i="1"/>
              <a:t>Title of the publication</a:t>
            </a:r>
            <a:r>
              <a:rPr lang="en"/>
              <a:t>. Publisher</a:t>
            </a:r>
            <a:endParaRPr/>
          </a:p>
          <a:p>
            <a:pPr marL="457200" lvl="0" indent="-317500" algn="l" rtl="0">
              <a:spcBef>
                <a:spcPts val="0"/>
              </a:spcBef>
              <a:spcAft>
                <a:spcPts val="0"/>
              </a:spcAft>
              <a:buClr>
                <a:schemeClr val="lt2"/>
              </a:buClr>
              <a:buSzPts val="1400"/>
              <a:buChar char="●"/>
            </a:pPr>
            <a:r>
              <a:rPr lang="en"/>
              <a:t>AUTHOR (YEAR). </a:t>
            </a:r>
            <a:r>
              <a:rPr lang="en" i="1"/>
              <a:t>Title of the publication</a:t>
            </a:r>
            <a:r>
              <a:rPr lang="en"/>
              <a:t>. Publisher</a:t>
            </a:r>
            <a:endParaRPr/>
          </a:p>
          <a:p>
            <a:pPr marL="457200" lvl="0" indent="-317500" algn="l" rtl="0">
              <a:spcBef>
                <a:spcPts val="0"/>
              </a:spcBef>
              <a:spcAft>
                <a:spcPts val="0"/>
              </a:spcAft>
              <a:buClr>
                <a:schemeClr val="lt2"/>
              </a:buClr>
              <a:buSzPts val="1400"/>
              <a:buChar char="●"/>
            </a:pPr>
            <a:r>
              <a:rPr lang="en"/>
              <a:t>AUTHOR (YEAR). </a:t>
            </a:r>
            <a:r>
              <a:rPr lang="en" i="1"/>
              <a:t>Title of the publication</a:t>
            </a:r>
            <a:r>
              <a:rPr lang="en"/>
              <a:t>. Publisher</a:t>
            </a:r>
            <a:endParaRPr/>
          </a:p>
          <a:p>
            <a:pPr marL="457200" lvl="0" indent="-317500" algn="l" rtl="0">
              <a:spcBef>
                <a:spcPts val="0"/>
              </a:spcBef>
              <a:spcAft>
                <a:spcPts val="0"/>
              </a:spcAft>
              <a:buClr>
                <a:schemeClr val="lt2"/>
              </a:buClr>
              <a:buSzPts val="1400"/>
              <a:buChar char="●"/>
            </a:pPr>
            <a:r>
              <a:rPr lang="en"/>
              <a:t>AUTHOR (YEAR). </a:t>
            </a:r>
            <a:r>
              <a:rPr lang="en" i="1"/>
              <a:t>Title of the publication</a:t>
            </a:r>
            <a:r>
              <a:rPr lang="en"/>
              <a:t>. Publisher</a:t>
            </a:r>
            <a:endParaRPr/>
          </a:p>
        </p:txBody>
      </p:sp>
      <p:sp>
        <p:nvSpPr>
          <p:cNvPr id="1267" name="Google Shape;1267;p59"/>
          <p:cNvSpPr txBox="1">
            <a:spLocks noGrp="1"/>
          </p:cNvSpPr>
          <p:nvPr>
            <p:ph type="title"/>
          </p:nvPr>
        </p:nvSpPr>
        <p:spPr>
          <a:xfrm>
            <a:off x="788900" y="434600"/>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References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71"/>
        <p:cNvGrpSpPr/>
        <p:nvPr/>
      </p:nvGrpSpPr>
      <p:grpSpPr>
        <a:xfrm>
          <a:off x="0" y="0"/>
          <a:ext cx="0" cy="0"/>
          <a:chOff x="0" y="0"/>
          <a:chExt cx="0" cy="0"/>
        </a:xfrm>
      </p:grpSpPr>
      <p:sp>
        <p:nvSpPr>
          <p:cNvPr id="1272" name="Google Shape;1272;p60"/>
          <p:cNvSpPr txBox="1">
            <a:spLocks noGrp="1"/>
          </p:cNvSpPr>
          <p:nvPr>
            <p:ph type="title"/>
          </p:nvPr>
        </p:nvSpPr>
        <p:spPr>
          <a:xfrm>
            <a:off x="5182550" y="1727625"/>
            <a:ext cx="2985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Website</a:t>
            </a:r>
            <a:endParaRPr/>
          </a:p>
        </p:txBody>
      </p:sp>
      <p:sp>
        <p:nvSpPr>
          <p:cNvPr id="1273" name="Google Shape;1273;p60"/>
          <p:cNvSpPr txBox="1">
            <a:spLocks noGrp="1"/>
          </p:cNvSpPr>
          <p:nvPr>
            <p:ph type="subTitle" idx="1"/>
          </p:nvPr>
        </p:nvSpPr>
        <p:spPr>
          <a:xfrm>
            <a:off x="5182575" y="2300325"/>
            <a:ext cx="2985900" cy="120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274" name="Google Shape;1274;p60"/>
          <p:cNvGrpSpPr/>
          <p:nvPr/>
        </p:nvGrpSpPr>
        <p:grpSpPr>
          <a:xfrm>
            <a:off x="975534" y="1351151"/>
            <a:ext cx="3785148" cy="2903685"/>
            <a:chOff x="4874925" y="1828707"/>
            <a:chExt cx="3325849" cy="2551344"/>
          </a:xfrm>
        </p:grpSpPr>
        <p:sp>
          <p:nvSpPr>
            <p:cNvPr id="1275" name="Google Shape;1275;p60"/>
            <p:cNvSpPr/>
            <p:nvPr/>
          </p:nvSpPr>
          <p:spPr>
            <a:xfrm>
              <a:off x="4874925" y="1828707"/>
              <a:ext cx="3325849" cy="2183799"/>
            </a:xfrm>
            <a:custGeom>
              <a:avLst/>
              <a:gdLst/>
              <a:ahLst/>
              <a:cxnLst/>
              <a:rect l="l" t="t" r="r" b="b"/>
              <a:pathLst>
                <a:path w="159494" h="104726" extrusionOk="0">
                  <a:moveTo>
                    <a:pt x="8571" y="0"/>
                  </a:moveTo>
                  <a:lnTo>
                    <a:pt x="7682" y="52"/>
                  </a:lnTo>
                  <a:lnTo>
                    <a:pt x="6846" y="157"/>
                  </a:lnTo>
                  <a:lnTo>
                    <a:pt x="6010" y="366"/>
                  </a:lnTo>
                  <a:lnTo>
                    <a:pt x="5226" y="679"/>
                  </a:lnTo>
                  <a:lnTo>
                    <a:pt x="4442" y="1045"/>
                  </a:lnTo>
                  <a:lnTo>
                    <a:pt x="3763" y="1463"/>
                  </a:lnTo>
                  <a:lnTo>
                    <a:pt x="3084" y="1934"/>
                  </a:lnTo>
                  <a:lnTo>
                    <a:pt x="2509" y="2508"/>
                  </a:lnTo>
                  <a:lnTo>
                    <a:pt x="1934" y="3136"/>
                  </a:lnTo>
                  <a:lnTo>
                    <a:pt x="1464" y="3763"/>
                  </a:lnTo>
                  <a:lnTo>
                    <a:pt x="1045" y="4494"/>
                  </a:lnTo>
                  <a:lnTo>
                    <a:pt x="680" y="5226"/>
                  </a:lnTo>
                  <a:lnTo>
                    <a:pt x="366" y="6010"/>
                  </a:lnTo>
                  <a:lnTo>
                    <a:pt x="157" y="6846"/>
                  </a:lnTo>
                  <a:lnTo>
                    <a:pt x="53" y="7682"/>
                  </a:lnTo>
                  <a:lnTo>
                    <a:pt x="0" y="8570"/>
                  </a:lnTo>
                  <a:lnTo>
                    <a:pt x="0" y="96156"/>
                  </a:lnTo>
                  <a:lnTo>
                    <a:pt x="53" y="97044"/>
                  </a:lnTo>
                  <a:lnTo>
                    <a:pt x="157" y="97880"/>
                  </a:lnTo>
                  <a:lnTo>
                    <a:pt x="366" y="98716"/>
                  </a:lnTo>
                  <a:lnTo>
                    <a:pt x="680" y="99500"/>
                  </a:lnTo>
                  <a:lnTo>
                    <a:pt x="1045" y="100232"/>
                  </a:lnTo>
                  <a:lnTo>
                    <a:pt x="1464" y="100963"/>
                  </a:lnTo>
                  <a:lnTo>
                    <a:pt x="1934" y="101590"/>
                  </a:lnTo>
                  <a:lnTo>
                    <a:pt x="2509" y="102218"/>
                  </a:lnTo>
                  <a:lnTo>
                    <a:pt x="3084" y="102792"/>
                  </a:lnTo>
                  <a:lnTo>
                    <a:pt x="3763" y="103263"/>
                  </a:lnTo>
                  <a:lnTo>
                    <a:pt x="4442" y="103681"/>
                  </a:lnTo>
                  <a:lnTo>
                    <a:pt x="5226" y="104047"/>
                  </a:lnTo>
                  <a:lnTo>
                    <a:pt x="6010" y="104360"/>
                  </a:lnTo>
                  <a:lnTo>
                    <a:pt x="6846" y="104569"/>
                  </a:lnTo>
                  <a:lnTo>
                    <a:pt x="7682" y="104674"/>
                  </a:lnTo>
                  <a:lnTo>
                    <a:pt x="8571" y="104726"/>
                  </a:lnTo>
                  <a:lnTo>
                    <a:pt x="150923" y="104726"/>
                  </a:lnTo>
                  <a:lnTo>
                    <a:pt x="151811" y="104674"/>
                  </a:lnTo>
                  <a:lnTo>
                    <a:pt x="152648" y="104569"/>
                  </a:lnTo>
                  <a:lnTo>
                    <a:pt x="153484" y="104360"/>
                  </a:lnTo>
                  <a:lnTo>
                    <a:pt x="154268" y="104047"/>
                  </a:lnTo>
                  <a:lnTo>
                    <a:pt x="154999" y="103681"/>
                  </a:lnTo>
                  <a:lnTo>
                    <a:pt x="155679" y="103263"/>
                  </a:lnTo>
                  <a:lnTo>
                    <a:pt x="156358" y="102792"/>
                  </a:lnTo>
                  <a:lnTo>
                    <a:pt x="156985" y="102218"/>
                  </a:lnTo>
                  <a:lnTo>
                    <a:pt x="157508" y="101590"/>
                  </a:lnTo>
                  <a:lnTo>
                    <a:pt x="158030" y="100963"/>
                  </a:lnTo>
                  <a:lnTo>
                    <a:pt x="158448" y="100232"/>
                  </a:lnTo>
                  <a:lnTo>
                    <a:pt x="158814" y="99500"/>
                  </a:lnTo>
                  <a:lnTo>
                    <a:pt x="159075" y="98716"/>
                  </a:lnTo>
                  <a:lnTo>
                    <a:pt x="159284" y="97880"/>
                  </a:lnTo>
                  <a:lnTo>
                    <a:pt x="159441" y="97044"/>
                  </a:lnTo>
                  <a:lnTo>
                    <a:pt x="159493" y="96156"/>
                  </a:lnTo>
                  <a:lnTo>
                    <a:pt x="159493" y="8570"/>
                  </a:lnTo>
                  <a:lnTo>
                    <a:pt x="159441" y="7682"/>
                  </a:lnTo>
                  <a:lnTo>
                    <a:pt x="159284" y="6846"/>
                  </a:lnTo>
                  <a:lnTo>
                    <a:pt x="159075" y="6010"/>
                  </a:lnTo>
                  <a:lnTo>
                    <a:pt x="158814" y="5226"/>
                  </a:lnTo>
                  <a:lnTo>
                    <a:pt x="158448" y="4494"/>
                  </a:lnTo>
                  <a:lnTo>
                    <a:pt x="158030" y="3763"/>
                  </a:lnTo>
                  <a:lnTo>
                    <a:pt x="157508" y="3136"/>
                  </a:lnTo>
                  <a:lnTo>
                    <a:pt x="156985" y="2508"/>
                  </a:lnTo>
                  <a:lnTo>
                    <a:pt x="156358" y="1934"/>
                  </a:lnTo>
                  <a:lnTo>
                    <a:pt x="155679" y="1463"/>
                  </a:lnTo>
                  <a:lnTo>
                    <a:pt x="154999" y="1045"/>
                  </a:lnTo>
                  <a:lnTo>
                    <a:pt x="154268" y="679"/>
                  </a:lnTo>
                  <a:lnTo>
                    <a:pt x="153484" y="366"/>
                  </a:lnTo>
                  <a:lnTo>
                    <a:pt x="152648" y="157"/>
                  </a:lnTo>
                  <a:lnTo>
                    <a:pt x="151811" y="52"/>
                  </a:lnTo>
                  <a:lnTo>
                    <a:pt x="150923" y="0"/>
                  </a:lnTo>
                  <a:close/>
                </a:path>
              </a:pathLst>
            </a:custGeom>
            <a:solidFill>
              <a:schemeClr val="lt2"/>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0"/>
            <p:cNvSpPr/>
            <p:nvPr/>
          </p:nvSpPr>
          <p:spPr>
            <a:xfrm>
              <a:off x="4874925" y="1828707"/>
              <a:ext cx="3325849" cy="1961511"/>
            </a:xfrm>
            <a:custGeom>
              <a:avLst/>
              <a:gdLst/>
              <a:ahLst/>
              <a:cxnLst/>
              <a:rect l="l" t="t" r="r" b="b"/>
              <a:pathLst>
                <a:path w="159494" h="94066" extrusionOk="0">
                  <a:moveTo>
                    <a:pt x="8571" y="0"/>
                  </a:moveTo>
                  <a:lnTo>
                    <a:pt x="7682" y="52"/>
                  </a:lnTo>
                  <a:lnTo>
                    <a:pt x="6846" y="157"/>
                  </a:lnTo>
                  <a:lnTo>
                    <a:pt x="6010" y="366"/>
                  </a:lnTo>
                  <a:lnTo>
                    <a:pt x="5226" y="679"/>
                  </a:lnTo>
                  <a:lnTo>
                    <a:pt x="4442" y="1045"/>
                  </a:lnTo>
                  <a:lnTo>
                    <a:pt x="3763" y="1463"/>
                  </a:lnTo>
                  <a:lnTo>
                    <a:pt x="3084" y="1934"/>
                  </a:lnTo>
                  <a:lnTo>
                    <a:pt x="2509" y="2508"/>
                  </a:lnTo>
                  <a:lnTo>
                    <a:pt x="1934" y="3136"/>
                  </a:lnTo>
                  <a:lnTo>
                    <a:pt x="1464" y="3763"/>
                  </a:lnTo>
                  <a:lnTo>
                    <a:pt x="1045" y="4494"/>
                  </a:lnTo>
                  <a:lnTo>
                    <a:pt x="680" y="5226"/>
                  </a:lnTo>
                  <a:lnTo>
                    <a:pt x="366" y="6010"/>
                  </a:lnTo>
                  <a:lnTo>
                    <a:pt x="157" y="6846"/>
                  </a:lnTo>
                  <a:lnTo>
                    <a:pt x="53" y="7682"/>
                  </a:lnTo>
                  <a:lnTo>
                    <a:pt x="0" y="8570"/>
                  </a:lnTo>
                  <a:lnTo>
                    <a:pt x="0" y="94065"/>
                  </a:lnTo>
                  <a:lnTo>
                    <a:pt x="159493" y="94065"/>
                  </a:lnTo>
                  <a:lnTo>
                    <a:pt x="159493" y="8570"/>
                  </a:lnTo>
                  <a:lnTo>
                    <a:pt x="159441" y="7682"/>
                  </a:lnTo>
                  <a:lnTo>
                    <a:pt x="159284" y="6846"/>
                  </a:lnTo>
                  <a:lnTo>
                    <a:pt x="159075" y="6010"/>
                  </a:lnTo>
                  <a:lnTo>
                    <a:pt x="158814" y="5226"/>
                  </a:lnTo>
                  <a:lnTo>
                    <a:pt x="158448" y="4494"/>
                  </a:lnTo>
                  <a:lnTo>
                    <a:pt x="158030" y="3763"/>
                  </a:lnTo>
                  <a:lnTo>
                    <a:pt x="157508" y="3136"/>
                  </a:lnTo>
                  <a:lnTo>
                    <a:pt x="156985" y="2508"/>
                  </a:lnTo>
                  <a:lnTo>
                    <a:pt x="156358" y="1934"/>
                  </a:lnTo>
                  <a:lnTo>
                    <a:pt x="155679" y="1463"/>
                  </a:lnTo>
                  <a:lnTo>
                    <a:pt x="154999" y="1045"/>
                  </a:lnTo>
                  <a:lnTo>
                    <a:pt x="154268" y="679"/>
                  </a:lnTo>
                  <a:lnTo>
                    <a:pt x="153484" y="366"/>
                  </a:lnTo>
                  <a:lnTo>
                    <a:pt x="152648" y="157"/>
                  </a:lnTo>
                  <a:lnTo>
                    <a:pt x="151811" y="52"/>
                  </a:lnTo>
                  <a:lnTo>
                    <a:pt x="150923" y="0"/>
                  </a:lnTo>
                  <a:close/>
                </a:path>
              </a:pathLst>
            </a:custGeom>
            <a:solidFill>
              <a:schemeClr val="lt2"/>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0"/>
            <p:cNvSpPr/>
            <p:nvPr/>
          </p:nvSpPr>
          <p:spPr>
            <a:xfrm>
              <a:off x="6481396" y="3838405"/>
              <a:ext cx="113354" cy="113354"/>
            </a:xfrm>
            <a:custGeom>
              <a:avLst/>
              <a:gdLst/>
              <a:ahLst/>
              <a:cxnLst/>
              <a:rect l="l" t="t" r="r" b="b"/>
              <a:pathLst>
                <a:path w="5436" h="5436" extrusionOk="0">
                  <a:moveTo>
                    <a:pt x="2718" y="1"/>
                  </a:moveTo>
                  <a:lnTo>
                    <a:pt x="2143" y="53"/>
                  </a:lnTo>
                  <a:lnTo>
                    <a:pt x="1620" y="210"/>
                  </a:lnTo>
                  <a:lnTo>
                    <a:pt x="1202" y="471"/>
                  </a:lnTo>
                  <a:lnTo>
                    <a:pt x="784" y="784"/>
                  </a:lnTo>
                  <a:lnTo>
                    <a:pt x="471" y="1203"/>
                  </a:lnTo>
                  <a:lnTo>
                    <a:pt x="209" y="1673"/>
                  </a:lnTo>
                  <a:lnTo>
                    <a:pt x="53" y="2195"/>
                  </a:lnTo>
                  <a:lnTo>
                    <a:pt x="0" y="2718"/>
                  </a:lnTo>
                  <a:lnTo>
                    <a:pt x="53" y="3241"/>
                  </a:lnTo>
                  <a:lnTo>
                    <a:pt x="209" y="3763"/>
                  </a:lnTo>
                  <a:lnTo>
                    <a:pt x="471" y="4234"/>
                  </a:lnTo>
                  <a:lnTo>
                    <a:pt x="784" y="4652"/>
                  </a:lnTo>
                  <a:lnTo>
                    <a:pt x="1202" y="4965"/>
                  </a:lnTo>
                  <a:lnTo>
                    <a:pt x="1620" y="5226"/>
                  </a:lnTo>
                  <a:lnTo>
                    <a:pt x="2143" y="5383"/>
                  </a:lnTo>
                  <a:lnTo>
                    <a:pt x="2718" y="5435"/>
                  </a:lnTo>
                  <a:lnTo>
                    <a:pt x="3240" y="5383"/>
                  </a:lnTo>
                  <a:lnTo>
                    <a:pt x="3763" y="5226"/>
                  </a:lnTo>
                  <a:lnTo>
                    <a:pt x="4233" y="4965"/>
                  </a:lnTo>
                  <a:lnTo>
                    <a:pt x="4651" y="4652"/>
                  </a:lnTo>
                  <a:lnTo>
                    <a:pt x="4965" y="4234"/>
                  </a:lnTo>
                  <a:lnTo>
                    <a:pt x="5226" y="3763"/>
                  </a:lnTo>
                  <a:lnTo>
                    <a:pt x="5383" y="3241"/>
                  </a:lnTo>
                  <a:lnTo>
                    <a:pt x="5435" y="2718"/>
                  </a:lnTo>
                  <a:lnTo>
                    <a:pt x="5383" y="2195"/>
                  </a:lnTo>
                  <a:lnTo>
                    <a:pt x="5226" y="1673"/>
                  </a:lnTo>
                  <a:lnTo>
                    <a:pt x="4965" y="1203"/>
                  </a:lnTo>
                  <a:lnTo>
                    <a:pt x="4651" y="784"/>
                  </a:lnTo>
                  <a:lnTo>
                    <a:pt x="4233" y="471"/>
                  </a:lnTo>
                  <a:lnTo>
                    <a:pt x="3763" y="210"/>
                  </a:lnTo>
                  <a:lnTo>
                    <a:pt x="3240" y="53"/>
                  </a:lnTo>
                  <a:lnTo>
                    <a:pt x="2718" y="1"/>
                  </a:lnTo>
                  <a:close/>
                </a:path>
              </a:pathLst>
            </a:custGeom>
            <a:solidFill>
              <a:schemeClr val="lt2"/>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0"/>
            <p:cNvSpPr/>
            <p:nvPr/>
          </p:nvSpPr>
          <p:spPr>
            <a:xfrm>
              <a:off x="6041076" y="4012776"/>
              <a:ext cx="993851" cy="367275"/>
            </a:xfrm>
            <a:custGeom>
              <a:avLst/>
              <a:gdLst/>
              <a:ahLst/>
              <a:cxnLst/>
              <a:rect l="l" t="t" r="r" b="b"/>
              <a:pathLst>
                <a:path w="47661" h="17613" extrusionOk="0">
                  <a:moveTo>
                    <a:pt x="7056" y="1"/>
                  </a:moveTo>
                  <a:lnTo>
                    <a:pt x="7056" y="8624"/>
                  </a:lnTo>
                  <a:lnTo>
                    <a:pt x="1" y="15940"/>
                  </a:lnTo>
                  <a:lnTo>
                    <a:pt x="1" y="17612"/>
                  </a:lnTo>
                  <a:lnTo>
                    <a:pt x="47661" y="17612"/>
                  </a:lnTo>
                  <a:lnTo>
                    <a:pt x="47661" y="15940"/>
                  </a:lnTo>
                  <a:lnTo>
                    <a:pt x="40345" y="8624"/>
                  </a:lnTo>
                  <a:lnTo>
                    <a:pt x="40345" y="1"/>
                  </a:lnTo>
                  <a:close/>
                </a:path>
              </a:pathLst>
            </a:custGeom>
            <a:solidFill>
              <a:schemeClr val="lt2"/>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 name="Google Shape;1279;p60"/>
          <p:cNvSpPr/>
          <p:nvPr/>
        </p:nvSpPr>
        <p:spPr>
          <a:xfrm>
            <a:off x="1139323" y="1529550"/>
            <a:ext cx="3462900" cy="19524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80" name="Google Shape;1280;p60"/>
          <p:cNvPicPr preferRelativeResize="0"/>
          <p:nvPr/>
        </p:nvPicPr>
        <p:blipFill rotWithShape="1">
          <a:blip r:embed="rId3">
            <a:alphaModFix/>
          </a:blip>
          <a:srcRect/>
          <a:stretch/>
        </p:blipFill>
        <p:spPr>
          <a:xfrm>
            <a:off x="1142061" y="1534824"/>
            <a:ext cx="3452211" cy="1941877"/>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84"/>
        <p:cNvGrpSpPr/>
        <p:nvPr/>
      </p:nvGrpSpPr>
      <p:grpSpPr>
        <a:xfrm>
          <a:off x="0" y="0"/>
          <a:ext cx="0" cy="0"/>
          <a:chOff x="0" y="0"/>
          <a:chExt cx="0" cy="0"/>
        </a:xfrm>
      </p:grpSpPr>
      <p:sp>
        <p:nvSpPr>
          <p:cNvPr id="1285" name="Google Shape;1285;p61"/>
          <p:cNvSpPr txBox="1">
            <a:spLocks noGrp="1"/>
          </p:cNvSpPr>
          <p:nvPr>
            <p:ph type="title"/>
          </p:nvPr>
        </p:nvSpPr>
        <p:spPr>
          <a:xfrm>
            <a:off x="932525" y="445025"/>
            <a:ext cx="7479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 </a:t>
            </a:r>
            <a:endParaRPr/>
          </a:p>
        </p:txBody>
      </p:sp>
      <p:sp>
        <p:nvSpPr>
          <p:cNvPr id="1286" name="Google Shape;1286;p61"/>
          <p:cNvSpPr txBox="1">
            <a:spLocks noGrp="1"/>
          </p:cNvSpPr>
          <p:nvPr>
            <p:ph type="subTitle" idx="1"/>
          </p:nvPr>
        </p:nvSpPr>
        <p:spPr>
          <a:xfrm>
            <a:off x="932525" y="1388200"/>
            <a:ext cx="4623300" cy="242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en">
                <a:solidFill>
                  <a:schemeClr val="dk1"/>
                </a:solidFill>
              </a:rPr>
              <a:t>Do you know what helps you make your point clear?</a:t>
            </a:r>
            <a:br>
              <a:rPr lang="en">
                <a:solidFill>
                  <a:schemeClr val="dk1"/>
                </a:solidFill>
              </a:rPr>
            </a:br>
            <a:r>
              <a:rPr lang="en">
                <a:solidFill>
                  <a:schemeClr val="dk1"/>
                </a:solidFill>
              </a:rPr>
              <a:t>Lists like this one:</a:t>
            </a:r>
            <a:endParaRPr>
              <a:solidFill>
                <a:schemeClr val="dk1"/>
              </a:solidFill>
            </a:endParaRPr>
          </a:p>
          <a:p>
            <a:pPr marL="241300" lvl="0" indent="-215900" algn="l" rtl="0">
              <a:spcBef>
                <a:spcPts val="1600"/>
              </a:spcBef>
              <a:spcAft>
                <a:spcPts val="0"/>
              </a:spcAft>
              <a:buSzPts val="1400"/>
              <a:buChar char="●"/>
            </a:pPr>
            <a:r>
              <a:rPr lang="en">
                <a:solidFill>
                  <a:schemeClr val="dk1"/>
                </a:solidFill>
              </a:rPr>
              <a:t>They’re simple </a:t>
            </a:r>
            <a:endParaRPr>
              <a:solidFill>
                <a:schemeClr val="dk1"/>
              </a:solidFill>
            </a:endParaRPr>
          </a:p>
          <a:p>
            <a:pPr marL="241300" lvl="0" indent="-215900" algn="l" rtl="0">
              <a:spcBef>
                <a:spcPts val="0"/>
              </a:spcBef>
              <a:spcAft>
                <a:spcPts val="0"/>
              </a:spcAft>
              <a:buSzPts val="1400"/>
              <a:buChar char="●"/>
            </a:pPr>
            <a:r>
              <a:rPr lang="en">
                <a:solidFill>
                  <a:schemeClr val="dk1"/>
                </a:solidFill>
              </a:rPr>
              <a:t>You can organize your ideas clearly</a:t>
            </a:r>
            <a:endParaRPr>
              <a:solidFill>
                <a:schemeClr val="dk1"/>
              </a:solidFill>
            </a:endParaRPr>
          </a:p>
          <a:p>
            <a:pPr marL="241300" lvl="0" indent="-215900" algn="l" rtl="0">
              <a:spcBef>
                <a:spcPts val="0"/>
              </a:spcBef>
              <a:spcAft>
                <a:spcPts val="0"/>
              </a:spcAft>
              <a:buSzPts val="1400"/>
              <a:buChar char="●"/>
            </a:pPr>
            <a:r>
              <a:rPr lang="en">
                <a:solidFill>
                  <a:schemeClr val="dk1"/>
                </a:solidFill>
              </a:rPr>
              <a:t>You’ll never forget to buy milk!</a:t>
            </a:r>
            <a:endParaRPr>
              <a:solidFill>
                <a:schemeClr val="dk1"/>
              </a:solidFill>
            </a:endParaRPr>
          </a:p>
          <a:p>
            <a:pPr marL="0" lvl="0" indent="0" algn="l" rtl="0">
              <a:spcBef>
                <a:spcPts val="1600"/>
              </a:spcBef>
              <a:spcAft>
                <a:spcPts val="1600"/>
              </a:spcAft>
              <a:buClr>
                <a:srgbClr val="273D40"/>
              </a:buClr>
              <a:buSzPts val="600"/>
              <a:buFont typeface="Arial"/>
              <a:buNone/>
            </a:pPr>
            <a:r>
              <a:rPr lang="en">
                <a:solidFill>
                  <a:schemeClr val="dk1"/>
                </a:solidFill>
              </a:rPr>
              <a:t>And the most important thing: the audience won’t miss the point of your presentation</a:t>
            </a:r>
            <a:endParaRPr>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90"/>
        <p:cNvGrpSpPr/>
        <p:nvPr/>
      </p:nvGrpSpPr>
      <p:grpSpPr>
        <a:xfrm>
          <a:off x="0" y="0"/>
          <a:ext cx="0" cy="0"/>
          <a:chOff x="0" y="0"/>
          <a:chExt cx="0" cy="0"/>
        </a:xfrm>
      </p:grpSpPr>
      <p:pic>
        <p:nvPicPr>
          <p:cNvPr id="1291" name="Google Shape;1291;p62"/>
          <p:cNvPicPr preferRelativeResize="0">
            <a:picLocks noGrp="1"/>
          </p:cNvPicPr>
          <p:nvPr>
            <p:ph type="pic" idx="7"/>
          </p:nvPr>
        </p:nvPicPr>
        <p:blipFill rotWithShape="1">
          <a:blip r:embed="rId3">
            <a:alphaModFix/>
          </a:blip>
          <a:srcRect l="50191" t="2668" r="7825" b="33790"/>
          <a:stretch/>
        </p:blipFill>
        <p:spPr>
          <a:xfrm>
            <a:off x="858000" y="1200075"/>
            <a:ext cx="2060400" cy="2073900"/>
          </a:xfrm>
          <a:prstGeom prst="ellipse">
            <a:avLst/>
          </a:prstGeom>
        </p:spPr>
      </p:pic>
      <p:pic>
        <p:nvPicPr>
          <p:cNvPr id="1292" name="Google Shape;1292;p62"/>
          <p:cNvPicPr preferRelativeResize="0">
            <a:picLocks noGrp="1"/>
          </p:cNvPicPr>
          <p:nvPr>
            <p:ph type="pic" idx="8"/>
          </p:nvPr>
        </p:nvPicPr>
        <p:blipFill rotWithShape="1">
          <a:blip r:embed="rId4">
            <a:alphaModFix/>
          </a:blip>
          <a:srcRect l="59983" t="1116" r="4809" b="45711"/>
          <a:stretch/>
        </p:blipFill>
        <p:spPr>
          <a:xfrm>
            <a:off x="3504450" y="1200075"/>
            <a:ext cx="2060400" cy="2073900"/>
          </a:xfrm>
          <a:prstGeom prst="ellipse">
            <a:avLst/>
          </a:prstGeom>
        </p:spPr>
      </p:pic>
      <p:pic>
        <p:nvPicPr>
          <p:cNvPr id="1293" name="Google Shape;1293;p62"/>
          <p:cNvPicPr preferRelativeResize="0">
            <a:picLocks noGrp="1"/>
          </p:cNvPicPr>
          <p:nvPr>
            <p:ph type="pic" idx="9"/>
          </p:nvPr>
        </p:nvPicPr>
        <p:blipFill rotWithShape="1">
          <a:blip r:embed="rId5">
            <a:alphaModFix/>
          </a:blip>
          <a:srcRect l="50959" t="5291" r="13431" b="40930"/>
          <a:stretch/>
        </p:blipFill>
        <p:spPr>
          <a:xfrm>
            <a:off x="6225600" y="1200075"/>
            <a:ext cx="2060400" cy="2073900"/>
          </a:xfrm>
          <a:prstGeom prst="ellipse">
            <a:avLst/>
          </a:prstGeom>
        </p:spPr>
      </p:pic>
      <p:sp>
        <p:nvSpPr>
          <p:cNvPr id="1294" name="Google Shape;1294;p62"/>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295" name="Google Shape;1295;p62"/>
          <p:cNvSpPr txBox="1">
            <a:spLocks noGrp="1"/>
          </p:cNvSpPr>
          <p:nvPr>
            <p:ph type="title"/>
          </p:nvPr>
        </p:nvSpPr>
        <p:spPr>
          <a:xfrm>
            <a:off x="720000" y="3357727"/>
            <a:ext cx="2336400" cy="45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Jenna Doe</a:t>
            </a:r>
            <a:endParaRPr/>
          </a:p>
        </p:txBody>
      </p:sp>
      <p:sp>
        <p:nvSpPr>
          <p:cNvPr id="1296" name="Google Shape;1296;p62"/>
          <p:cNvSpPr txBox="1">
            <a:spLocks noGrp="1"/>
          </p:cNvSpPr>
          <p:nvPr>
            <p:ph type="subTitle" idx="1"/>
          </p:nvPr>
        </p:nvSpPr>
        <p:spPr>
          <a:xfrm>
            <a:off x="720000" y="3809752"/>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297" name="Google Shape;1297;p62"/>
          <p:cNvSpPr txBox="1">
            <a:spLocks noGrp="1"/>
          </p:cNvSpPr>
          <p:nvPr>
            <p:ph type="title" idx="2"/>
          </p:nvPr>
        </p:nvSpPr>
        <p:spPr>
          <a:xfrm>
            <a:off x="3403800" y="3357727"/>
            <a:ext cx="2336400" cy="45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Sara Jimmy</a:t>
            </a:r>
            <a:endParaRPr/>
          </a:p>
        </p:txBody>
      </p:sp>
      <p:sp>
        <p:nvSpPr>
          <p:cNvPr id="1298" name="Google Shape;1298;p62"/>
          <p:cNvSpPr txBox="1">
            <a:spLocks noGrp="1"/>
          </p:cNvSpPr>
          <p:nvPr>
            <p:ph type="subTitle" idx="3"/>
          </p:nvPr>
        </p:nvSpPr>
        <p:spPr>
          <a:xfrm>
            <a:off x="3403800" y="3809752"/>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299" name="Google Shape;1299;p62"/>
          <p:cNvSpPr txBox="1">
            <a:spLocks noGrp="1"/>
          </p:cNvSpPr>
          <p:nvPr>
            <p:ph type="title" idx="4"/>
          </p:nvPr>
        </p:nvSpPr>
        <p:spPr>
          <a:xfrm>
            <a:off x="6087600" y="3357727"/>
            <a:ext cx="2336400" cy="45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Susan Bones</a:t>
            </a:r>
            <a:endParaRPr/>
          </a:p>
        </p:txBody>
      </p:sp>
      <p:sp>
        <p:nvSpPr>
          <p:cNvPr id="1300" name="Google Shape;1300;p62"/>
          <p:cNvSpPr txBox="1">
            <a:spLocks noGrp="1"/>
          </p:cNvSpPr>
          <p:nvPr>
            <p:ph type="subTitle" idx="5"/>
          </p:nvPr>
        </p:nvSpPr>
        <p:spPr>
          <a:xfrm>
            <a:off x="6087600" y="3809752"/>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sp>
        <p:nvSpPr>
          <p:cNvPr id="1305" name="Google Shape;1305;p63"/>
          <p:cNvSpPr txBox="1">
            <a:spLocks noGrp="1"/>
          </p:cNvSpPr>
          <p:nvPr>
            <p:ph type="ctrTitle"/>
          </p:nvPr>
        </p:nvSpPr>
        <p:spPr>
          <a:xfrm>
            <a:off x="2653700" y="538000"/>
            <a:ext cx="3852300" cy="100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306" name="Google Shape;1306;p63"/>
          <p:cNvSpPr txBox="1">
            <a:spLocks noGrp="1"/>
          </p:cNvSpPr>
          <p:nvPr>
            <p:ph type="subTitle" idx="1"/>
          </p:nvPr>
        </p:nvSpPr>
        <p:spPr>
          <a:xfrm>
            <a:off x="2641400" y="1697725"/>
            <a:ext cx="3864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 </a:t>
            </a:r>
            <a:r>
              <a:rPr lang="en" b="1"/>
              <a:t>youremail@freepik.com</a:t>
            </a:r>
            <a:endParaRPr b="1"/>
          </a:p>
          <a:p>
            <a:pPr marL="0" lvl="0" indent="0" algn="ctr" rtl="0">
              <a:spcBef>
                <a:spcPts val="0"/>
              </a:spcBef>
              <a:spcAft>
                <a:spcPts val="0"/>
              </a:spcAft>
              <a:buNone/>
            </a:pPr>
            <a:r>
              <a:rPr lang="en"/>
              <a:t>+91  620 421 838 yourcompany.com</a:t>
            </a:r>
            <a:endParaRPr/>
          </a:p>
        </p:txBody>
      </p:sp>
      <p:sp>
        <p:nvSpPr>
          <p:cNvPr id="1307" name="Google Shape;1307;p63"/>
          <p:cNvSpPr txBox="1"/>
          <p:nvPr/>
        </p:nvSpPr>
        <p:spPr>
          <a:xfrm>
            <a:off x="2676750" y="4003775"/>
            <a:ext cx="3829200" cy="33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Karla SemiBold"/>
                <a:ea typeface="Karla SemiBold"/>
                <a:cs typeface="Karla SemiBold"/>
                <a:sym typeface="Karla SemiBold"/>
              </a:rPr>
              <a:t>Please keep this slide for attribution</a:t>
            </a:r>
            <a:endParaRPr sz="1000">
              <a:solidFill>
                <a:schemeClr val="dk1"/>
              </a:solidFill>
              <a:latin typeface="Karla SemiBold"/>
              <a:ea typeface="Karla SemiBold"/>
              <a:cs typeface="Karla SemiBold"/>
              <a:sym typeface="Karla SemiBold"/>
            </a:endParaRPr>
          </a:p>
        </p:txBody>
      </p:sp>
      <p:grpSp>
        <p:nvGrpSpPr>
          <p:cNvPr id="1308" name="Google Shape;1308;p63"/>
          <p:cNvGrpSpPr/>
          <p:nvPr/>
        </p:nvGrpSpPr>
        <p:grpSpPr>
          <a:xfrm>
            <a:off x="3544122" y="2641481"/>
            <a:ext cx="630110" cy="480824"/>
            <a:chOff x="8391325" y="1509327"/>
            <a:chExt cx="438490" cy="334626"/>
          </a:xfrm>
        </p:grpSpPr>
        <p:sp>
          <p:nvSpPr>
            <p:cNvPr id="1309" name="Google Shape;1309;p63"/>
            <p:cNvSpPr/>
            <p:nvPr/>
          </p:nvSpPr>
          <p:spPr>
            <a:xfrm>
              <a:off x="8523987" y="1600663"/>
              <a:ext cx="172623" cy="159294"/>
            </a:xfrm>
            <a:custGeom>
              <a:avLst/>
              <a:gdLst/>
              <a:ahLst/>
              <a:cxnLst/>
              <a:rect l="l" t="t" r="r" b="b"/>
              <a:pathLst>
                <a:path w="635" h="586" extrusionOk="0">
                  <a:moveTo>
                    <a:pt x="510" y="59"/>
                  </a:moveTo>
                  <a:cubicBezTo>
                    <a:pt x="569" y="59"/>
                    <a:pt x="569" y="145"/>
                    <a:pt x="510" y="145"/>
                  </a:cubicBezTo>
                  <a:cubicBezTo>
                    <a:pt x="453" y="145"/>
                    <a:pt x="453" y="59"/>
                    <a:pt x="510" y="59"/>
                  </a:cubicBezTo>
                  <a:close/>
                  <a:moveTo>
                    <a:pt x="326" y="110"/>
                  </a:moveTo>
                  <a:cubicBezTo>
                    <a:pt x="558" y="110"/>
                    <a:pt x="557" y="476"/>
                    <a:pt x="323" y="476"/>
                  </a:cubicBezTo>
                  <a:cubicBezTo>
                    <a:pt x="323" y="476"/>
                    <a:pt x="322" y="476"/>
                    <a:pt x="321" y="476"/>
                  </a:cubicBezTo>
                  <a:cubicBezTo>
                    <a:pt x="320" y="476"/>
                    <a:pt x="320" y="476"/>
                    <a:pt x="319" y="476"/>
                  </a:cubicBezTo>
                  <a:cubicBezTo>
                    <a:pt x="84" y="476"/>
                    <a:pt x="84" y="110"/>
                    <a:pt x="319" y="110"/>
                  </a:cubicBezTo>
                  <a:cubicBezTo>
                    <a:pt x="320" y="110"/>
                    <a:pt x="320" y="110"/>
                    <a:pt x="321" y="110"/>
                  </a:cubicBezTo>
                  <a:cubicBezTo>
                    <a:pt x="323" y="110"/>
                    <a:pt x="324" y="110"/>
                    <a:pt x="326" y="110"/>
                  </a:cubicBezTo>
                  <a:close/>
                  <a:moveTo>
                    <a:pt x="213" y="0"/>
                  </a:moveTo>
                  <a:cubicBezTo>
                    <a:pt x="178" y="0"/>
                    <a:pt x="155" y="2"/>
                    <a:pt x="113" y="15"/>
                  </a:cubicBezTo>
                  <a:cubicBezTo>
                    <a:pt x="0" y="79"/>
                    <a:pt x="39" y="147"/>
                    <a:pt x="30" y="292"/>
                  </a:cubicBezTo>
                  <a:cubicBezTo>
                    <a:pt x="37" y="429"/>
                    <a:pt x="10" y="458"/>
                    <a:pt x="71" y="542"/>
                  </a:cubicBezTo>
                  <a:cubicBezTo>
                    <a:pt x="107" y="577"/>
                    <a:pt x="182" y="585"/>
                    <a:pt x="260" y="585"/>
                  </a:cubicBezTo>
                  <a:cubicBezTo>
                    <a:pt x="324" y="585"/>
                    <a:pt x="389" y="580"/>
                    <a:pt x="436" y="580"/>
                  </a:cubicBezTo>
                  <a:cubicBezTo>
                    <a:pt x="447" y="580"/>
                    <a:pt x="457" y="580"/>
                    <a:pt x="466" y="581"/>
                  </a:cubicBezTo>
                  <a:cubicBezTo>
                    <a:pt x="635" y="569"/>
                    <a:pt x="610" y="453"/>
                    <a:pt x="613" y="292"/>
                  </a:cubicBezTo>
                  <a:cubicBezTo>
                    <a:pt x="610" y="169"/>
                    <a:pt x="620" y="157"/>
                    <a:pt x="598" y="83"/>
                  </a:cubicBezTo>
                  <a:cubicBezTo>
                    <a:pt x="556" y="10"/>
                    <a:pt x="513" y="1"/>
                    <a:pt x="447" y="1"/>
                  </a:cubicBezTo>
                  <a:cubicBezTo>
                    <a:pt x="427" y="1"/>
                    <a:pt x="404" y="2"/>
                    <a:pt x="378" y="2"/>
                  </a:cubicBezTo>
                  <a:cubicBezTo>
                    <a:pt x="360" y="2"/>
                    <a:pt x="341" y="2"/>
                    <a:pt x="321" y="0"/>
                  </a:cubicBezTo>
                  <a:cubicBezTo>
                    <a:pt x="305" y="0"/>
                    <a:pt x="292" y="1"/>
                    <a:pt x="279" y="1"/>
                  </a:cubicBezTo>
                  <a:cubicBezTo>
                    <a:pt x="251" y="1"/>
                    <a:pt x="230" y="0"/>
                    <a:pt x="2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3"/>
            <p:cNvSpPr/>
            <p:nvPr/>
          </p:nvSpPr>
          <p:spPr>
            <a:xfrm>
              <a:off x="8569929" y="1647962"/>
              <a:ext cx="83185" cy="64152"/>
            </a:xfrm>
            <a:custGeom>
              <a:avLst/>
              <a:gdLst/>
              <a:ahLst/>
              <a:cxnLst/>
              <a:rect l="l" t="t" r="r" b="b"/>
              <a:pathLst>
                <a:path w="306" h="236" extrusionOk="0">
                  <a:moveTo>
                    <a:pt x="154" y="0"/>
                  </a:moveTo>
                  <a:cubicBezTo>
                    <a:pt x="154" y="0"/>
                    <a:pt x="153" y="0"/>
                    <a:pt x="152" y="0"/>
                  </a:cubicBezTo>
                  <a:cubicBezTo>
                    <a:pt x="151" y="0"/>
                    <a:pt x="151" y="0"/>
                    <a:pt x="150" y="0"/>
                  </a:cubicBezTo>
                  <a:cubicBezTo>
                    <a:pt x="2" y="0"/>
                    <a:pt x="1" y="235"/>
                    <a:pt x="148" y="235"/>
                  </a:cubicBezTo>
                  <a:cubicBezTo>
                    <a:pt x="149" y="235"/>
                    <a:pt x="151" y="235"/>
                    <a:pt x="152" y="235"/>
                  </a:cubicBezTo>
                  <a:cubicBezTo>
                    <a:pt x="153" y="235"/>
                    <a:pt x="154" y="235"/>
                    <a:pt x="154" y="235"/>
                  </a:cubicBezTo>
                  <a:cubicBezTo>
                    <a:pt x="306" y="235"/>
                    <a:pt x="306"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3"/>
            <p:cNvSpPr/>
            <p:nvPr/>
          </p:nvSpPr>
          <p:spPr>
            <a:xfrm>
              <a:off x="8391325" y="1509327"/>
              <a:ext cx="438490" cy="334626"/>
            </a:xfrm>
            <a:custGeom>
              <a:avLst/>
              <a:gdLst/>
              <a:ahLst/>
              <a:cxnLst/>
              <a:rect l="l" t="t" r="r" b="b"/>
              <a:pathLst>
                <a:path w="1613" h="1231" extrusionOk="0">
                  <a:moveTo>
                    <a:pt x="744" y="269"/>
                  </a:moveTo>
                  <a:cubicBezTo>
                    <a:pt x="810" y="269"/>
                    <a:pt x="876" y="275"/>
                    <a:pt x="929" y="275"/>
                  </a:cubicBezTo>
                  <a:cubicBezTo>
                    <a:pt x="939" y="275"/>
                    <a:pt x="948" y="275"/>
                    <a:pt x="956" y="275"/>
                  </a:cubicBezTo>
                  <a:cubicBezTo>
                    <a:pt x="958" y="275"/>
                    <a:pt x="960" y="275"/>
                    <a:pt x="962" y="275"/>
                  </a:cubicBezTo>
                  <a:cubicBezTo>
                    <a:pt x="1220" y="275"/>
                    <a:pt x="1162" y="602"/>
                    <a:pt x="1162" y="775"/>
                  </a:cubicBezTo>
                  <a:cubicBezTo>
                    <a:pt x="1153" y="953"/>
                    <a:pt x="1035" y="985"/>
                    <a:pt x="877" y="985"/>
                  </a:cubicBezTo>
                  <a:cubicBezTo>
                    <a:pt x="855" y="985"/>
                    <a:pt x="832" y="984"/>
                    <a:pt x="809" y="983"/>
                  </a:cubicBezTo>
                  <a:cubicBezTo>
                    <a:pt x="791" y="983"/>
                    <a:pt x="776" y="983"/>
                    <a:pt x="762" y="983"/>
                  </a:cubicBezTo>
                  <a:cubicBezTo>
                    <a:pt x="735" y="983"/>
                    <a:pt x="715" y="983"/>
                    <a:pt x="697" y="983"/>
                  </a:cubicBezTo>
                  <a:cubicBezTo>
                    <a:pt x="656" y="983"/>
                    <a:pt x="630" y="981"/>
                    <a:pt x="576" y="966"/>
                  </a:cubicBezTo>
                  <a:cubicBezTo>
                    <a:pt x="402" y="917"/>
                    <a:pt x="446" y="530"/>
                    <a:pt x="473" y="395"/>
                  </a:cubicBezTo>
                  <a:cubicBezTo>
                    <a:pt x="510" y="289"/>
                    <a:pt x="627" y="269"/>
                    <a:pt x="744" y="269"/>
                  </a:cubicBezTo>
                  <a:close/>
                  <a:moveTo>
                    <a:pt x="809" y="0"/>
                  </a:moveTo>
                  <a:cubicBezTo>
                    <a:pt x="0" y="15"/>
                    <a:pt x="0" y="1216"/>
                    <a:pt x="809" y="1231"/>
                  </a:cubicBezTo>
                  <a:cubicBezTo>
                    <a:pt x="1613" y="1226"/>
                    <a:pt x="1613" y="5"/>
                    <a:pt x="8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63"/>
          <p:cNvSpPr/>
          <p:nvPr/>
        </p:nvSpPr>
        <p:spPr>
          <a:xfrm>
            <a:off x="4257531" y="2641438"/>
            <a:ext cx="630477" cy="480819"/>
          </a:xfrm>
          <a:custGeom>
            <a:avLst/>
            <a:gdLst/>
            <a:ahLst/>
            <a:cxnLst/>
            <a:rect l="l" t="t" r="r" b="b"/>
            <a:pathLst>
              <a:path w="1614" h="1231" extrusionOk="0">
                <a:moveTo>
                  <a:pt x="924" y="234"/>
                </a:moveTo>
                <a:cubicBezTo>
                  <a:pt x="945" y="234"/>
                  <a:pt x="967" y="234"/>
                  <a:pt x="991" y="236"/>
                </a:cubicBezTo>
                <a:lnTo>
                  <a:pt x="991" y="373"/>
                </a:lnTo>
                <a:cubicBezTo>
                  <a:pt x="969" y="372"/>
                  <a:pt x="951" y="372"/>
                  <a:pt x="936" y="372"/>
                </a:cubicBezTo>
                <a:cubicBezTo>
                  <a:pt x="863" y="372"/>
                  <a:pt x="864" y="385"/>
                  <a:pt x="868" y="493"/>
                </a:cubicBezTo>
                <a:lnTo>
                  <a:pt x="991" y="493"/>
                </a:lnTo>
                <a:lnTo>
                  <a:pt x="978" y="625"/>
                </a:lnTo>
                <a:lnTo>
                  <a:pt x="868" y="625"/>
                </a:lnTo>
                <a:lnTo>
                  <a:pt x="868" y="1020"/>
                </a:lnTo>
                <a:lnTo>
                  <a:pt x="709" y="1020"/>
                </a:lnTo>
                <a:lnTo>
                  <a:pt x="709" y="625"/>
                </a:lnTo>
                <a:lnTo>
                  <a:pt x="628" y="625"/>
                </a:lnTo>
                <a:lnTo>
                  <a:pt x="628" y="493"/>
                </a:lnTo>
                <a:lnTo>
                  <a:pt x="709" y="493"/>
                </a:lnTo>
                <a:cubicBezTo>
                  <a:pt x="691" y="287"/>
                  <a:pt x="748" y="234"/>
                  <a:pt x="924" y="234"/>
                </a:cubicBezTo>
                <a:close/>
                <a:moveTo>
                  <a:pt x="809" y="0"/>
                </a:moveTo>
                <a:cubicBezTo>
                  <a:pt x="1" y="15"/>
                  <a:pt x="1" y="1216"/>
                  <a:pt x="809" y="1231"/>
                </a:cubicBezTo>
                <a:cubicBezTo>
                  <a:pt x="1613" y="1226"/>
                  <a:pt x="1613" y="5"/>
                  <a:pt x="8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3"/>
          <p:cNvSpPr/>
          <p:nvPr/>
        </p:nvSpPr>
        <p:spPr>
          <a:xfrm>
            <a:off x="4971755" y="2641456"/>
            <a:ext cx="628133" cy="480819"/>
          </a:xfrm>
          <a:custGeom>
            <a:avLst/>
            <a:gdLst/>
            <a:ahLst/>
            <a:cxnLst/>
            <a:rect l="l" t="t" r="r" b="b"/>
            <a:pathLst>
              <a:path w="1608" h="1231" extrusionOk="0">
                <a:moveTo>
                  <a:pt x="989" y="365"/>
                </a:moveTo>
                <a:cubicBezTo>
                  <a:pt x="1024" y="365"/>
                  <a:pt x="1059" y="379"/>
                  <a:pt x="1086" y="410"/>
                </a:cubicBezTo>
                <a:cubicBezTo>
                  <a:pt x="1118" y="402"/>
                  <a:pt x="1150" y="392"/>
                  <a:pt x="1177" y="375"/>
                </a:cubicBezTo>
                <a:lnTo>
                  <a:pt x="1177" y="375"/>
                </a:lnTo>
                <a:cubicBezTo>
                  <a:pt x="1167" y="407"/>
                  <a:pt x="1145" y="437"/>
                  <a:pt x="1115" y="454"/>
                </a:cubicBezTo>
                <a:cubicBezTo>
                  <a:pt x="1142" y="451"/>
                  <a:pt x="1172" y="442"/>
                  <a:pt x="1196" y="432"/>
                </a:cubicBezTo>
                <a:lnTo>
                  <a:pt x="1196" y="432"/>
                </a:lnTo>
                <a:cubicBezTo>
                  <a:pt x="1177" y="459"/>
                  <a:pt x="1154" y="486"/>
                  <a:pt x="1125" y="505"/>
                </a:cubicBezTo>
                <a:cubicBezTo>
                  <a:pt x="1153" y="724"/>
                  <a:pt x="936" y="928"/>
                  <a:pt x="711" y="928"/>
                </a:cubicBezTo>
                <a:cubicBezTo>
                  <a:pt x="641" y="928"/>
                  <a:pt x="570" y="908"/>
                  <a:pt x="505" y="863"/>
                </a:cubicBezTo>
                <a:lnTo>
                  <a:pt x="505" y="863"/>
                </a:lnTo>
                <a:cubicBezTo>
                  <a:pt x="515" y="864"/>
                  <a:pt x="525" y="865"/>
                  <a:pt x="535" y="865"/>
                </a:cubicBezTo>
                <a:cubicBezTo>
                  <a:pt x="599" y="865"/>
                  <a:pt x="663" y="844"/>
                  <a:pt x="713" y="804"/>
                </a:cubicBezTo>
                <a:cubicBezTo>
                  <a:pt x="655" y="802"/>
                  <a:pt x="601" y="763"/>
                  <a:pt x="581" y="706"/>
                </a:cubicBezTo>
                <a:lnTo>
                  <a:pt x="581" y="706"/>
                </a:lnTo>
                <a:cubicBezTo>
                  <a:pt x="590" y="707"/>
                  <a:pt x="599" y="708"/>
                  <a:pt x="608" y="708"/>
                </a:cubicBezTo>
                <a:cubicBezTo>
                  <a:pt x="621" y="708"/>
                  <a:pt x="634" y="707"/>
                  <a:pt x="647" y="704"/>
                </a:cubicBezTo>
                <a:cubicBezTo>
                  <a:pt x="579" y="689"/>
                  <a:pt x="532" y="630"/>
                  <a:pt x="532" y="562"/>
                </a:cubicBezTo>
                <a:lnTo>
                  <a:pt x="532" y="562"/>
                </a:lnTo>
                <a:cubicBezTo>
                  <a:pt x="552" y="574"/>
                  <a:pt x="574" y="579"/>
                  <a:pt x="596" y="581"/>
                </a:cubicBezTo>
                <a:cubicBezTo>
                  <a:pt x="534" y="540"/>
                  <a:pt x="515" y="456"/>
                  <a:pt x="552" y="390"/>
                </a:cubicBezTo>
                <a:lnTo>
                  <a:pt x="552" y="390"/>
                </a:lnTo>
                <a:cubicBezTo>
                  <a:pt x="625" y="478"/>
                  <a:pt x="731" y="532"/>
                  <a:pt x="846" y="540"/>
                </a:cubicBezTo>
                <a:cubicBezTo>
                  <a:pt x="820" y="443"/>
                  <a:pt x="905" y="365"/>
                  <a:pt x="989" y="365"/>
                </a:cubicBezTo>
                <a:close/>
                <a:moveTo>
                  <a:pt x="804" y="0"/>
                </a:moveTo>
                <a:cubicBezTo>
                  <a:pt x="0" y="3"/>
                  <a:pt x="0" y="1226"/>
                  <a:pt x="804" y="1231"/>
                </a:cubicBezTo>
                <a:cubicBezTo>
                  <a:pt x="1608" y="1226"/>
                  <a:pt x="1608" y="5"/>
                  <a:pt x="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64"/>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Icon pack </a:t>
            </a:r>
            <a:endParaRPr/>
          </a:p>
        </p:txBody>
      </p:sp>
      <p:sp>
        <p:nvSpPr>
          <p:cNvPr id="1319" name="Google Shape;1319;p64"/>
          <p:cNvSpPr/>
          <p:nvPr/>
        </p:nvSpPr>
        <p:spPr>
          <a:xfrm>
            <a:off x="896961" y="1577866"/>
            <a:ext cx="369459" cy="316377"/>
          </a:xfrm>
          <a:custGeom>
            <a:avLst/>
            <a:gdLst/>
            <a:ahLst/>
            <a:cxnLst/>
            <a:rect l="l" t="t" r="r" b="b"/>
            <a:pathLst>
              <a:path w="11004" h="9423" extrusionOk="0">
                <a:moveTo>
                  <a:pt x="3680" y="4959"/>
                </a:moveTo>
                <a:cubicBezTo>
                  <a:pt x="3987" y="4959"/>
                  <a:pt x="4246" y="5348"/>
                  <a:pt x="4002" y="5648"/>
                </a:cubicBezTo>
                <a:lnTo>
                  <a:pt x="2978" y="6625"/>
                </a:lnTo>
                <a:cubicBezTo>
                  <a:pt x="2894" y="6696"/>
                  <a:pt x="2781" y="6732"/>
                  <a:pt x="2671" y="6732"/>
                </a:cubicBezTo>
                <a:cubicBezTo>
                  <a:pt x="2561" y="6732"/>
                  <a:pt x="2454" y="6696"/>
                  <a:pt x="2382" y="6625"/>
                </a:cubicBezTo>
                <a:lnTo>
                  <a:pt x="2382" y="6648"/>
                </a:lnTo>
                <a:cubicBezTo>
                  <a:pt x="2192" y="6482"/>
                  <a:pt x="2192" y="6196"/>
                  <a:pt x="2382" y="6053"/>
                </a:cubicBezTo>
                <a:lnTo>
                  <a:pt x="3430" y="5053"/>
                </a:lnTo>
                <a:cubicBezTo>
                  <a:pt x="3511" y="4987"/>
                  <a:pt x="3597" y="4959"/>
                  <a:pt x="3680" y="4959"/>
                </a:cubicBezTo>
                <a:close/>
                <a:moveTo>
                  <a:pt x="4506" y="5766"/>
                </a:moveTo>
                <a:cubicBezTo>
                  <a:pt x="4815" y="5766"/>
                  <a:pt x="5054" y="6141"/>
                  <a:pt x="4812" y="6458"/>
                </a:cubicBezTo>
                <a:cubicBezTo>
                  <a:pt x="3882" y="7332"/>
                  <a:pt x="3789" y="7412"/>
                  <a:pt x="3786" y="7412"/>
                </a:cubicBezTo>
                <a:cubicBezTo>
                  <a:pt x="3786" y="7412"/>
                  <a:pt x="3790" y="7408"/>
                  <a:pt x="3790" y="7408"/>
                </a:cubicBezTo>
                <a:lnTo>
                  <a:pt x="3790" y="7408"/>
                </a:lnTo>
                <a:cubicBezTo>
                  <a:pt x="3790" y="7408"/>
                  <a:pt x="3789" y="7409"/>
                  <a:pt x="3787" y="7411"/>
                </a:cubicBezTo>
                <a:cubicBezTo>
                  <a:pt x="3704" y="7494"/>
                  <a:pt x="3597" y="7536"/>
                  <a:pt x="3490" y="7536"/>
                </a:cubicBezTo>
                <a:cubicBezTo>
                  <a:pt x="3383" y="7536"/>
                  <a:pt x="3275" y="7494"/>
                  <a:pt x="3192" y="7411"/>
                </a:cubicBezTo>
                <a:lnTo>
                  <a:pt x="3192" y="7434"/>
                </a:lnTo>
                <a:cubicBezTo>
                  <a:pt x="3025" y="7268"/>
                  <a:pt x="3025" y="7006"/>
                  <a:pt x="3192" y="6839"/>
                </a:cubicBezTo>
                <a:lnTo>
                  <a:pt x="4240" y="5863"/>
                </a:lnTo>
                <a:cubicBezTo>
                  <a:pt x="4328" y="5795"/>
                  <a:pt x="4420" y="5766"/>
                  <a:pt x="4506" y="5766"/>
                </a:cubicBezTo>
                <a:close/>
                <a:moveTo>
                  <a:pt x="5340" y="6526"/>
                </a:moveTo>
                <a:cubicBezTo>
                  <a:pt x="5673" y="6526"/>
                  <a:pt x="5958" y="6949"/>
                  <a:pt x="5645" y="7244"/>
                </a:cubicBezTo>
                <a:lnTo>
                  <a:pt x="5383" y="7506"/>
                </a:lnTo>
                <a:cubicBezTo>
                  <a:pt x="5335" y="7553"/>
                  <a:pt x="5335" y="7649"/>
                  <a:pt x="5383" y="7720"/>
                </a:cubicBezTo>
                <a:cubicBezTo>
                  <a:pt x="5419" y="7744"/>
                  <a:pt x="5460" y="7756"/>
                  <a:pt x="5499" y="7756"/>
                </a:cubicBezTo>
                <a:cubicBezTo>
                  <a:pt x="5538" y="7756"/>
                  <a:pt x="5574" y="7744"/>
                  <a:pt x="5597" y="7720"/>
                </a:cubicBezTo>
                <a:lnTo>
                  <a:pt x="5931" y="7411"/>
                </a:lnTo>
                <a:cubicBezTo>
                  <a:pt x="6014" y="7327"/>
                  <a:pt x="6121" y="7285"/>
                  <a:pt x="6228" y="7285"/>
                </a:cubicBezTo>
                <a:cubicBezTo>
                  <a:pt x="6336" y="7285"/>
                  <a:pt x="6443" y="7327"/>
                  <a:pt x="6526" y="7411"/>
                </a:cubicBezTo>
                <a:cubicBezTo>
                  <a:pt x="6693" y="7577"/>
                  <a:pt x="6693" y="7839"/>
                  <a:pt x="6526" y="8006"/>
                </a:cubicBezTo>
                <a:lnTo>
                  <a:pt x="5478" y="9006"/>
                </a:lnTo>
                <a:cubicBezTo>
                  <a:pt x="5387" y="9092"/>
                  <a:pt x="5285" y="9129"/>
                  <a:pt x="5188" y="9129"/>
                </a:cubicBezTo>
                <a:cubicBezTo>
                  <a:pt x="4855" y="9129"/>
                  <a:pt x="4570" y="8705"/>
                  <a:pt x="4883" y="8411"/>
                </a:cubicBezTo>
                <a:lnTo>
                  <a:pt x="5121" y="8196"/>
                </a:lnTo>
                <a:cubicBezTo>
                  <a:pt x="5233" y="8084"/>
                  <a:pt x="5126" y="7914"/>
                  <a:pt x="5005" y="7914"/>
                </a:cubicBezTo>
                <a:cubicBezTo>
                  <a:pt x="4972" y="7914"/>
                  <a:pt x="4938" y="7927"/>
                  <a:pt x="4907" y="7958"/>
                </a:cubicBezTo>
                <a:lnTo>
                  <a:pt x="4597" y="8244"/>
                </a:lnTo>
                <a:cubicBezTo>
                  <a:pt x="4506" y="8330"/>
                  <a:pt x="4404" y="8366"/>
                  <a:pt x="4307" y="8366"/>
                </a:cubicBezTo>
                <a:cubicBezTo>
                  <a:pt x="3974" y="8366"/>
                  <a:pt x="3689" y="7943"/>
                  <a:pt x="4002" y="7649"/>
                </a:cubicBezTo>
                <a:lnTo>
                  <a:pt x="5050" y="6648"/>
                </a:lnTo>
                <a:cubicBezTo>
                  <a:pt x="5141" y="6562"/>
                  <a:pt x="5243" y="6526"/>
                  <a:pt x="5340" y="6526"/>
                </a:cubicBezTo>
                <a:close/>
                <a:moveTo>
                  <a:pt x="8106" y="0"/>
                </a:moveTo>
                <a:cubicBezTo>
                  <a:pt x="7137" y="0"/>
                  <a:pt x="6164" y="485"/>
                  <a:pt x="5621" y="1481"/>
                </a:cubicBezTo>
                <a:cubicBezTo>
                  <a:pt x="5085" y="525"/>
                  <a:pt x="4118" y="9"/>
                  <a:pt x="3131" y="9"/>
                </a:cubicBezTo>
                <a:cubicBezTo>
                  <a:pt x="2495" y="9"/>
                  <a:pt x="1852" y="223"/>
                  <a:pt x="1311" y="671"/>
                </a:cubicBezTo>
                <a:cubicBezTo>
                  <a:pt x="1176" y="767"/>
                  <a:pt x="1275" y="942"/>
                  <a:pt x="1406" y="942"/>
                </a:cubicBezTo>
                <a:cubicBezTo>
                  <a:pt x="1437" y="942"/>
                  <a:pt x="1469" y="932"/>
                  <a:pt x="1501" y="909"/>
                </a:cubicBezTo>
                <a:cubicBezTo>
                  <a:pt x="1989" y="510"/>
                  <a:pt x="2562" y="323"/>
                  <a:pt x="3125" y="323"/>
                </a:cubicBezTo>
                <a:cubicBezTo>
                  <a:pt x="4075" y="323"/>
                  <a:pt x="4997" y="857"/>
                  <a:pt x="5431" y="1814"/>
                </a:cubicBezTo>
                <a:lnTo>
                  <a:pt x="4097" y="3553"/>
                </a:lnTo>
                <a:cubicBezTo>
                  <a:pt x="3859" y="3862"/>
                  <a:pt x="4026" y="4410"/>
                  <a:pt x="4716" y="4410"/>
                </a:cubicBezTo>
                <a:cubicBezTo>
                  <a:pt x="5073" y="4386"/>
                  <a:pt x="5407" y="4267"/>
                  <a:pt x="5669" y="4029"/>
                </a:cubicBezTo>
                <a:lnTo>
                  <a:pt x="6836" y="3148"/>
                </a:lnTo>
                <a:lnTo>
                  <a:pt x="7741" y="4029"/>
                </a:lnTo>
                <a:cubicBezTo>
                  <a:pt x="7774" y="4062"/>
                  <a:pt x="7811" y="4076"/>
                  <a:pt x="7847" y="4076"/>
                </a:cubicBezTo>
                <a:cubicBezTo>
                  <a:pt x="7964" y="4076"/>
                  <a:pt x="8065" y="3924"/>
                  <a:pt x="7955" y="3815"/>
                </a:cubicBezTo>
                <a:lnTo>
                  <a:pt x="7264" y="3124"/>
                </a:lnTo>
                <a:lnTo>
                  <a:pt x="7264" y="3124"/>
                </a:lnTo>
                <a:cubicBezTo>
                  <a:pt x="7320" y="3128"/>
                  <a:pt x="7376" y="3130"/>
                  <a:pt x="7431" y="3130"/>
                </a:cubicBezTo>
                <a:cubicBezTo>
                  <a:pt x="7709" y="3130"/>
                  <a:pt x="7987" y="3080"/>
                  <a:pt x="8265" y="2981"/>
                </a:cubicBezTo>
                <a:cubicBezTo>
                  <a:pt x="8336" y="2957"/>
                  <a:pt x="8384" y="2862"/>
                  <a:pt x="8360" y="2791"/>
                </a:cubicBezTo>
                <a:cubicBezTo>
                  <a:pt x="8340" y="2732"/>
                  <a:pt x="8272" y="2689"/>
                  <a:pt x="8209" y="2689"/>
                </a:cubicBezTo>
                <a:cubicBezTo>
                  <a:pt x="8195" y="2689"/>
                  <a:pt x="8182" y="2691"/>
                  <a:pt x="8169" y="2695"/>
                </a:cubicBezTo>
                <a:cubicBezTo>
                  <a:pt x="7912" y="2781"/>
                  <a:pt x="7655" y="2824"/>
                  <a:pt x="7398" y="2824"/>
                </a:cubicBezTo>
                <a:cubicBezTo>
                  <a:pt x="7226" y="2824"/>
                  <a:pt x="7055" y="2805"/>
                  <a:pt x="6883" y="2767"/>
                </a:cubicBezTo>
                <a:cubicBezTo>
                  <a:pt x="6836" y="2767"/>
                  <a:pt x="6788" y="2767"/>
                  <a:pt x="6740" y="2791"/>
                </a:cubicBezTo>
                <a:cubicBezTo>
                  <a:pt x="5740" y="3576"/>
                  <a:pt x="5312" y="3981"/>
                  <a:pt x="4931" y="4053"/>
                </a:cubicBezTo>
                <a:cubicBezTo>
                  <a:pt x="4867" y="4076"/>
                  <a:pt x="4801" y="4087"/>
                  <a:pt x="4735" y="4087"/>
                </a:cubicBezTo>
                <a:cubicBezTo>
                  <a:pt x="4602" y="4087"/>
                  <a:pt x="4470" y="4045"/>
                  <a:pt x="4359" y="3981"/>
                </a:cubicBezTo>
                <a:cubicBezTo>
                  <a:pt x="4288" y="3910"/>
                  <a:pt x="4288" y="3815"/>
                  <a:pt x="4335" y="3743"/>
                </a:cubicBezTo>
                <a:cubicBezTo>
                  <a:pt x="5836" y="1814"/>
                  <a:pt x="5740" y="1933"/>
                  <a:pt x="5764" y="1909"/>
                </a:cubicBezTo>
                <a:cubicBezTo>
                  <a:pt x="6183" y="844"/>
                  <a:pt x="7144" y="314"/>
                  <a:pt x="8105" y="314"/>
                </a:cubicBezTo>
                <a:cubicBezTo>
                  <a:pt x="9055" y="314"/>
                  <a:pt x="10006" y="832"/>
                  <a:pt x="10432" y="1862"/>
                </a:cubicBezTo>
                <a:cubicBezTo>
                  <a:pt x="10837" y="2814"/>
                  <a:pt x="10646" y="3886"/>
                  <a:pt x="9908" y="4624"/>
                </a:cubicBezTo>
                <a:lnTo>
                  <a:pt x="9336" y="5196"/>
                </a:lnTo>
                <a:lnTo>
                  <a:pt x="8455" y="4291"/>
                </a:lnTo>
                <a:cubicBezTo>
                  <a:pt x="8421" y="4267"/>
                  <a:pt x="8386" y="4256"/>
                  <a:pt x="8353" y="4256"/>
                </a:cubicBezTo>
                <a:cubicBezTo>
                  <a:pt x="8224" y="4256"/>
                  <a:pt x="8122" y="4415"/>
                  <a:pt x="8217" y="4529"/>
                </a:cubicBezTo>
                <a:lnTo>
                  <a:pt x="9408" y="5720"/>
                </a:lnTo>
                <a:cubicBezTo>
                  <a:pt x="9721" y="6014"/>
                  <a:pt x="9435" y="6438"/>
                  <a:pt x="9103" y="6438"/>
                </a:cubicBezTo>
                <a:cubicBezTo>
                  <a:pt x="9005" y="6438"/>
                  <a:pt x="8904" y="6401"/>
                  <a:pt x="8812" y="6315"/>
                </a:cubicBezTo>
                <a:lnTo>
                  <a:pt x="6740" y="4219"/>
                </a:lnTo>
                <a:cubicBezTo>
                  <a:pt x="6707" y="4186"/>
                  <a:pt x="6669" y="4172"/>
                  <a:pt x="6632" y="4172"/>
                </a:cubicBezTo>
                <a:cubicBezTo>
                  <a:pt x="6509" y="4172"/>
                  <a:pt x="6398" y="4324"/>
                  <a:pt x="6526" y="4434"/>
                </a:cubicBezTo>
                <a:lnTo>
                  <a:pt x="8598" y="6529"/>
                </a:lnTo>
                <a:cubicBezTo>
                  <a:pt x="8908" y="6839"/>
                  <a:pt x="8632" y="7260"/>
                  <a:pt x="8305" y="7260"/>
                </a:cubicBezTo>
                <a:cubicBezTo>
                  <a:pt x="8204" y="7260"/>
                  <a:pt x="8098" y="7220"/>
                  <a:pt x="8003" y="7125"/>
                </a:cubicBezTo>
                <a:lnTo>
                  <a:pt x="5931" y="5029"/>
                </a:lnTo>
                <a:cubicBezTo>
                  <a:pt x="5895" y="4998"/>
                  <a:pt x="5856" y="4985"/>
                  <a:pt x="5820" y="4985"/>
                </a:cubicBezTo>
                <a:cubicBezTo>
                  <a:pt x="5688" y="4985"/>
                  <a:pt x="5581" y="5155"/>
                  <a:pt x="5693" y="5267"/>
                </a:cubicBezTo>
                <a:lnTo>
                  <a:pt x="7788" y="7339"/>
                </a:lnTo>
                <a:cubicBezTo>
                  <a:pt x="8098" y="7649"/>
                  <a:pt x="7823" y="8070"/>
                  <a:pt x="7495" y="8070"/>
                </a:cubicBezTo>
                <a:cubicBezTo>
                  <a:pt x="7394" y="8070"/>
                  <a:pt x="7288" y="8030"/>
                  <a:pt x="7193" y="7934"/>
                </a:cubicBezTo>
                <a:lnTo>
                  <a:pt x="6955" y="7696"/>
                </a:lnTo>
                <a:cubicBezTo>
                  <a:pt x="6934" y="7299"/>
                  <a:pt x="6601" y="7012"/>
                  <a:pt x="6230" y="7012"/>
                </a:cubicBezTo>
                <a:cubicBezTo>
                  <a:pt x="6179" y="7012"/>
                  <a:pt x="6126" y="7018"/>
                  <a:pt x="6074" y="7029"/>
                </a:cubicBezTo>
                <a:cubicBezTo>
                  <a:pt x="6096" y="6614"/>
                  <a:pt x="5776" y="6259"/>
                  <a:pt x="5373" y="6259"/>
                </a:cubicBezTo>
                <a:cubicBezTo>
                  <a:pt x="5338" y="6259"/>
                  <a:pt x="5301" y="6262"/>
                  <a:pt x="5264" y="6267"/>
                </a:cubicBezTo>
                <a:cubicBezTo>
                  <a:pt x="5308" y="5828"/>
                  <a:pt x="4967" y="5450"/>
                  <a:pt x="4540" y="5450"/>
                </a:cubicBezTo>
                <a:cubicBezTo>
                  <a:pt x="4504" y="5450"/>
                  <a:pt x="4467" y="5452"/>
                  <a:pt x="4430" y="5458"/>
                </a:cubicBezTo>
                <a:cubicBezTo>
                  <a:pt x="4464" y="4993"/>
                  <a:pt x="4091" y="4655"/>
                  <a:pt x="3693" y="4655"/>
                </a:cubicBezTo>
                <a:cubicBezTo>
                  <a:pt x="3521" y="4655"/>
                  <a:pt x="3343" y="4718"/>
                  <a:pt x="3192" y="4862"/>
                </a:cubicBezTo>
                <a:lnTo>
                  <a:pt x="2335" y="5672"/>
                </a:lnTo>
                <a:lnTo>
                  <a:pt x="1311" y="4648"/>
                </a:lnTo>
                <a:cubicBezTo>
                  <a:pt x="453" y="3767"/>
                  <a:pt x="334" y="2386"/>
                  <a:pt x="1073" y="1385"/>
                </a:cubicBezTo>
                <a:cubicBezTo>
                  <a:pt x="1173" y="1269"/>
                  <a:pt x="1063" y="1129"/>
                  <a:pt x="947" y="1129"/>
                </a:cubicBezTo>
                <a:cubicBezTo>
                  <a:pt x="897" y="1129"/>
                  <a:pt x="846" y="1154"/>
                  <a:pt x="811" y="1219"/>
                </a:cubicBezTo>
                <a:cubicBezTo>
                  <a:pt x="1" y="2338"/>
                  <a:pt x="120" y="3886"/>
                  <a:pt x="1096" y="4862"/>
                </a:cubicBezTo>
                <a:lnTo>
                  <a:pt x="2120" y="5863"/>
                </a:lnTo>
                <a:cubicBezTo>
                  <a:pt x="1711" y="6341"/>
                  <a:pt x="2084" y="7058"/>
                  <a:pt x="2680" y="7058"/>
                </a:cubicBezTo>
                <a:cubicBezTo>
                  <a:pt x="2707" y="7058"/>
                  <a:pt x="2735" y="7056"/>
                  <a:pt x="2763" y="7053"/>
                </a:cubicBezTo>
                <a:lnTo>
                  <a:pt x="2763" y="7053"/>
                </a:lnTo>
                <a:cubicBezTo>
                  <a:pt x="2719" y="7503"/>
                  <a:pt x="3076" y="7867"/>
                  <a:pt x="3497" y="7867"/>
                </a:cubicBezTo>
                <a:cubicBezTo>
                  <a:pt x="3522" y="7867"/>
                  <a:pt x="3547" y="7866"/>
                  <a:pt x="3573" y="7863"/>
                </a:cubicBezTo>
                <a:lnTo>
                  <a:pt x="3573" y="7863"/>
                </a:lnTo>
                <a:cubicBezTo>
                  <a:pt x="3530" y="8292"/>
                  <a:pt x="3874" y="8663"/>
                  <a:pt x="4308" y="8663"/>
                </a:cubicBezTo>
                <a:cubicBezTo>
                  <a:pt x="4356" y="8663"/>
                  <a:pt x="4405" y="8658"/>
                  <a:pt x="4454" y="8649"/>
                </a:cubicBezTo>
                <a:lnTo>
                  <a:pt x="4454" y="8649"/>
                </a:lnTo>
                <a:cubicBezTo>
                  <a:pt x="4421" y="9110"/>
                  <a:pt x="4798" y="9423"/>
                  <a:pt x="5191" y="9423"/>
                </a:cubicBezTo>
                <a:cubicBezTo>
                  <a:pt x="5367" y="9423"/>
                  <a:pt x="5546" y="9360"/>
                  <a:pt x="5693" y="9220"/>
                </a:cubicBezTo>
                <a:cubicBezTo>
                  <a:pt x="6717" y="8244"/>
                  <a:pt x="6788" y="8244"/>
                  <a:pt x="6883" y="8030"/>
                </a:cubicBezTo>
                <a:lnTo>
                  <a:pt x="6979" y="8125"/>
                </a:lnTo>
                <a:cubicBezTo>
                  <a:pt x="7133" y="8272"/>
                  <a:pt x="7316" y="8337"/>
                  <a:pt x="7494" y="8337"/>
                </a:cubicBezTo>
                <a:cubicBezTo>
                  <a:pt x="7894" y="8337"/>
                  <a:pt x="8266" y="8007"/>
                  <a:pt x="8217" y="7530"/>
                </a:cubicBezTo>
                <a:lnTo>
                  <a:pt x="8217" y="7530"/>
                </a:lnTo>
                <a:cubicBezTo>
                  <a:pt x="8254" y="7535"/>
                  <a:pt x="8290" y="7538"/>
                  <a:pt x="8326" y="7538"/>
                </a:cubicBezTo>
                <a:cubicBezTo>
                  <a:pt x="8753" y="7538"/>
                  <a:pt x="9094" y="7159"/>
                  <a:pt x="9050" y="6720"/>
                </a:cubicBezTo>
                <a:lnTo>
                  <a:pt x="9050" y="6720"/>
                </a:lnTo>
                <a:cubicBezTo>
                  <a:pt x="9078" y="6723"/>
                  <a:pt x="9106" y="6724"/>
                  <a:pt x="9133" y="6724"/>
                </a:cubicBezTo>
                <a:cubicBezTo>
                  <a:pt x="9750" y="6724"/>
                  <a:pt x="10102" y="5961"/>
                  <a:pt x="9646" y="5482"/>
                </a:cubicBezTo>
                <a:lnTo>
                  <a:pt x="9574" y="5410"/>
                </a:lnTo>
                <a:cubicBezTo>
                  <a:pt x="9860" y="5053"/>
                  <a:pt x="10718" y="4529"/>
                  <a:pt x="10908" y="3338"/>
                </a:cubicBezTo>
                <a:cubicBezTo>
                  <a:pt x="11003" y="2791"/>
                  <a:pt x="10932" y="2243"/>
                  <a:pt x="10741" y="1743"/>
                </a:cubicBezTo>
                <a:lnTo>
                  <a:pt x="10718" y="1743"/>
                </a:lnTo>
                <a:cubicBezTo>
                  <a:pt x="10242" y="593"/>
                  <a:pt x="9177" y="0"/>
                  <a:pt x="8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 name="Google Shape;1320;p64"/>
          <p:cNvGrpSpPr/>
          <p:nvPr/>
        </p:nvGrpSpPr>
        <p:grpSpPr>
          <a:xfrm>
            <a:off x="1687753" y="1568364"/>
            <a:ext cx="359051" cy="336690"/>
            <a:chOff x="1687753" y="1568364"/>
            <a:chExt cx="359051" cy="336690"/>
          </a:xfrm>
        </p:grpSpPr>
        <p:sp>
          <p:nvSpPr>
            <p:cNvPr id="1321" name="Google Shape;1321;p64"/>
            <p:cNvSpPr/>
            <p:nvPr/>
          </p:nvSpPr>
          <p:spPr>
            <a:xfrm>
              <a:off x="1688559" y="1699105"/>
              <a:ext cx="228713" cy="205949"/>
            </a:xfrm>
            <a:custGeom>
              <a:avLst/>
              <a:gdLst/>
              <a:ahLst/>
              <a:cxnLst/>
              <a:rect l="l" t="t" r="r" b="b"/>
              <a:pathLst>
                <a:path w="6812" h="6134" extrusionOk="0">
                  <a:moveTo>
                    <a:pt x="1929" y="5490"/>
                  </a:moveTo>
                  <a:lnTo>
                    <a:pt x="1929" y="5824"/>
                  </a:lnTo>
                  <a:lnTo>
                    <a:pt x="953" y="5824"/>
                  </a:lnTo>
                  <a:lnTo>
                    <a:pt x="953" y="5490"/>
                  </a:lnTo>
                  <a:close/>
                  <a:moveTo>
                    <a:pt x="146" y="1"/>
                  </a:moveTo>
                  <a:cubicBezTo>
                    <a:pt x="71" y="1"/>
                    <a:pt x="0" y="63"/>
                    <a:pt x="0" y="156"/>
                  </a:cubicBezTo>
                  <a:lnTo>
                    <a:pt x="0" y="5324"/>
                  </a:lnTo>
                  <a:cubicBezTo>
                    <a:pt x="0" y="5395"/>
                    <a:pt x="72" y="5490"/>
                    <a:pt x="167" y="5490"/>
                  </a:cubicBezTo>
                  <a:lnTo>
                    <a:pt x="643" y="5490"/>
                  </a:lnTo>
                  <a:lnTo>
                    <a:pt x="643" y="5967"/>
                  </a:lnTo>
                  <a:cubicBezTo>
                    <a:pt x="643" y="6062"/>
                    <a:pt x="715" y="6133"/>
                    <a:pt x="786" y="6133"/>
                  </a:cubicBezTo>
                  <a:lnTo>
                    <a:pt x="2096" y="6133"/>
                  </a:lnTo>
                  <a:cubicBezTo>
                    <a:pt x="2167" y="6133"/>
                    <a:pt x="2239" y="6062"/>
                    <a:pt x="2239" y="5967"/>
                  </a:cubicBezTo>
                  <a:lnTo>
                    <a:pt x="2239" y="5490"/>
                  </a:lnTo>
                  <a:lnTo>
                    <a:pt x="6621" y="5490"/>
                  </a:lnTo>
                  <a:cubicBezTo>
                    <a:pt x="6645" y="5467"/>
                    <a:pt x="6668" y="5467"/>
                    <a:pt x="6692" y="5443"/>
                  </a:cubicBezTo>
                  <a:cubicBezTo>
                    <a:pt x="6811" y="5347"/>
                    <a:pt x="6740" y="5157"/>
                    <a:pt x="6597" y="5157"/>
                  </a:cubicBezTo>
                  <a:lnTo>
                    <a:pt x="310" y="5157"/>
                  </a:lnTo>
                  <a:lnTo>
                    <a:pt x="310" y="132"/>
                  </a:lnTo>
                  <a:cubicBezTo>
                    <a:pt x="310" y="84"/>
                    <a:pt x="286" y="61"/>
                    <a:pt x="262" y="61"/>
                  </a:cubicBezTo>
                  <a:cubicBezTo>
                    <a:pt x="229" y="19"/>
                    <a:pt x="18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4"/>
            <p:cNvSpPr/>
            <p:nvPr/>
          </p:nvSpPr>
          <p:spPr>
            <a:xfrm>
              <a:off x="1687753" y="1568364"/>
              <a:ext cx="359051" cy="336690"/>
            </a:xfrm>
            <a:custGeom>
              <a:avLst/>
              <a:gdLst/>
              <a:ahLst/>
              <a:cxnLst/>
              <a:rect l="l" t="t" r="r" b="b"/>
              <a:pathLst>
                <a:path w="10694" h="10028" extrusionOk="0">
                  <a:moveTo>
                    <a:pt x="8074" y="311"/>
                  </a:moveTo>
                  <a:cubicBezTo>
                    <a:pt x="8264" y="311"/>
                    <a:pt x="8431" y="454"/>
                    <a:pt x="8431" y="668"/>
                  </a:cubicBezTo>
                  <a:lnTo>
                    <a:pt x="8431" y="1287"/>
                  </a:lnTo>
                  <a:lnTo>
                    <a:pt x="8097" y="1287"/>
                  </a:lnTo>
                  <a:lnTo>
                    <a:pt x="8097" y="787"/>
                  </a:lnTo>
                  <a:cubicBezTo>
                    <a:pt x="8097" y="692"/>
                    <a:pt x="8026" y="621"/>
                    <a:pt x="7931" y="621"/>
                  </a:cubicBezTo>
                  <a:lnTo>
                    <a:pt x="6931" y="621"/>
                  </a:lnTo>
                  <a:cubicBezTo>
                    <a:pt x="6883" y="621"/>
                    <a:pt x="6859" y="644"/>
                    <a:pt x="6835" y="668"/>
                  </a:cubicBezTo>
                  <a:cubicBezTo>
                    <a:pt x="6740" y="764"/>
                    <a:pt x="6811" y="930"/>
                    <a:pt x="6954" y="930"/>
                  </a:cubicBezTo>
                  <a:lnTo>
                    <a:pt x="7788" y="930"/>
                  </a:lnTo>
                  <a:lnTo>
                    <a:pt x="7788" y="1264"/>
                  </a:lnTo>
                  <a:lnTo>
                    <a:pt x="2906" y="1264"/>
                  </a:lnTo>
                  <a:lnTo>
                    <a:pt x="2906" y="930"/>
                  </a:lnTo>
                  <a:lnTo>
                    <a:pt x="6264" y="930"/>
                  </a:lnTo>
                  <a:cubicBezTo>
                    <a:pt x="6335" y="930"/>
                    <a:pt x="6407" y="883"/>
                    <a:pt x="6430" y="811"/>
                  </a:cubicBezTo>
                  <a:cubicBezTo>
                    <a:pt x="6430" y="716"/>
                    <a:pt x="6359" y="621"/>
                    <a:pt x="6264" y="621"/>
                  </a:cubicBezTo>
                  <a:lnTo>
                    <a:pt x="2834" y="621"/>
                  </a:lnTo>
                  <a:cubicBezTo>
                    <a:pt x="2715" y="621"/>
                    <a:pt x="2596" y="740"/>
                    <a:pt x="2596" y="859"/>
                  </a:cubicBezTo>
                  <a:lnTo>
                    <a:pt x="2596" y="1264"/>
                  </a:lnTo>
                  <a:lnTo>
                    <a:pt x="2263" y="1264"/>
                  </a:lnTo>
                  <a:lnTo>
                    <a:pt x="2263" y="668"/>
                  </a:lnTo>
                  <a:cubicBezTo>
                    <a:pt x="2263" y="454"/>
                    <a:pt x="2430" y="311"/>
                    <a:pt x="2644" y="311"/>
                  </a:cubicBezTo>
                  <a:close/>
                  <a:moveTo>
                    <a:pt x="9741" y="9384"/>
                  </a:moveTo>
                  <a:lnTo>
                    <a:pt x="9741" y="9718"/>
                  </a:lnTo>
                  <a:lnTo>
                    <a:pt x="8740" y="9718"/>
                  </a:lnTo>
                  <a:lnTo>
                    <a:pt x="8740" y="9384"/>
                  </a:lnTo>
                  <a:close/>
                  <a:moveTo>
                    <a:pt x="2603" y="0"/>
                  </a:moveTo>
                  <a:cubicBezTo>
                    <a:pt x="2241" y="0"/>
                    <a:pt x="1953" y="301"/>
                    <a:pt x="1953" y="668"/>
                  </a:cubicBezTo>
                  <a:lnTo>
                    <a:pt x="1953" y="1287"/>
                  </a:lnTo>
                  <a:lnTo>
                    <a:pt x="167" y="1287"/>
                  </a:lnTo>
                  <a:cubicBezTo>
                    <a:pt x="72" y="1287"/>
                    <a:pt x="1" y="1359"/>
                    <a:pt x="1" y="1454"/>
                  </a:cubicBezTo>
                  <a:lnTo>
                    <a:pt x="1" y="3407"/>
                  </a:lnTo>
                  <a:cubicBezTo>
                    <a:pt x="1" y="3431"/>
                    <a:pt x="24" y="3455"/>
                    <a:pt x="24" y="3478"/>
                  </a:cubicBezTo>
                  <a:cubicBezTo>
                    <a:pt x="57" y="3527"/>
                    <a:pt x="103" y="3548"/>
                    <a:pt x="150" y="3548"/>
                  </a:cubicBezTo>
                  <a:cubicBezTo>
                    <a:pt x="241" y="3548"/>
                    <a:pt x="334" y="3469"/>
                    <a:pt x="334" y="3359"/>
                  </a:cubicBezTo>
                  <a:lnTo>
                    <a:pt x="334" y="1597"/>
                  </a:lnTo>
                  <a:lnTo>
                    <a:pt x="10384" y="1597"/>
                  </a:lnTo>
                  <a:lnTo>
                    <a:pt x="10384" y="9051"/>
                  </a:lnTo>
                  <a:lnTo>
                    <a:pt x="7288" y="9051"/>
                  </a:lnTo>
                  <a:cubicBezTo>
                    <a:pt x="7216" y="9051"/>
                    <a:pt x="7145" y="9122"/>
                    <a:pt x="7121" y="9194"/>
                  </a:cubicBezTo>
                  <a:cubicBezTo>
                    <a:pt x="7121" y="9289"/>
                    <a:pt x="7192" y="9384"/>
                    <a:pt x="7288" y="9384"/>
                  </a:cubicBezTo>
                  <a:lnTo>
                    <a:pt x="8431" y="9384"/>
                  </a:lnTo>
                  <a:lnTo>
                    <a:pt x="8431" y="9861"/>
                  </a:lnTo>
                  <a:cubicBezTo>
                    <a:pt x="8431" y="9956"/>
                    <a:pt x="8502" y="10027"/>
                    <a:pt x="8598" y="10027"/>
                  </a:cubicBezTo>
                  <a:lnTo>
                    <a:pt x="9884" y="10027"/>
                  </a:lnTo>
                  <a:cubicBezTo>
                    <a:pt x="9955" y="10027"/>
                    <a:pt x="10026" y="9956"/>
                    <a:pt x="10026" y="9861"/>
                  </a:cubicBezTo>
                  <a:lnTo>
                    <a:pt x="10026" y="9384"/>
                  </a:lnTo>
                  <a:lnTo>
                    <a:pt x="10479" y="9384"/>
                  </a:lnTo>
                  <a:cubicBezTo>
                    <a:pt x="10598" y="9361"/>
                    <a:pt x="10669" y="9289"/>
                    <a:pt x="10693" y="9170"/>
                  </a:cubicBezTo>
                  <a:lnTo>
                    <a:pt x="10693" y="1359"/>
                  </a:lnTo>
                  <a:cubicBezTo>
                    <a:pt x="10675" y="1285"/>
                    <a:pt x="10612" y="1225"/>
                    <a:pt x="10541" y="1225"/>
                  </a:cubicBezTo>
                  <a:cubicBezTo>
                    <a:pt x="10521" y="1225"/>
                    <a:pt x="10500" y="1229"/>
                    <a:pt x="10479" y="1240"/>
                  </a:cubicBezTo>
                  <a:lnTo>
                    <a:pt x="10384" y="1287"/>
                  </a:lnTo>
                  <a:lnTo>
                    <a:pt x="8740" y="1287"/>
                  </a:lnTo>
                  <a:lnTo>
                    <a:pt x="8740" y="668"/>
                  </a:lnTo>
                  <a:cubicBezTo>
                    <a:pt x="8740" y="287"/>
                    <a:pt x="8455" y="1"/>
                    <a:pt x="8074" y="1"/>
                  </a:cubicBezTo>
                  <a:lnTo>
                    <a:pt x="2644" y="1"/>
                  </a:lnTo>
                  <a:cubicBezTo>
                    <a:pt x="2630" y="1"/>
                    <a:pt x="2616" y="0"/>
                    <a:pt x="2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4"/>
            <p:cNvSpPr/>
            <p:nvPr/>
          </p:nvSpPr>
          <p:spPr>
            <a:xfrm>
              <a:off x="1710148" y="1633164"/>
              <a:ext cx="271085" cy="227907"/>
            </a:xfrm>
            <a:custGeom>
              <a:avLst/>
              <a:gdLst/>
              <a:ahLst/>
              <a:cxnLst/>
              <a:rect l="l" t="t" r="r" b="b"/>
              <a:pathLst>
                <a:path w="8074" h="6788" extrusionOk="0">
                  <a:moveTo>
                    <a:pt x="7764" y="310"/>
                  </a:moveTo>
                  <a:lnTo>
                    <a:pt x="7764" y="3239"/>
                  </a:lnTo>
                  <a:lnTo>
                    <a:pt x="5501" y="3239"/>
                  </a:lnTo>
                  <a:lnTo>
                    <a:pt x="5501" y="310"/>
                  </a:lnTo>
                  <a:close/>
                  <a:moveTo>
                    <a:pt x="5168" y="310"/>
                  </a:moveTo>
                  <a:lnTo>
                    <a:pt x="5168" y="6478"/>
                  </a:lnTo>
                  <a:lnTo>
                    <a:pt x="310" y="6478"/>
                  </a:lnTo>
                  <a:lnTo>
                    <a:pt x="310" y="310"/>
                  </a:lnTo>
                  <a:close/>
                  <a:moveTo>
                    <a:pt x="7764" y="3573"/>
                  </a:moveTo>
                  <a:lnTo>
                    <a:pt x="7764" y="6478"/>
                  </a:lnTo>
                  <a:lnTo>
                    <a:pt x="5501" y="6478"/>
                  </a:lnTo>
                  <a:lnTo>
                    <a:pt x="5501" y="3573"/>
                  </a:lnTo>
                  <a:close/>
                  <a:moveTo>
                    <a:pt x="215" y="0"/>
                  </a:moveTo>
                  <a:cubicBezTo>
                    <a:pt x="96" y="0"/>
                    <a:pt x="0" y="96"/>
                    <a:pt x="0" y="215"/>
                  </a:cubicBezTo>
                  <a:lnTo>
                    <a:pt x="0" y="6573"/>
                  </a:lnTo>
                  <a:cubicBezTo>
                    <a:pt x="0" y="6692"/>
                    <a:pt x="96" y="6788"/>
                    <a:pt x="215" y="6788"/>
                  </a:cubicBezTo>
                  <a:lnTo>
                    <a:pt x="7859" y="6788"/>
                  </a:lnTo>
                  <a:cubicBezTo>
                    <a:pt x="7978" y="6788"/>
                    <a:pt x="8073" y="6692"/>
                    <a:pt x="8073" y="6573"/>
                  </a:cubicBezTo>
                  <a:lnTo>
                    <a:pt x="8073" y="215"/>
                  </a:lnTo>
                  <a:cubicBezTo>
                    <a:pt x="8073" y="96"/>
                    <a:pt x="7978" y="0"/>
                    <a:pt x="7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4"/>
            <p:cNvSpPr/>
            <p:nvPr/>
          </p:nvSpPr>
          <p:spPr>
            <a:xfrm>
              <a:off x="1900015" y="1668048"/>
              <a:ext cx="65236" cy="48516"/>
            </a:xfrm>
            <a:custGeom>
              <a:avLst/>
              <a:gdLst/>
              <a:ahLst/>
              <a:cxnLst/>
              <a:rect l="l" t="t" r="r" b="b"/>
              <a:pathLst>
                <a:path w="1943" h="1445" extrusionOk="0">
                  <a:moveTo>
                    <a:pt x="655" y="317"/>
                  </a:moveTo>
                  <a:cubicBezTo>
                    <a:pt x="663" y="317"/>
                    <a:pt x="671" y="318"/>
                    <a:pt x="680" y="319"/>
                  </a:cubicBezTo>
                  <a:lnTo>
                    <a:pt x="656" y="319"/>
                  </a:lnTo>
                  <a:cubicBezTo>
                    <a:pt x="728" y="319"/>
                    <a:pt x="799" y="366"/>
                    <a:pt x="823" y="438"/>
                  </a:cubicBezTo>
                  <a:cubicBezTo>
                    <a:pt x="847" y="509"/>
                    <a:pt x="912" y="545"/>
                    <a:pt x="978" y="545"/>
                  </a:cubicBezTo>
                  <a:cubicBezTo>
                    <a:pt x="1043" y="545"/>
                    <a:pt x="1109" y="509"/>
                    <a:pt x="1132" y="438"/>
                  </a:cubicBezTo>
                  <a:cubicBezTo>
                    <a:pt x="1156" y="366"/>
                    <a:pt x="1228" y="319"/>
                    <a:pt x="1299" y="319"/>
                  </a:cubicBezTo>
                  <a:cubicBezTo>
                    <a:pt x="1442" y="319"/>
                    <a:pt x="1513" y="486"/>
                    <a:pt x="1418" y="605"/>
                  </a:cubicBezTo>
                  <a:lnTo>
                    <a:pt x="966" y="1057"/>
                  </a:lnTo>
                  <a:lnTo>
                    <a:pt x="537" y="628"/>
                  </a:lnTo>
                  <a:cubicBezTo>
                    <a:pt x="424" y="516"/>
                    <a:pt x="504" y="317"/>
                    <a:pt x="655" y="317"/>
                  </a:cubicBezTo>
                  <a:close/>
                  <a:moveTo>
                    <a:pt x="694" y="1"/>
                  </a:moveTo>
                  <a:cubicBezTo>
                    <a:pt x="313" y="1"/>
                    <a:pt x="0" y="482"/>
                    <a:pt x="323" y="843"/>
                  </a:cubicBezTo>
                  <a:lnTo>
                    <a:pt x="870" y="1390"/>
                  </a:lnTo>
                  <a:cubicBezTo>
                    <a:pt x="894" y="1426"/>
                    <a:pt x="930" y="1444"/>
                    <a:pt x="969" y="1444"/>
                  </a:cubicBezTo>
                  <a:cubicBezTo>
                    <a:pt x="1007" y="1444"/>
                    <a:pt x="1049" y="1426"/>
                    <a:pt x="1085" y="1390"/>
                  </a:cubicBezTo>
                  <a:lnTo>
                    <a:pt x="1633" y="843"/>
                  </a:lnTo>
                  <a:cubicBezTo>
                    <a:pt x="1942" y="533"/>
                    <a:pt x="1728" y="9"/>
                    <a:pt x="1275" y="9"/>
                  </a:cubicBezTo>
                  <a:cubicBezTo>
                    <a:pt x="1180" y="9"/>
                    <a:pt x="1061" y="33"/>
                    <a:pt x="990" y="105"/>
                  </a:cubicBezTo>
                  <a:cubicBezTo>
                    <a:pt x="893" y="32"/>
                    <a:pt x="791" y="1"/>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4"/>
            <p:cNvSpPr/>
            <p:nvPr/>
          </p:nvSpPr>
          <p:spPr>
            <a:xfrm>
              <a:off x="1731737" y="1653913"/>
              <a:ext cx="141552" cy="88034"/>
            </a:xfrm>
            <a:custGeom>
              <a:avLst/>
              <a:gdLst/>
              <a:ahLst/>
              <a:cxnLst/>
              <a:rect l="l" t="t" r="r" b="b"/>
              <a:pathLst>
                <a:path w="4216" h="2622" extrusionOk="0">
                  <a:moveTo>
                    <a:pt x="1208" y="1"/>
                  </a:moveTo>
                  <a:cubicBezTo>
                    <a:pt x="1151" y="1"/>
                    <a:pt x="1094" y="31"/>
                    <a:pt x="1072" y="97"/>
                  </a:cubicBezTo>
                  <a:lnTo>
                    <a:pt x="477" y="1288"/>
                  </a:lnTo>
                  <a:lnTo>
                    <a:pt x="167" y="1288"/>
                  </a:lnTo>
                  <a:cubicBezTo>
                    <a:pt x="96" y="1288"/>
                    <a:pt x="24" y="1359"/>
                    <a:pt x="0" y="1430"/>
                  </a:cubicBezTo>
                  <a:cubicBezTo>
                    <a:pt x="0" y="1516"/>
                    <a:pt x="57" y="1601"/>
                    <a:pt x="138" y="1601"/>
                  </a:cubicBezTo>
                  <a:cubicBezTo>
                    <a:pt x="147" y="1601"/>
                    <a:pt x="157" y="1600"/>
                    <a:pt x="167" y="1597"/>
                  </a:cubicBezTo>
                  <a:lnTo>
                    <a:pt x="167" y="1645"/>
                  </a:lnTo>
                  <a:lnTo>
                    <a:pt x="572" y="1645"/>
                  </a:lnTo>
                  <a:cubicBezTo>
                    <a:pt x="572" y="1645"/>
                    <a:pt x="691" y="1597"/>
                    <a:pt x="715" y="1550"/>
                  </a:cubicBezTo>
                  <a:lnTo>
                    <a:pt x="1167" y="621"/>
                  </a:lnTo>
                  <a:lnTo>
                    <a:pt x="1715" y="2502"/>
                  </a:lnTo>
                  <a:cubicBezTo>
                    <a:pt x="1728" y="2579"/>
                    <a:pt x="1797" y="2622"/>
                    <a:pt x="1864" y="2622"/>
                  </a:cubicBezTo>
                  <a:cubicBezTo>
                    <a:pt x="1922" y="2622"/>
                    <a:pt x="1979" y="2591"/>
                    <a:pt x="2001" y="2526"/>
                  </a:cubicBezTo>
                  <a:lnTo>
                    <a:pt x="2596" y="1192"/>
                  </a:lnTo>
                  <a:lnTo>
                    <a:pt x="3049" y="2050"/>
                  </a:lnTo>
                  <a:cubicBezTo>
                    <a:pt x="3074" y="2112"/>
                    <a:pt x="3125" y="2142"/>
                    <a:pt x="3179" y="2142"/>
                  </a:cubicBezTo>
                  <a:cubicBezTo>
                    <a:pt x="3227" y="2142"/>
                    <a:pt x="3277" y="2118"/>
                    <a:pt x="3311" y="2073"/>
                  </a:cubicBezTo>
                  <a:lnTo>
                    <a:pt x="3644" y="1645"/>
                  </a:lnTo>
                  <a:lnTo>
                    <a:pt x="4049" y="1621"/>
                  </a:lnTo>
                  <a:cubicBezTo>
                    <a:pt x="4057" y="1625"/>
                    <a:pt x="4066" y="1627"/>
                    <a:pt x="4076" y="1627"/>
                  </a:cubicBezTo>
                  <a:cubicBezTo>
                    <a:pt x="4120" y="1627"/>
                    <a:pt x="4172" y="1585"/>
                    <a:pt x="4192" y="1526"/>
                  </a:cubicBezTo>
                  <a:cubicBezTo>
                    <a:pt x="4215" y="1430"/>
                    <a:pt x="4144" y="1311"/>
                    <a:pt x="4049" y="1311"/>
                  </a:cubicBezTo>
                  <a:lnTo>
                    <a:pt x="3549" y="1335"/>
                  </a:lnTo>
                  <a:cubicBezTo>
                    <a:pt x="3549" y="1335"/>
                    <a:pt x="3453" y="1335"/>
                    <a:pt x="3430" y="1383"/>
                  </a:cubicBezTo>
                  <a:lnTo>
                    <a:pt x="3215" y="1692"/>
                  </a:lnTo>
                  <a:lnTo>
                    <a:pt x="2739" y="764"/>
                  </a:lnTo>
                  <a:cubicBezTo>
                    <a:pt x="2703" y="704"/>
                    <a:pt x="2644" y="674"/>
                    <a:pt x="2587" y="674"/>
                  </a:cubicBezTo>
                  <a:cubicBezTo>
                    <a:pt x="2531" y="674"/>
                    <a:pt x="2477" y="704"/>
                    <a:pt x="2453" y="764"/>
                  </a:cubicBezTo>
                  <a:lnTo>
                    <a:pt x="1882" y="1978"/>
                  </a:lnTo>
                  <a:lnTo>
                    <a:pt x="1358" y="121"/>
                  </a:lnTo>
                  <a:cubicBezTo>
                    <a:pt x="1345" y="43"/>
                    <a:pt x="1276" y="1"/>
                    <a:pt x="1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4"/>
            <p:cNvSpPr/>
            <p:nvPr/>
          </p:nvSpPr>
          <p:spPr>
            <a:xfrm>
              <a:off x="1731737" y="1753194"/>
              <a:ext cx="140746" cy="87899"/>
            </a:xfrm>
            <a:custGeom>
              <a:avLst/>
              <a:gdLst/>
              <a:ahLst/>
              <a:cxnLst/>
              <a:rect l="l" t="t" r="r" b="b"/>
              <a:pathLst>
                <a:path w="4192" h="2618" extrusionOk="0">
                  <a:moveTo>
                    <a:pt x="2336" y="0"/>
                  </a:moveTo>
                  <a:cubicBezTo>
                    <a:pt x="2276" y="0"/>
                    <a:pt x="2214" y="36"/>
                    <a:pt x="2191" y="117"/>
                  </a:cubicBezTo>
                  <a:lnTo>
                    <a:pt x="1596" y="1426"/>
                  </a:lnTo>
                  <a:lnTo>
                    <a:pt x="1143" y="569"/>
                  </a:lnTo>
                  <a:cubicBezTo>
                    <a:pt x="1117" y="516"/>
                    <a:pt x="1060" y="485"/>
                    <a:pt x="1003" y="485"/>
                  </a:cubicBezTo>
                  <a:cubicBezTo>
                    <a:pt x="958" y="485"/>
                    <a:pt x="913" y="504"/>
                    <a:pt x="881" y="545"/>
                  </a:cubicBezTo>
                  <a:lnTo>
                    <a:pt x="572" y="998"/>
                  </a:lnTo>
                  <a:lnTo>
                    <a:pt x="167" y="974"/>
                  </a:lnTo>
                  <a:cubicBezTo>
                    <a:pt x="167" y="974"/>
                    <a:pt x="0" y="1045"/>
                    <a:pt x="0" y="1141"/>
                  </a:cubicBezTo>
                  <a:cubicBezTo>
                    <a:pt x="0" y="1236"/>
                    <a:pt x="72" y="1307"/>
                    <a:pt x="167" y="1307"/>
                  </a:cubicBezTo>
                  <a:lnTo>
                    <a:pt x="643" y="1307"/>
                  </a:lnTo>
                  <a:cubicBezTo>
                    <a:pt x="691" y="1307"/>
                    <a:pt x="739" y="1284"/>
                    <a:pt x="762" y="1236"/>
                  </a:cubicBezTo>
                  <a:lnTo>
                    <a:pt x="1001" y="950"/>
                  </a:lnTo>
                  <a:lnTo>
                    <a:pt x="1477" y="1879"/>
                  </a:lnTo>
                  <a:cubicBezTo>
                    <a:pt x="1501" y="1927"/>
                    <a:pt x="1554" y="1950"/>
                    <a:pt x="1608" y="1950"/>
                  </a:cubicBezTo>
                  <a:cubicBezTo>
                    <a:pt x="1661" y="1950"/>
                    <a:pt x="1715" y="1927"/>
                    <a:pt x="1739" y="1879"/>
                  </a:cubicBezTo>
                  <a:lnTo>
                    <a:pt x="2310" y="641"/>
                  </a:lnTo>
                  <a:lnTo>
                    <a:pt x="2834" y="2498"/>
                  </a:lnTo>
                  <a:cubicBezTo>
                    <a:pt x="2847" y="2575"/>
                    <a:pt x="2916" y="2618"/>
                    <a:pt x="2988" y="2618"/>
                  </a:cubicBezTo>
                  <a:cubicBezTo>
                    <a:pt x="3048" y="2618"/>
                    <a:pt x="3111" y="2587"/>
                    <a:pt x="3144" y="2522"/>
                  </a:cubicBezTo>
                  <a:lnTo>
                    <a:pt x="3739" y="1307"/>
                  </a:lnTo>
                  <a:lnTo>
                    <a:pt x="4049" y="1307"/>
                  </a:lnTo>
                  <a:cubicBezTo>
                    <a:pt x="4144" y="1307"/>
                    <a:pt x="4192" y="1236"/>
                    <a:pt x="4192" y="1164"/>
                  </a:cubicBezTo>
                  <a:cubicBezTo>
                    <a:pt x="4192" y="1069"/>
                    <a:pt x="4120" y="998"/>
                    <a:pt x="4049" y="998"/>
                  </a:cubicBezTo>
                  <a:lnTo>
                    <a:pt x="4049" y="974"/>
                  </a:lnTo>
                  <a:lnTo>
                    <a:pt x="3644" y="974"/>
                  </a:lnTo>
                  <a:cubicBezTo>
                    <a:pt x="3644" y="974"/>
                    <a:pt x="3525" y="1022"/>
                    <a:pt x="3501" y="1069"/>
                  </a:cubicBezTo>
                  <a:lnTo>
                    <a:pt x="3025" y="1998"/>
                  </a:lnTo>
                  <a:lnTo>
                    <a:pt x="2477" y="117"/>
                  </a:lnTo>
                  <a:cubicBezTo>
                    <a:pt x="2465" y="42"/>
                    <a:pt x="2401" y="0"/>
                    <a:pt x="2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4"/>
            <p:cNvSpPr/>
            <p:nvPr/>
          </p:nvSpPr>
          <p:spPr>
            <a:xfrm>
              <a:off x="1992379" y="1654752"/>
              <a:ext cx="32836" cy="31997"/>
            </a:xfrm>
            <a:custGeom>
              <a:avLst/>
              <a:gdLst/>
              <a:ahLst/>
              <a:cxnLst/>
              <a:rect l="l" t="t" r="r" b="b"/>
              <a:pathLst>
                <a:path w="978" h="953" extrusionOk="0">
                  <a:moveTo>
                    <a:pt x="668" y="310"/>
                  </a:moveTo>
                  <a:lnTo>
                    <a:pt x="668" y="643"/>
                  </a:lnTo>
                  <a:lnTo>
                    <a:pt x="334" y="643"/>
                  </a:lnTo>
                  <a:lnTo>
                    <a:pt x="334" y="310"/>
                  </a:lnTo>
                  <a:close/>
                  <a:moveTo>
                    <a:pt x="168" y="0"/>
                  </a:moveTo>
                  <a:cubicBezTo>
                    <a:pt x="72" y="0"/>
                    <a:pt x="1" y="72"/>
                    <a:pt x="1" y="167"/>
                  </a:cubicBezTo>
                  <a:lnTo>
                    <a:pt x="1" y="810"/>
                  </a:lnTo>
                  <a:cubicBezTo>
                    <a:pt x="1" y="882"/>
                    <a:pt x="72" y="953"/>
                    <a:pt x="168" y="953"/>
                  </a:cubicBezTo>
                  <a:lnTo>
                    <a:pt x="811" y="953"/>
                  </a:lnTo>
                  <a:cubicBezTo>
                    <a:pt x="906" y="953"/>
                    <a:pt x="977" y="882"/>
                    <a:pt x="977" y="810"/>
                  </a:cubicBezTo>
                  <a:lnTo>
                    <a:pt x="977" y="167"/>
                  </a:lnTo>
                  <a:cubicBezTo>
                    <a:pt x="977" y="72"/>
                    <a:pt x="906" y="0"/>
                    <a:pt x="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4"/>
            <p:cNvSpPr/>
            <p:nvPr/>
          </p:nvSpPr>
          <p:spPr>
            <a:xfrm>
              <a:off x="1992379" y="1697930"/>
              <a:ext cx="32836" cy="32803"/>
            </a:xfrm>
            <a:custGeom>
              <a:avLst/>
              <a:gdLst/>
              <a:ahLst/>
              <a:cxnLst/>
              <a:rect l="l" t="t" r="r" b="b"/>
              <a:pathLst>
                <a:path w="978" h="977" extrusionOk="0">
                  <a:moveTo>
                    <a:pt x="668" y="334"/>
                  </a:moveTo>
                  <a:lnTo>
                    <a:pt x="668" y="667"/>
                  </a:lnTo>
                  <a:lnTo>
                    <a:pt x="334" y="667"/>
                  </a:lnTo>
                  <a:lnTo>
                    <a:pt x="334" y="334"/>
                  </a:lnTo>
                  <a:close/>
                  <a:moveTo>
                    <a:pt x="168" y="0"/>
                  </a:moveTo>
                  <a:cubicBezTo>
                    <a:pt x="72" y="0"/>
                    <a:pt x="1" y="72"/>
                    <a:pt x="1" y="167"/>
                  </a:cubicBezTo>
                  <a:lnTo>
                    <a:pt x="1" y="810"/>
                  </a:lnTo>
                  <a:cubicBezTo>
                    <a:pt x="1" y="882"/>
                    <a:pt x="72" y="977"/>
                    <a:pt x="168" y="977"/>
                  </a:cubicBezTo>
                  <a:lnTo>
                    <a:pt x="811" y="977"/>
                  </a:lnTo>
                  <a:cubicBezTo>
                    <a:pt x="906" y="977"/>
                    <a:pt x="977" y="905"/>
                    <a:pt x="977" y="810"/>
                  </a:cubicBezTo>
                  <a:lnTo>
                    <a:pt x="977" y="167"/>
                  </a:lnTo>
                  <a:cubicBezTo>
                    <a:pt x="977" y="72"/>
                    <a:pt x="906" y="0"/>
                    <a:pt x="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4"/>
            <p:cNvSpPr/>
            <p:nvPr/>
          </p:nvSpPr>
          <p:spPr>
            <a:xfrm>
              <a:off x="1992379" y="1828939"/>
              <a:ext cx="37638" cy="32131"/>
            </a:xfrm>
            <a:custGeom>
              <a:avLst/>
              <a:gdLst/>
              <a:ahLst/>
              <a:cxnLst/>
              <a:rect l="l" t="t" r="r" b="b"/>
              <a:pathLst>
                <a:path w="1121" h="957" extrusionOk="0">
                  <a:moveTo>
                    <a:pt x="501" y="314"/>
                  </a:moveTo>
                  <a:cubicBezTo>
                    <a:pt x="702" y="314"/>
                    <a:pt x="497" y="565"/>
                    <a:pt x="390" y="565"/>
                  </a:cubicBezTo>
                  <a:cubicBezTo>
                    <a:pt x="358" y="565"/>
                    <a:pt x="334" y="542"/>
                    <a:pt x="334" y="480"/>
                  </a:cubicBezTo>
                  <a:cubicBezTo>
                    <a:pt x="310" y="385"/>
                    <a:pt x="406" y="314"/>
                    <a:pt x="501" y="314"/>
                  </a:cubicBezTo>
                  <a:close/>
                  <a:moveTo>
                    <a:pt x="488" y="0"/>
                  </a:moveTo>
                  <a:cubicBezTo>
                    <a:pt x="238" y="0"/>
                    <a:pt x="1" y="192"/>
                    <a:pt x="1" y="480"/>
                  </a:cubicBezTo>
                  <a:cubicBezTo>
                    <a:pt x="1" y="742"/>
                    <a:pt x="215" y="957"/>
                    <a:pt x="501" y="957"/>
                  </a:cubicBezTo>
                  <a:cubicBezTo>
                    <a:pt x="906" y="957"/>
                    <a:pt x="1120" y="433"/>
                    <a:pt x="834" y="147"/>
                  </a:cubicBezTo>
                  <a:cubicBezTo>
                    <a:pt x="733" y="46"/>
                    <a:pt x="609" y="0"/>
                    <a:pt x="4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4"/>
            <p:cNvSpPr/>
            <p:nvPr/>
          </p:nvSpPr>
          <p:spPr>
            <a:xfrm>
              <a:off x="1918817" y="1809063"/>
              <a:ext cx="41633" cy="10442"/>
            </a:xfrm>
            <a:custGeom>
              <a:avLst/>
              <a:gdLst/>
              <a:ahLst/>
              <a:cxnLst/>
              <a:rect l="l" t="t" r="r" b="b"/>
              <a:pathLst>
                <a:path w="1240" h="311" extrusionOk="0">
                  <a:moveTo>
                    <a:pt x="191" y="1"/>
                  </a:moveTo>
                  <a:cubicBezTo>
                    <a:pt x="96" y="1"/>
                    <a:pt x="25" y="48"/>
                    <a:pt x="25" y="120"/>
                  </a:cubicBezTo>
                  <a:cubicBezTo>
                    <a:pt x="1" y="215"/>
                    <a:pt x="96" y="310"/>
                    <a:pt x="168" y="310"/>
                  </a:cubicBezTo>
                  <a:lnTo>
                    <a:pt x="1049" y="310"/>
                  </a:lnTo>
                  <a:cubicBezTo>
                    <a:pt x="1144" y="310"/>
                    <a:pt x="1215" y="239"/>
                    <a:pt x="1215" y="167"/>
                  </a:cubicBezTo>
                  <a:cubicBezTo>
                    <a:pt x="1239" y="72"/>
                    <a:pt x="1144"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4"/>
            <p:cNvSpPr/>
            <p:nvPr/>
          </p:nvSpPr>
          <p:spPr>
            <a:xfrm>
              <a:off x="1905252" y="1829007"/>
              <a:ext cx="54996" cy="10509"/>
            </a:xfrm>
            <a:custGeom>
              <a:avLst/>
              <a:gdLst/>
              <a:ahLst/>
              <a:cxnLst/>
              <a:rect l="l" t="t" r="r" b="b"/>
              <a:pathLst>
                <a:path w="1638" h="313" extrusionOk="0">
                  <a:moveTo>
                    <a:pt x="1471" y="1"/>
                  </a:moveTo>
                  <a:cubicBezTo>
                    <a:pt x="1465" y="1"/>
                    <a:pt x="1459" y="1"/>
                    <a:pt x="1453" y="2"/>
                  </a:cubicBezTo>
                  <a:lnTo>
                    <a:pt x="167" y="2"/>
                  </a:lnTo>
                  <a:cubicBezTo>
                    <a:pt x="95" y="2"/>
                    <a:pt x="24" y="50"/>
                    <a:pt x="24" y="145"/>
                  </a:cubicBezTo>
                  <a:cubicBezTo>
                    <a:pt x="0" y="240"/>
                    <a:pt x="72" y="312"/>
                    <a:pt x="167" y="312"/>
                  </a:cubicBezTo>
                  <a:lnTo>
                    <a:pt x="1453" y="312"/>
                  </a:lnTo>
                  <a:cubicBezTo>
                    <a:pt x="1459" y="312"/>
                    <a:pt x="1465" y="313"/>
                    <a:pt x="1471" y="313"/>
                  </a:cubicBezTo>
                  <a:cubicBezTo>
                    <a:pt x="1637" y="313"/>
                    <a:pt x="1637" y="1"/>
                    <a:pt x="1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64"/>
          <p:cNvGrpSpPr/>
          <p:nvPr/>
        </p:nvGrpSpPr>
        <p:grpSpPr>
          <a:xfrm>
            <a:off x="2503324" y="1556344"/>
            <a:ext cx="267089" cy="359085"/>
            <a:chOff x="2503324" y="1556344"/>
            <a:chExt cx="267089" cy="359085"/>
          </a:xfrm>
        </p:grpSpPr>
        <p:sp>
          <p:nvSpPr>
            <p:cNvPr id="1333" name="Google Shape;1333;p64"/>
            <p:cNvSpPr/>
            <p:nvPr/>
          </p:nvSpPr>
          <p:spPr>
            <a:xfrm>
              <a:off x="2503324" y="1556344"/>
              <a:ext cx="264672" cy="359085"/>
            </a:xfrm>
            <a:custGeom>
              <a:avLst/>
              <a:gdLst/>
              <a:ahLst/>
              <a:cxnLst/>
              <a:rect l="l" t="t" r="r" b="b"/>
              <a:pathLst>
                <a:path w="7883" h="10695" extrusionOk="0">
                  <a:moveTo>
                    <a:pt x="1001" y="336"/>
                  </a:moveTo>
                  <a:cubicBezTo>
                    <a:pt x="1739" y="645"/>
                    <a:pt x="2191" y="1336"/>
                    <a:pt x="2477" y="1907"/>
                  </a:cubicBezTo>
                  <a:cubicBezTo>
                    <a:pt x="2334" y="2122"/>
                    <a:pt x="2215" y="2336"/>
                    <a:pt x="2120" y="2574"/>
                  </a:cubicBezTo>
                  <a:cubicBezTo>
                    <a:pt x="1739" y="1955"/>
                    <a:pt x="1096" y="1550"/>
                    <a:pt x="381" y="1503"/>
                  </a:cubicBezTo>
                  <a:cubicBezTo>
                    <a:pt x="310" y="1264"/>
                    <a:pt x="310" y="1002"/>
                    <a:pt x="405" y="788"/>
                  </a:cubicBezTo>
                  <a:cubicBezTo>
                    <a:pt x="500" y="550"/>
                    <a:pt x="739" y="359"/>
                    <a:pt x="1001" y="336"/>
                  </a:cubicBezTo>
                  <a:close/>
                  <a:moveTo>
                    <a:pt x="2120" y="8599"/>
                  </a:moveTo>
                  <a:cubicBezTo>
                    <a:pt x="2286" y="8790"/>
                    <a:pt x="2453" y="8956"/>
                    <a:pt x="2644" y="9099"/>
                  </a:cubicBezTo>
                  <a:lnTo>
                    <a:pt x="2501" y="9742"/>
                  </a:lnTo>
                  <a:lnTo>
                    <a:pt x="2120" y="9742"/>
                  </a:lnTo>
                  <a:lnTo>
                    <a:pt x="2120" y="8599"/>
                  </a:lnTo>
                  <a:close/>
                  <a:moveTo>
                    <a:pt x="1066" y="1"/>
                  </a:moveTo>
                  <a:cubicBezTo>
                    <a:pt x="659" y="1"/>
                    <a:pt x="304" y="257"/>
                    <a:pt x="167" y="645"/>
                  </a:cubicBezTo>
                  <a:cubicBezTo>
                    <a:pt x="0" y="979"/>
                    <a:pt x="24" y="1383"/>
                    <a:pt x="215" y="1717"/>
                  </a:cubicBezTo>
                  <a:cubicBezTo>
                    <a:pt x="238" y="1765"/>
                    <a:pt x="286" y="1788"/>
                    <a:pt x="334" y="1788"/>
                  </a:cubicBezTo>
                  <a:cubicBezTo>
                    <a:pt x="810" y="1788"/>
                    <a:pt x="1239" y="1979"/>
                    <a:pt x="1548" y="2312"/>
                  </a:cubicBezTo>
                  <a:cubicBezTo>
                    <a:pt x="1001" y="2574"/>
                    <a:pt x="548" y="3027"/>
                    <a:pt x="310" y="3574"/>
                  </a:cubicBezTo>
                  <a:cubicBezTo>
                    <a:pt x="286" y="3646"/>
                    <a:pt x="310" y="3717"/>
                    <a:pt x="358" y="3765"/>
                  </a:cubicBezTo>
                  <a:cubicBezTo>
                    <a:pt x="389" y="3789"/>
                    <a:pt x="424" y="3799"/>
                    <a:pt x="456" y="3799"/>
                  </a:cubicBezTo>
                  <a:cubicBezTo>
                    <a:pt x="522" y="3799"/>
                    <a:pt x="580" y="3757"/>
                    <a:pt x="596" y="3693"/>
                  </a:cubicBezTo>
                  <a:cubicBezTo>
                    <a:pt x="834" y="3170"/>
                    <a:pt x="1262" y="2765"/>
                    <a:pt x="1786" y="2550"/>
                  </a:cubicBezTo>
                  <a:cubicBezTo>
                    <a:pt x="1929" y="2765"/>
                    <a:pt x="1977" y="2860"/>
                    <a:pt x="2025" y="2908"/>
                  </a:cubicBezTo>
                  <a:cubicBezTo>
                    <a:pt x="1882" y="3265"/>
                    <a:pt x="1786" y="3670"/>
                    <a:pt x="1763" y="4051"/>
                  </a:cubicBezTo>
                  <a:cubicBezTo>
                    <a:pt x="1143" y="4503"/>
                    <a:pt x="786" y="5194"/>
                    <a:pt x="762" y="5932"/>
                  </a:cubicBezTo>
                  <a:cubicBezTo>
                    <a:pt x="548" y="5432"/>
                    <a:pt x="429" y="4884"/>
                    <a:pt x="453" y="4336"/>
                  </a:cubicBezTo>
                  <a:cubicBezTo>
                    <a:pt x="440" y="4259"/>
                    <a:pt x="371" y="4217"/>
                    <a:pt x="303" y="4217"/>
                  </a:cubicBezTo>
                  <a:cubicBezTo>
                    <a:pt x="246" y="4217"/>
                    <a:pt x="189" y="4247"/>
                    <a:pt x="167" y="4313"/>
                  </a:cubicBezTo>
                  <a:cubicBezTo>
                    <a:pt x="48" y="5884"/>
                    <a:pt x="1310" y="7575"/>
                    <a:pt x="1358" y="7647"/>
                  </a:cubicBezTo>
                  <a:cubicBezTo>
                    <a:pt x="1405" y="7718"/>
                    <a:pt x="1643" y="8028"/>
                    <a:pt x="1858" y="8242"/>
                  </a:cubicBezTo>
                  <a:lnTo>
                    <a:pt x="1858" y="9885"/>
                  </a:lnTo>
                  <a:cubicBezTo>
                    <a:pt x="1834" y="9957"/>
                    <a:pt x="1905" y="10028"/>
                    <a:pt x="2001" y="10028"/>
                  </a:cubicBezTo>
                  <a:lnTo>
                    <a:pt x="2644" y="10028"/>
                  </a:lnTo>
                  <a:cubicBezTo>
                    <a:pt x="2715" y="10028"/>
                    <a:pt x="2787" y="9980"/>
                    <a:pt x="2810" y="9909"/>
                  </a:cubicBezTo>
                  <a:lnTo>
                    <a:pt x="2953" y="9314"/>
                  </a:lnTo>
                  <a:cubicBezTo>
                    <a:pt x="3501" y="9766"/>
                    <a:pt x="4120" y="10123"/>
                    <a:pt x="4763" y="10385"/>
                  </a:cubicBezTo>
                  <a:cubicBezTo>
                    <a:pt x="5263" y="10600"/>
                    <a:pt x="5787" y="10695"/>
                    <a:pt x="6311" y="10695"/>
                  </a:cubicBezTo>
                  <a:cubicBezTo>
                    <a:pt x="6954" y="10623"/>
                    <a:pt x="7478" y="10171"/>
                    <a:pt x="7645" y="9576"/>
                  </a:cubicBezTo>
                  <a:cubicBezTo>
                    <a:pt x="7883" y="8980"/>
                    <a:pt x="7859" y="8480"/>
                    <a:pt x="7883" y="7837"/>
                  </a:cubicBezTo>
                  <a:cubicBezTo>
                    <a:pt x="7883" y="7742"/>
                    <a:pt x="7835" y="7670"/>
                    <a:pt x="7740" y="7670"/>
                  </a:cubicBezTo>
                  <a:lnTo>
                    <a:pt x="7716" y="7670"/>
                  </a:lnTo>
                  <a:cubicBezTo>
                    <a:pt x="7621" y="7670"/>
                    <a:pt x="7549" y="7742"/>
                    <a:pt x="7549" y="7813"/>
                  </a:cubicBezTo>
                  <a:cubicBezTo>
                    <a:pt x="7526" y="8433"/>
                    <a:pt x="7549" y="8909"/>
                    <a:pt x="7335" y="9480"/>
                  </a:cubicBezTo>
                  <a:cubicBezTo>
                    <a:pt x="7192" y="9957"/>
                    <a:pt x="6764" y="10314"/>
                    <a:pt x="6264" y="10385"/>
                  </a:cubicBezTo>
                  <a:cubicBezTo>
                    <a:pt x="6025" y="10385"/>
                    <a:pt x="5811" y="10385"/>
                    <a:pt x="5597" y="10338"/>
                  </a:cubicBezTo>
                  <a:cubicBezTo>
                    <a:pt x="5382" y="10266"/>
                    <a:pt x="4811" y="10028"/>
                    <a:pt x="4525" y="9076"/>
                  </a:cubicBezTo>
                  <a:cubicBezTo>
                    <a:pt x="4508" y="9006"/>
                    <a:pt x="4439" y="8962"/>
                    <a:pt x="4376" y="8962"/>
                  </a:cubicBezTo>
                  <a:cubicBezTo>
                    <a:pt x="4352" y="8962"/>
                    <a:pt x="4330" y="8968"/>
                    <a:pt x="4311" y="8980"/>
                  </a:cubicBezTo>
                  <a:cubicBezTo>
                    <a:pt x="4239" y="9004"/>
                    <a:pt x="4192" y="9099"/>
                    <a:pt x="4215" y="9171"/>
                  </a:cubicBezTo>
                  <a:cubicBezTo>
                    <a:pt x="4311" y="9480"/>
                    <a:pt x="4454" y="9766"/>
                    <a:pt x="4644" y="10028"/>
                  </a:cubicBezTo>
                  <a:cubicBezTo>
                    <a:pt x="3811" y="9671"/>
                    <a:pt x="2691" y="8933"/>
                    <a:pt x="1572" y="7504"/>
                  </a:cubicBezTo>
                  <a:cubicBezTo>
                    <a:pt x="1548" y="7480"/>
                    <a:pt x="1382" y="7266"/>
                    <a:pt x="1191" y="6908"/>
                  </a:cubicBezTo>
                  <a:cubicBezTo>
                    <a:pt x="881" y="6075"/>
                    <a:pt x="1072" y="5122"/>
                    <a:pt x="1715" y="4479"/>
                  </a:cubicBezTo>
                  <a:cubicBezTo>
                    <a:pt x="1858" y="4336"/>
                    <a:pt x="2025" y="4241"/>
                    <a:pt x="2215" y="4170"/>
                  </a:cubicBezTo>
                  <a:lnTo>
                    <a:pt x="2215" y="4170"/>
                  </a:lnTo>
                  <a:cubicBezTo>
                    <a:pt x="2025" y="4646"/>
                    <a:pt x="2048" y="5194"/>
                    <a:pt x="2286" y="5646"/>
                  </a:cubicBezTo>
                  <a:cubicBezTo>
                    <a:pt x="2334" y="5813"/>
                    <a:pt x="2334" y="6003"/>
                    <a:pt x="2286" y="6170"/>
                  </a:cubicBezTo>
                  <a:cubicBezTo>
                    <a:pt x="2239" y="6242"/>
                    <a:pt x="2167" y="6313"/>
                    <a:pt x="2072" y="6337"/>
                  </a:cubicBezTo>
                  <a:cubicBezTo>
                    <a:pt x="1880" y="6380"/>
                    <a:pt x="1937" y="6633"/>
                    <a:pt x="2088" y="6633"/>
                  </a:cubicBezTo>
                  <a:cubicBezTo>
                    <a:pt x="2105" y="6633"/>
                    <a:pt x="2124" y="6630"/>
                    <a:pt x="2144" y="6623"/>
                  </a:cubicBezTo>
                  <a:cubicBezTo>
                    <a:pt x="2334" y="6575"/>
                    <a:pt x="2477" y="6480"/>
                    <a:pt x="2548" y="6313"/>
                  </a:cubicBezTo>
                  <a:cubicBezTo>
                    <a:pt x="2668" y="6075"/>
                    <a:pt x="2668" y="5789"/>
                    <a:pt x="2572" y="5551"/>
                  </a:cubicBezTo>
                  <a:cubicBezTo>
                    <a:pt x="2525" y="5384"/>
                    <a:pt x="2453" y="5241"/>
                    <a:pt x="2429" y="5075"/>
                  </a:cubicBezTo>
                  <a:lnTo>
                    <a:pt x="2429" y="5075"/>
                  </a:lnTo>
                  <a:cubicBezTo>
                    <a:pt x="2763" y="5122"/>
                    <a:pt x="3025" y="5360"/>
                    <a:pt x="3072" y="5694"/>
                  </a:cubicBezTo>
                  <a:cubicBezTo>
                    <a:pt x="3072" y="5756"/>
                    <a:pt x="3126" y="5818"/>
                    <a:pt x="3187" y="5818"/>
                  </a:cubicBezTo>
                  <a:cubicBezTo>
                    <a:pt x="3196" y="5818"/>
                    <a:pt x="3206" y="5816"/>
                    <a:pt x="3215" y="5813"/>
                  </a:cubicBezTo>
                  <a:cubicBezTo>
                    <a:pt x="3334" y="5813"/>
                    <a:pt x="3406" y="5742"/>
                    <a:pt x="3382" y="5646"/>
                  </a:cubicBezTo>
                  <a:cubicBezTo>
                    <a:pt x="3287" y="5146"/>
                    <a:pt x="2882" y="4789"/>
                    <a:pt x="2406" y="4741"/>
                  </a:cubicBezTo>
                  <a:cubicBezTo>
                    <a:pt x="2382" y="4479"/>
                    <a:pt x="2501" y="4194"/>
                    <a:pt x="2739" y="4027"/>
                  </a:cubicBezTo>
                  <a:cubicBezTo>
                    <a:pt x="2804" y="4021"/>
                    <a:pt x="2869" y="4018"/>
                    <a:pt x="2934" y="4018"/>
                  </a:cubicBezTo>
                  <a:cubicBezTo>
                    <a:pt x="3391" y="4018"/>
                    <a:pt x="3837" y="4166"/>
                    <a:pt x="4192" y="4479"/>
                  </a:cubicBezTo>
                  <a:cubicBezTo>
                    <a:pt x="4549" y="4789"/>
                    <a:pt x="4882" y="5170"/>
                    <a:pt x="5144" y="5599"/>
                  </a:cubicBezTo>
                  <a:cubicBezTo>
                    <a:pt x="5025" y="5646"/>
                    <a:pt x="4930" y="5742"/>
                    <a:pt x="4858" y="5861"/>
                  </a:cubicBezTo>
                  <a:cubicBezTo>
                    <a:pt x="4716" y="6075"/>
                    <a:pt x="4668" y="6337"/>
                    <a:pt x="4739" y="6599"/>
                  </a:cubicBezTo>
                  <a:cubicBezTo>
                    <a:pt x="4664" y="6766"/>
                    <a:pt x="4501" y="6855"/>
                    <a:pt x="4331" y="6855"/>
                  </a:cubicBezTo>
                  <a:cubicBezTo>
                    <a:pt x="4234" y="6855"/>
                    <a:pt x="4135" y="6826"/>
                    <a:pt x="4049" y="6766"/>
                  </a:cubicBezTo>
                  <a:cubicBezTo>
                    <a:pt x="4017" y="6744"/>
                    <a:pt x="3985" y="6732"/>
                    <a:pt x="3952" y="6732"/>
                  </a:cubicBezTo>
                  <a:cubicBezTo>
                    <a:pt x="3913" y="6732"/>
                    <a:pt x="3874" y="6750"/>
                    <a:pt x="3834" y="6789"/>
                  </a:cubicBezTo>
                  <a:cubicBezTo>
                    <a:pt x="3787" y="6861"/>
                    <a:pt x="3787" y="6980"/>
                    <a:pt x="3882" y="7027"/>
                  </a:cubicBezTo>
                  <a:cubicBezTo>
                    <a:pt x="4013" y="7123"/>
                    <a:pt x="4168" y="7170"/>
                    <a:pt x="4323" y="7170"/>
                  </a:cubicBezTo>
                  <a:cubicBezTo>
                    <a:pt x="4477" y="7170"/>
                    <a:pt x="4632" y="7123"/>
                    <a:pt x="4763" y="7027"/>
                  </a:cubicBezTo>
                  <a:lnTo>
                    <a:pt x="4763" y="7027"/>
                  </a:lnTo>
                  <a:cubicBezTo>
                    <a:pt x="4763" y="7385"/>
                    <a:pt x="4692" y="7623"/>
                    <a:pt x="4573" y="7670"/>
                  </a:cubicBezTo>
                  <a:cubicBezTo>
                    <a:pt x="4525" y="7694"/>
                    <a:pt x="4477" y="7718"/>
                    <a:pt x="4477" y="7766"/>
                  </a:cubicBezTo>
                  <a:cubicBezTo>
                    <a:pt x="4457" y="7866"/>
                    <a:pt x="4539" y="7967"/>
                    <a:pt x="4637" y="7967"/>
                  </a:cubicBezTo>
                  <a:cubicBezTo>
                    <a:pt x="4655" y="7967"/>
                    <a:pt x="4673" y="7964"/>
                    <a:pt x="4692" y="7956"/>
                  </a:cubicBezTo>
                  <a:cubicBezTo>
                    <a:pt x="4930" y="7861"/>
                    <a:pt x="5168" y="7504"/>
                    <a:pt x="5025" y="6432"/>
                  </a:cubicBezTo>
                  <a:cubicBezTo>
                    <a:pt x="4978" y="6194"/>
                    <a:pt x="5097" y="5956"/>
                    <a:pt x="5311" y="5837"/>
                  </a:cubicBezTo>
                  <a:cubicBezTo>
                    <a:pt x="5644" y="6456"/>
                    <a:pt x="5644" y="6742"/>
                    <a:pt x="5787" y="7004"/>
                  </a:cubicBezTo>
                  <a:cubicBezTo>
                    <a:pt x="5692" y="7218"/>
                    <a:pt x="5501" y="7861"/>
                    <a:pt x="5882" y="8242"/>
                  </a:cubicBezTo>
                  <a:cubicBezTo>
                    <a:pt x="5918" y="8278"/>
                    <a:pt x="5960" y="8296"/>
                    <a:pt x="6002" y="8296"/>
                  </a:cubicBezTo>
                  <a:cubicBezTo>
                    <a:pt x="6043" y="8296"/>
                    <a:pt x="6085" y="8278"/>
                    <a:pt x="6121" y="8242"/>
                  </a:cubicBezTo>
                  <a:cubicBezTo>
                    <a:pt x="6168" y="8171"/>
                    <a:pt x="6168" y="8075"/>
                    <a:pt x="6121" y="8028"/>
                  </a:cubicBezTo>
                  <a:cubicBezTo>
                    <a:pt x="5954" y="7813"/>
                    <a:pt x="5930" y="7528"/>
                    <a:pt x="6025" y="7289"/>
                  </a:cubicBezTo>
                  <a:lnTo>
                    <a:pt x="6025" y="7289"/>
                  </a:lnTo>
                  <a:cubicBezTo>
                    <a:pt x="6168" y="7409"/>
                    <a:pt x="6335" y="7480"/>
                    <a:pt x="6525" y="7480"/>
                  </a:cubicBezTo>
                  <a:cubicBezTo>
                    <a:pt x="6597" y="7480"/>
                    <a:pt x="6645" y="7432"/>
                    <a:pt x="6668" y="7361"/>
                  </a:cubicBezTo>
                  <a:cubicBezTo>
                    <a:pt x="6692" y="7266"/>
                    <a:pt x="6621" y="7170"/>
                    <a:pt x="6525" y="7170"/>
                  </a:cubicBezTo>
                  <a:cubicBezTo>
                    <a:pt x="6097" y="7170"/>
                    <a:pt x="5954" y="6599"/>
                    <a:pt x="5954" y="6599"/>
                  </a:cubicBezTo>
                  <a:cubicBezTo>
                    <a:pt x="5811" y="6075"/>
                    <a:pt x="5549" y="5599"/>
                    <a:pt x="5239" y="5146"/>
                  </a:cubicBezTo>
                  <a:lnTo>
                    <a:pt x="5239" y="5146"/>
                  </a:lnTo>
                  <a:cubicBezTo>
                    <a:pt x="5326" y="5171"/>
                    <a:pt x="5412" y="5183"/>
                    <a:pt x="5497" y="5183"/>
                  </a:cubicBezTo>
                  <a:cubicBezTo>
                    <a:pt x="5740" y="5183"/>
                    <a:pt x="5974" y="5085"/>
                    <a:pt x="6168" y="4908"/>
                  </a:cubicBezTo>
                  <a:cubicBezTo>
                    <a:pt x="6193" y="4904"/>
                    <a:pt x="6217" y="4902"/>
                    <a:pt x="6241" y="4902"/>
                  </a:cubicBezTo>
                  <a:cubicBezTo>
                    <a:pt x="6497" y="4902"/>
                    <a:pt x="6714" y="5125"/>
                    <a:pt x="6692" y="5408"/>
                  </a:cubicBezTo>
                  <a:cubicBezTo>
                    <a:pt x="6668" y="5480"/>
                    <a:pt x="6740" y="5551"/>
                    <a:pt x="6835" y="5551"/>
                  </a:cubicBezTo>
                  <a:cubicBezTo>
                    <a:pt x="6930" y="5551"/>
                    <a:pt x="7002" y="5480"/>
                    <a:pt x="7002" y="5408"/>
                  </a:cubicBezTo>
                  <a:cubicBezTo>
                    <a:pt x="7026" y="5051"/>
                    <a:pt x="6787" y="4741"/>
                    <a:pt x="6454" y="4646"/>
                  </a:cubicBezTo>
                  <a:cubicBezTo>
                    <a:pt x="6553" y="4547"/>
                    <a:pt x="6686" y="4497"/>
                    <a:pt x="6823" y="4497"/>
                  </a:cubicBezTo>
                  <a:cubicBezTo>
                    <a:pt x="6851" y="4497"/>
                    <a:pt x="6879" y="4499"/>
                    <a:pt x="6906" y="4503"/>
                  </a:cubicBezTo>
                  <a:cubicBezTo>
                    <a:pt x="6919" y="4507"/>
                    <a:pt x="6933" y="4509"/>
                    <a:pt x="6946" y="4509"/>
                  </a:cubicBezTo>
                  <a:cubicBezTo>
                    <a:pt x="7009" y="4509"/>
                    <a:pt x="7077" y="4467"/>
                    <a:pt x="7097" y="4408"/>
                  </a:cubicBezTo>
                  <a:cubicBezTo>
                    <a:pt x="7121" y="4336"/>
                    <a:pt x="7073" y="4241"/>
                    <a:pt x="7002" y="4217"/>
                  </a:cubicBezTo>
                  <a:cubicBezTo>
                    <a:pt x="6940" y="4200"/>
                    <a:pt x="6879" y="4192"/>
                    <a:pt x="6819" y="4192"/>
                  </a:cubicBezTo>
                  <a:cubicBezTo>
                    <a:pt x="6466" y="4192"/>
                    <a:pt x="6161" y="4463"/>
                    <a:pt x="5978" y="4646"/>
                  </a:cubicBezTo>
                  <a:cubicBezTo>
                    <a:pt x="5837" y="4797"/>
                    <a:pt x="5657" y="4865"/>
                    <a:pt x="5467" y="4865"/>
                  </a:cubicBezTo>
                  <a:cubicBezTo>
                    <a:pt x="5238" y="4865"/>
                    <a:pt x="4995" y="4767"/>
                    <a:pt x="4787" y="4598"/>
                  </a:cubicBezTo>
                  <a:cubicBezTo>
                    <a:pt x="4274" y="4064"/>
                    <a:pt x="3723" y="3703"/>
                    <a:pt x="2996" y="3703"/>
                  </a:cubicBezTo>
                  <a:cubicBezTo>
                    <a:pt x="2913" y="3703"/>
                    <a:pt x="2827" y="3707"/>
                    <a:pt x="2739" y="3717"/>
                  </a:cubicBezTo>
                  <a:cubicBezTo>
                    <a:pt x="2525" y="3741"/>
                    <a:pt x="2286" y="3789"/>
                    <a:pt x="2096" y="3884"/>
                  </a:cubicBezTo>
                  <a:cubicBezTo>
                    <a:pt x="2239" y="2812"/>
                    <a:pt x="2787" y="1836"/>
                    <a:pt x="3596" y="1122"/>
                  </a:cubicBezTo>
                  <a:cubicBezTo>
                    <a:pt x="3644" y="1074"/>
                    <a:pt x="3692" y="1026"/>
                    <a:pt x="3763" y="1002"/>
                  </a:cubicBezTo>
                  <a:cubicBezTo>
                    <a:pt x="3834" y="931"/>
                    <a:pt x="3858" y="836"/>
                    <a:pt x="3811" y="764"/>
                  </a:cubicBezTo>
                  <a:cubicBezTo>
                    <a:pt x="3784" y="725"/>
                    <a:pt x="3737" y="707"/>
                    <a:pt x="3687" y="707"/>
                  </a:cubicBezTo>
                  <a:cubicBezTo>
                    <a:pt x="3646" y="707"/>
                    <a:pt x="3605" y="719"/>
                    <a:pt x="3572" y="740"/>
                  </a:cubicBezTo>
                  <a:cubicBezTo>
                    <a:pt x="3263" y="979"/>
                    <a:pt x="2977" y="1288"/>
                    <a:pt x="2715" y="1598"/>
                  </a:cubicBezTo>
                  <a:cubicBezTo>
                    <a:pt x="2406" y="883"/>
                    <a:pt x="1834" y="312"/>
                    <a:pt x="1120" y="2"/>
                  </a:cubicBezTo>
                  <a:cubicBezTo>
                    <a:pt x="1102" y="1"/>
                    <a:pt x="1084"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4"/>
            <p:cNvSpPr/>
            <p:nvPr/>
          </p:nvSpPr>
          <p:spPr>
            <a:xfrm>
              <a:off x="2616069" y="1556848"/>
              <a:ext cx="154344" cy="245064"/>
            </a:xfrm>
            <a:custGeom>
              <a:avLst/>
              <a:gdLst/>
              <a:ahLst/>
              <a:cxnLst/>
              <a:rect l="l" t="t" r="r" b="b"/>
              <a:pathLst>
                <a:path w="4597" h="7299" extrusionOk="0">
                  <a:moveTo>
                    <a:pt x="2863" y="1"/>
                  </a:moveTo>
                  <a:cubicBezTo>
                    <a:pt x="2154" y="1"/>
                    <a:pt x="1464" y="126"/>
                    <a:pt x="810" y="392"/>
                  </a:cubicBezTo>
                  <a:cubicBezTo>
                    <a:pt x="619" y="477"/>
                    <a:pt x="693" y="713"/>
                    <a:pt x="862" y="713"/>
                  </a:cubicBezTo>
                  <a:cubicBezTo>
                    <a:pt x="883" y="713"/>
                    <a:pt x="906" y="709"/>
                    <a:pt x="929" y="702"/>
                  </a:cubicBezTo>
                  <a:cubicBezTo>
                    <a:pt x="1541" y="457"/>
                    <a:pt x="2206" y="334"/>
                    <a:pt x="2863" y="334"/>
                  </a:cubicBezTo>
                  <a:cubicBezTo>
                    <a:pt x="2973" y="334"/>
                    <a:pt x="3082" y="338"/>
                    <a:pt x="3191" y="344"/>
                  </a:cubicBezTo>
                  <a:cubicBezTo>
                    <a:pt x="3239" y="344"/>
                    <a:pt x="3287" y="464"/>
                    <a:pt x="3287" y="464"/>
                  </a:cubicBezTo>
                  <a:cubicBezTo>
                    <a:pt x="3453" y="725"/>
                    <a:pt x="3429" y="1035"/>
                    <a:pt x="3239" y="1273"/>
                  </a:cubicBezTo>
                  <a:cubicBezTo>
                    <a:pt x="3220" y="1292"/>
                    <a:pt x="3216" y="1327"/>
                    <a:pt x="3190" y="1327"/>
                  </a:cubicBezTo>
                  <a:cubicBezTo>
                    <a:pt x="3184" y="1327"/>
                    <a:pt x="3177" y="1325"/>
                    <a:pt x="3167" y="1321"/>
                  </a:cubicBezTo>
                  <a:cubicBezTo>
                    <a:pt x="2947" y="1261"/>
                    <a:pt x="2717" y="1232"/>
                    <a:pt x="2487" y="1232"/>
                  </a:cubicBezTo>
                  <a:cubicBezTo>
                    <a:pt x="2071" y="1232"/>
                    <a:pt x="1654" y="1327"/>
                    <a:pt x="1286" y="1511"/>
                  </a:cubicBezTo>
                  <a:cubicBezTo>
                    <a:pt x="738" y="1821"/>
                    <a:pt x="429" y="2583"/>
                    <a:pt x="334" y="3202"/>
                  </a:cubicBezTo>
                  <a:lnTo>
                    <a:pt x="191" y="3178"/>
                  </a:lnTo>
                  <a:cubicBezTo>
                    <a:pt x="181" y="3175"/>
                    <a:pt x="171" y="3174"/>
                    <a:pt x="162" y="3174"/>
                  </a:cubicBezTo>
                  <a:cubicBezTo>
                    <a:pt x="96" y="3174"/>
                    <a:pt x="24" y="3239"/>
                    <a:pt x="24" y="3321"/>
                  </a:cubicBezTo>
                  <a:cubicBezTo>
                    <a:pt x="0" y="3393"/>
                    <a:pt x="72" y="3488"/>
                    <a:pt x="167" y="3488"/>
                  </a:cubicBezTo>
                  <a:cubicBezTo>
                    <a:pt x="405" y="3512"/>
                    <a:pt x="643" y="3583"/>
                    <a:pt x="857" y="3702"/>
                  </a:cubicBezTo>
                  <a:cubicBezTo>
                    <a:pt x="881" y="3726"/>
                    <a:pt x="905" y="3726"/>
                    <a:pt x="929" y="3726"/>
                  </a:cubicBezTo>
                  <a:cubicBezTo>
                    <a:pt x="937" y="3727"/>
                    <a:pt x="945" y="3728"/>
                    <a:pt x="953" y="3728"/>
                  </a:cubicBezTo>
                  <a:cubicBezTo>
                    <a:pt x="1123" y="3728"/>
                    <a:pt x="1160" y="3485"/>
                    <a:pt x="1000" y="3417"/>
                  </a:cubicBezTo>
                  <a:cubicBezTo>
                    <a:pt x="881" y="3369"/>
                    <a:pt x="762" y="3297"/>
                    <a:pt x="619" y="3274"/>
                  </a:cubicBezTo>
                  <a:cubicBezTo>
                    <a:pt x="715" y="2797"/>
                    <a:pt x="905" y="2345"/>
                    <a:pt x="1215" y="1964"/>
                  </a:cubicBezTo>
                  <a:cubicBezTo>
                    <a:pt x="1283" y="1961"/>
                    <a:pt x="1359" y="1959"/>
                    <a:pt x="1440" y="1959"/>
                  </a:cubicBezTo>
                  <a:cubicBezTo>
                    <a:pt x="2063" y="1959"/>
                    <a:pt x="3006" y="2065"/>
                    <a:pt x="3596" y="2654"/>
                  </a:cubicBezTo>
                  <a:cubicBezTo>
                    <a:pt x="4096" y="3178"/>
                    <a:pt x="4334" y="3845"/>
                    <a:pt x="4287" y="4536"/>
                  </a:cubicBezTo>
                  <a:lnTo>
                    <a:pt x="4191" y="7132"/>
                  </a:lnTo>
                  <a:cubicBezTo>
                    <a:pt x="4191" y="7203"/>
                    <a:pt x="4263" y="7274"/>
                    <a:pt x="4334" y="7298"/>
                  </a:cubicBezTo>
                  <a:cubicBezTo>
                    <a:pt x="4430" y="7298"/>
                    <a:pt x="4501" y="7227"/>
                    <a:pt x="4501" y="7132"/>
                  </a:cubicBezTo>
                  <a:cubicBezTo>
                    <a:pt x="4589" y="4659"/>
                    <a:pt x="4596" y="4559"/>
                    <a:pt x="4596" y="4559"/>
                  </a:cubicBezTo>
                  <a:cubicBezTo>
                    <a:pt x="4596" y="4559"/>
                    <a:pt x="4596" y="4560"/>
                    <a:pt x="4596" y="4560"/>
                  </a:cubicBezTo>
                  <a:lnTo>
                    <a:pt x="4596" y="4560"/>
                  </a:lnTo>
                  <a:cubicBezTo>
                    <a:pt x="4596" y="2702"/>
                    <a:pt x="3501" y="1750"/>
                    <a:pt x="1715" y="1654"/>
                  </a:cubicBezTo>
                  <a:cubicBezTo>
                    <a:pt x="1960" y="1577"/>
                    <a:pt x="2212" y="1534"/>
                    <a:pt x="2459" y="1534"/>
                  </a:cubicBezTo>
                  <a:cubicBezTo>
                    <a:pt x="2669" y="1534"/>
                    <a:pt x="2876" y="1565"/>
                    <a:pt x="3072" y="1630"/>
                  </a:cubicBezTo>
                  <a:cubicBezTo>
                    <a:pt x="3099" y="1634"/>
                    <a:pt x="3126" y="1636"/>
                    <a:pt x="3153" y="1636"/>
                  </a:cubicBezTo>
                  <a:cubicBezTo>
                    <a:pt x="3291" y="1636"/>
                    <a:pt x="3421" y="1583"/>
                    <a:pt x="3501" y="1464"/>
                  </a:cubicBezTo>
                  <a:cubicBezTo>
                    <a:pt x="3763" y="1130"/>
                    <a:pt x="3787" y="654"/>
                    <a:pt x="3572" y="297"/>
                  </a:cubicBezTo>
                  <a:cubicBezTo>
                    <a:pt x="3501" y="154"/>
                    <a:pt x="3382" y="35"/>
                    <a:pt x="3215" y="11"/>
                  </a:cubicBezTo>
                  <a:cubicBezTo>
                    <a:pt x="3097" y="4"/>
                    <a:pt x="2980" y="1"/>
                    <a:pt x="28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5" name="Google Shape;1335;p64"/>
          <p:cNvSpPr/>
          <p:nvPr/>
        </p:nvSpPr>
        <p:spPr>
          <a:xfrm>
            <a:off x="3239724" y="1556411"/>
            <a:ext cx="363046" cy="359857"/>
          </a:xfrm>
          <a:custGeom>
            <a:avLst/>
            <a:gdLst/>
            <a:ahLst/>
            <a:cxnLst/>
            <a:rect l="l" t="t" r="r" b="b"/>
            <a:pathLst>
              <a:path w="10813" h="10718" extrusionOk="0">
                <a:moveTo>
                  <a:pt x="8336" y="1334"/>
                </a:moveTo>
                <a:lnTo>
                  <a:pt x="9431" y="2429"/>
                </a:lnTo>
                <a:cubicBezTo>
                  <a:pt x="9288" y="2477"/>
                  <a:pt x="9145" y="2548"/>
                  <a:pt x="9002" y="2596"/>
                </a:cubicBezTo>
                <a:lnTo>
                  <a:pt x="8169" y="1739"/>
                </a:lnTo>
                <a:cubicBezTo>
                  <a:pt x="8216" y="1596"/>
                  <a:pt x="8288" y="1453"/>
                  <a:pt x="8336" y="1334"/>
                </a:cubicBezTo>
                <a:close/>
                <a:moveTo>
                  <a:pt x="8097" y="2120"/>
                </a:moveTo>
                <a:lnTo>
                  <a:pt x="8645" y="2667"/>
                </a:lnTo>
                <a:cubicBezTo>
                  <a:pt x="8455" y="2715"/>
                  <a:pt x="8240" y="2715"/>
                  <a:pt x="8050" y="2715"/>
                </a:cubicBezTo>
                <a:cubicBezTo>
                  <a:pt x="8050" y="2525"/>
                  <a:pt x="8074" y="2310"/>
                  <a:pt x="8097" y="2120"/>
                </a:cubicBezTo>
                <a:close/>
                <a:moveTo>
                  <a:pt x="10241" y="2286"/>
                </a:moveTo>
                <a:cubicBezTo>
                  <a:pt x="10398" y="2286"/>
                  <a:pt x="10531" y="2511"/>
                  <a:pt x="10360" y="2644"/>
                </a:cubicBezTo>
                <a:cubicBezTo>
                  <a:pt x="9717" y="3168"/>
                  <a:pt x="8907" y="3430"/>
                  <a:pt x="8074" y="3430"/>
                </a:cubicBezTo>
                <a:cubicBezTo>
                  <a:pt x="8074" y="3287"/>
                  <a:pt x="8050" y="3168"/>
                  <a:pt x="8050" y="3025"/>
                </a:cubicBezTo>
                <a:lnTo>
                  <a:pt x="8050" y="3025"/>
                </a:lnTo>
                <a:cubicBezTo>
                  <a:pt x="8083" y="3026"/>
                  <a:pt x="8117" y="3026"/>
                  <a:pt x="8151" y="3026"/>
                </a:cubicBezTo>
                <a:cubicBezTo>
                  <a:pt x="8855" y="3026"/>
                  <a:pt x="9553" y="2789"/>
                  <a:pt x="10122" y="2334"/>
                </a:cubicBezTo>
                <a:cubicBezTo>
                  <a:pt x="10160" y="2300"/>
                  <a:pt x="10201" y="2286"/>
                  <a:pt x="10241" y="2286"/>
                </a:cubicBezTo>
                <a:close/>
                <a:moveTo>
                  <a:pt x="6454" y="3620"/>
                </a:moveTo>
                <a:lnTo>
                  <a:pt x="7073" y="3691"/>
                </a:lnTo>
                <a:cubicBezTo>
                  <a:pt x="7097" y="3906"/>
                  <a:pt x="7121" y="4120"/>
                  <a:pt x="7145" y="4311"/>
                </a:cubicBezTo>
                <a:lnTo>
                  <a:pt x="6454" y="3620"/>
                </a:lnTo>
                <a:close/>
                <a:moveTo>
                  <a:pt x="5978" y="3596"/>
                </a:moveTo>
                <a:lnTo>
                  <a:pt x="7169" y="4787"/>
                </a:lnTo>
                <a:cubicBezTo>
                  <a:pt x="7169" y="4954"/>
                  <a:pt x="7145" y="5144"/>
                  <a:pt x="7121" y="5335"/>
                </a:cubicBezTo>
                <a:lnTo>
                  <a:pt x="5430" y="3644"/>
                </a:lnTo>
                <a:cubicBezTo>
                  <a:pt x="5621" y="3596"/>
                  <a:pt x="5811" y="3596"/>
                  <a:pt x="5978" y="3596"/>
                </a:cubicBezTo>
                <a:close/>
                <a:moveTo>
                  <a:pt x="5073" y="3715"/>
                </a:moveTo>
                <a:lnTo>
                  <a:pt x="7050" y="5692"/>
                </a:lnTo>
                <a:cubicBezTo>
                  <a:pt x="7002" y="5835"/>
                  <a:pt x="6930" y="5954"/>
                  <a:pt x="6859" y="6097"/>
                </a:cubicBezTo>
                <a:lnTo>
                  <a:pt x="4692" y="3906"/>
                </a:lnTo>
                <a:cubicBezTo>
                  <a:pt x="4811" y="3834"/>
                  <a:pt x="4930" y="3763"/>
                  <a:pt x="5073" y="3715"/>
                </a:cubicBezTo>
                <a:close/>
                <a:moveTo>
                  <a:pt x="4430" y="4073"/>
                </a:moveTo>
                <a:lnTo>
                  <a:pt x="4430" y="4096"/>
                </a:lnTo>
                <a:lnTo>
                  <a:pt x="6668" y="6335"/>
                </a:lnTo>
                <a:cubicBezTo>
                  <a:pt x="6573" y="6454"/>
                  <a:pt x="6478" y="6549"/>
                  <a:pt x="6383" y="6644"/>
                </a:cubicBezTo>
                <a:lnTo>
                  <a:pt x="5168" y="5430"/>
                </a:lnTo>
                <a:cubicBezTo>
                  <a:pt x="5132" y="5394"/>
                  <a:pt x="5091" y="5376"/>
                  <a:pt x="5052" y="5376"/>
                </a:cubicBezTo>
                <a:cubicBezTo>
                  <a:pt x="5013" y="5376"/>
                  <a:pt x="4978" y="5394"/>
                  <a:pt x="4954" y="5430"/>
                </a:cubicBezTo>
                <a:cubicBezTo>
                  <a:pt x="4882" y="5478"/>
                  <a:pt x="4882" y="5597"/>
                  <a:pt x="4954" y="5644"/>
                </a:cubicBezTo>
                <a:lnTo>
                  <a:pt x="6145" y="6835"/>
                </a:lnTo>
                <a:cubicBezTo>
                  <a:pt x="6002" y="6906"/>
                  <a:pt x="5883" y="6978"/>
                  <a:pt x="5740" y="7025"/>
                </a:cubicBezTo>
                <a:lnTo>
                  <a:pt x="3763" y="5025"/>
                </a:lnTo>
                <a:cubicBezTo>
                  <a:pt x="3811" y="4882"/>
                  <a:pt x="3858" y="4739"/>
                  <a:pt x="3954" y="4620"/>
                </a:cubicBezTo>
                <a:lnTo>
                  <a:pt x="4478" y="5144"/>
                </a:lnTo>
                <a:cubicBezTo>
                  <a:pt x="4501" y="5168"/>
                  <a:pt x="4537" y="5180"/>
                  <a:pt x="4576" y="5180"/>
                </a:cubicBezTo>
                <a:cubicBezTo>
                  <a:pt x="4614" y="5180"/>
                  <a:pt x="4656" y="5168"/>
                  <a:pt x="4692" y="5144"/>
                </a:cubicBezTo>
                <a:cubicBezTo>
                  <a:pt x="4740" y="5073"/>
                  <a:pt x="4740" y="4977"/>
                  <a:pt x="4692" y="4906"/>
                </a:cubicBezTo>
                <a:lnTo>
                  <a:pt x="4144" y="4358"/>
                </a:lnTo>
                <a:cubicBezTo>
                  <a:pt x="4216" y="4239"/>
                  <a:pt x="4311" y="4144"/>
                  <a:pt x="4430" y="4073"/>
                </a:cubicBezTo>
                <a:close/>
                <a:moveTo>
                  <a:pt x="3668" y="6382"/>
                </a:moveTo>
                <a:lnTo>
                  <a:pt x="4358" y="7073"/>
                </a:lnTo>
                <a:lnTo>
                  <a:pt x="3739" y="7025"/>
                </a:lnTo>
                <a:cubicBezTo>
                  <a:pt x="3715" y="6787"/>
                  <a:pt x="3692" y="6597"/>
                  <a:pt x="3668" y="6382"/>
                </a:cubicBezTo>
                <a:close/>
                <a:moveTo>
                  <a:pt x="3668" y="5382"/>
                </a:moveTo>
                <a:lnTo>
                  <a:pt x="5359" y="7073"/>
                </a:lnTo>
                <a:cubicBezTo>
                  <a:pt x="5192" y="7097"/>
                  <a:pt x="5001" y="7097"/>
                  <a:pt x="4835" y="7097"/>
                </a:cubicBezTo>
                <a:lnTo>
                  <a:pt x="3644" y="5930"/>
                </a:lnTo>
                <a:cubicBezTo>
                  <a:pt x="3620" y="5740"/>
                  <a:pt x="3644" y="5573"/>
                  <a:pt x="3668" y="5382"/>
                </a:cubicBezTo>
                <a:close/>
                <a:moveTo>
                  <a:pt x="8273" y="325"/>
                </a:moveTo>
                <a:cubicBezTo>
                  <a:pt x="8419" y="325"/>
                  <a:pt x="8553" y="503"/>
                  <a:pt x="8431" y="643"/>
                </a:cubicBezTo>
                <a:cubicBezTo>
                  <a:pt x="6716" y="2739"/>
                  <a:pt x="8931" y="5073"/>
                  <a:pt x="7026" y="6978"/>
                </a:cubicBezTo>
                <a:cubicBezTo>
                  <a:pt x="6354" y="7650"/>
                  <a:pt x="5625" y="7809"/>
                  <a:pt x="4873" y="7809"/>
                </a:cubicBezTo>
                <a:cubicBezTo>
                  <a:pt x="4194" y="7809"/>
                  <a:pt x="3497" y="7680"/>
                  <a:pt x="2803" y="7680"/>
                </a:cubicBezTo>
                <a:cubicBezTo>
                  <a:pt x="2086" y="7680"/>
                  <a:pt x="1373" y="7819"/>
                  <a:pt x="691" y="8383"/>
                </a:cubicBezTo>
                <a:cubicBezTo>
                  <a:pt x="655" y="8419"/>
                  <a:pt x="608" y="8436"/>
                  <a:pt x="560" y="8436"/>
                </a:cubicBezTo>
                <a:cubicBezTo>
                  <a:pt x="512" y="8436"/>
                  <a:pt x="465" y="8419"/>
                  <a:pt x="429" y="8383"/>
                </a:cubicBezTo>
                <a:cubicBezTo>
                  <a:pt x="334" y="8288"/>
                  <a:pt x="358" y="8145"/>
                  <a:pt x="453" y="8073"/>
                </a:cubicBezTo>
                <a:cubicBezTo>
                  <a:pt x="905" y="7692"/>
                  <a:pt x="1477" y="7430"/>
                  <a:pt x="2072" y="7335"/>
                </a:cubicBezTo>
                <a:cubicBezTo>
                  <a:pt x="2325" y="7295"/>
                  <a:pt x="2574" y="7279"/>
                  <a:pt x="2818" y="7279"/>
                </a:cubicBezTo>
                <a:cubicBezTo>
                  <a:pt x="3548" y="7279"/>
                  <a:pt x="4240" y="7415"/>
                  <a:pt x="4891" y="7415"/>
                </a:cubicBezTo>
                <a:cubicBezTo>
                  <a:pt x="5559" y="7415"/>
                  <a:pt x="6184" y="7272"/>
                  <a:pt x="6764" y="6692"/>
                </a:cubicBezTo>
                <a:cubicBezTo>
                  <a:pt x="8478" y="4977"/>
                  <a:pt x="6311" y="2596"/>
                  <a:pt x="8121" y="405"/>
                </a:cubicBezTo>
                <a:cubicBezTo>
                  <a:pt x="8165" y="348"/>
                  <a:pt x="8220" y="325"/>
                  <a:pt x="8273" y="325"/>
                </a:cubicBezTo>
                <a:close/>
                <a:moveTo>
                  <a:pt x="2580" y="7992"/>
                </a:moveTo>
                <a:cubicBezTo>
                  <a:pt x="2639" y="7992"/>
                  <a:pt x="2700" y="7995"/>
                  <a:pt x="2763" y="8002"/>
                </a:cubicBezTo>
                <a:cubicBezTo>
                  <a:pt x="2763" y="8192"/>
                  <a:pt x="2739" y="8383"/>
                  <a:pt x="2715" y="8597"/>
                </a:cubicBezTo>
                <a:lnTo>
                  <a:pt x="2168" y="8026"/>
                </a:lnTo>
                <a:cubicBezTo>
                  <a:pt x="2302" y="8009"/>
                  <a:pt x="2437" y="7992"/>
                  <a:pt x="2580" y="7992"/>
                </a:cubicBezTo>
                <a:close/>
                <a:moveTo>
                  <a:pt x="1810" y="8121"/>
                </a:moveTo>
                <a:lnTo>
                  <a:pt x="2620" y="8954"/>
                </a:lnTo>
                <a:cubicBezTo>
                  <a:pt x="2572" y="9097"/>
                  <a:pt x="2525" y="9216"/>
                  <a:pt x="2453" y="9359"/>
                </a:cubicBezTo>
                <a:lnTo>
                  <a:pt x="1382" y="8288"/>
                </a:lnTo>
                <a:cubicBezTo>
                  <a:pt x="1525" y="8216"/>
                  <a:pt x="1667" y="8169"/>
                  <a:pt x="1810" y="8121"/>
                </a:cubicBezTo>
                <a:close/>
                <a:moveTo>
                  <a:pt x="8258" y="0"/>
                </a:moveTo>
                <a:cubicBezTo>
                  <a:pt x="8127" y="0"/>
                  <a:pt x="7993" y="56"/>
                  <a:pt x="7883" y="191"/>
                </a:cubicBezTo>
                <a:cubicBezTo>
                  <a:pt x="7311" y="881"/>
                  <a:pt x="7002" y="1763"/>
                  <a:pt x="7026" y="2644"/>
                </a:cubicBezTo>
                <a:cubicBezTo>
                  <a:pt x="6692" y="2620"/>
                  <a:pt x="6335" y="2596"/>
                  <a:pt x="6002" y="2596"/>
                </a:cubicBezTo>
                <a:cubicBezTo>
                  <a:pt x="5992" y="2594"/>
                  <a:pt x="5982" y="2592"/>
                  <a:pt x="5972" y="2592"/>
                </a:cubicBezTo>
                <a:cubicBezTo>
                  <a:pt x="5892" y="2592"/>
                  <a:pt x="5835" y="2678"/>
                  <a:pt x="5835" y="2763"/>
                </a:cubicBezTo>
                <a:cubicBezTo>
                  <a:pt x="5859" y="2834"/>
                  <a:pt x="5930" y="2906"/>
                  <a:pt x="6002" y="2906"/>
                </a:cubicBezTo>
                <a:cubicBezTo>
                  <a:pt x="6335" y="2906"/>
                  <a:pt x="6692" y="2929"/>
                  <a:pt x="7026" y="2977"/>
                </a:cubicBezTo>
                <a:cubicBezTo>
                  <a:pt x="7026" y="3096"/>
                  <a:pt x="7026" y="3239"/>
                  <a:pt x="7050" y="3358"/>
                </a:cubicBezTo>
                <a:cubicBezTo>
                  <a:pt x="6646" y="3325"/>
                  <a:pt x="6268" y="3286"/>
                  <a:pt x="5910" y="3286"/>
                </a:cubicBezTo>
                <a:cubicBezTo>
                  <a:pt x="5232" y="3286"/>
                  <a:pt x="4625" y="3425"/>
                  <a:pt x="4049" y="4001"/>
                </a:cubicBezTo>
                <a:cubicBezTo>
                  <a:pt x="3168" y="4882"/>
                  <a:pt x="3311" y="5859"/>
                  <a:pt x="3406" y="7002"/>
                </a:cubicBezTo>
                <a:cubicBezTo>
                  <a:pt x="3287" y="7002"/>
                  <a:pt x="3144" y="6978"/>
                  <a:pt x="3025" y="6978"/>
                </a:cubicBezTo>
                <a:cubicBezTo>
                  <a:pt x="2906" y="5692"/>
                  <a:pt x="2811" y="4692"/>
                  <a:pt x="3787" y="3739"/>
                </a:cubicBezTo>
                <a:cubicBezTo>
                  <a:pt x="4192" y="3287"/>
                  <a:pt x="4740" y="3001"/>
                  <a:pt x="5335" y="2929"/>
                </a:cubicBezTo>
                <a:cubicBezTo>
                  <a:pt x="5430" y="2929"/>
                  <a:pt x="5478" y="2834"/>
                  <a:pt x="5478" y="2763"/>
                </a:cubicBezTo>
                <a:cubicBezTo>
                  <a:pt x="5454" y="2667"/>
                  <a:pt x="5383" y="2620"/>
                  <a:pt x="5287" y="2620"/>
                </a:cubicBezTo>
                <a:cubicBezTo>
                  <a:pt x="4620" y="2715"/>
                  <a:pt x="4025" y="3025"/>
                  <a:pt x="3549" y="3525"/>
                </a:cubicBezTo>
                <a:cubicBezTo>
                  <a:pt x="2525" y="4549"/>
                  <a:pt x="2572" y="5644"/>
                  <a:pt x="2691" y="7002"/>
                </a:cubicBezTo>
                <a:cubicBezTo>
                  <a:pt x="2660" y="7001"/>
                  <a:pt x="2628" y="7000"/>
                  <a:pt x="2597" y="7000"/>
                </a:cubicBezTo>
                <a:cubicBezTo>
                  <a:pt x="1747" y="7000"/>
                  <a:pt x="904" y="7308"/>
                  <a:pt x="239" y="7859"/>
                </a:cubicBezTo>
                <a:cubicBezTo>
                  <a:pt x="24" y="8050"/>
                  <a:pt x="0" y="8383"/>
                  <a:pt x="215" y="8597"/>
                </a:cubicBezTo>
                <a:cubicBezTo>
                  <a:pt x="313" y="8696"/>
                  <a:pt x="437" y="8743"/>
                  <a:pt x="563" y="8743"/>
                </a:cubicBezTo>
                <a:cubicBezTo>
                  <a:pt x="682" y="8743"/>
                  <a:pt x="802" y="8702"/>
                  <a:pt x="905" y="8621"/>
                </a:cubicBezTo>
                <a:cubicBezTo>
                  <a:pt x="977" y="8573"/>
                  <a:pt x="1024" y="8526"/>
                  <a:pt x="1120" y="8478"/>
                </a:cubicBezTo>
                <a:lnTo>
                  <a:pt x="2310" y="9669"/>
                </a:lnTo>
                <a:cubicBezTo>
                  <a:pt x="2239" y="9740"/>
                  <a:pt x="2191" y="9812"/>
                  <a:pt x="2144" y="9883"/>
                </a:cubicBezTo>
                <a:cubicBezTo>
                  <a:pt x="1826" y="10254"/>
                  <a:pt x="2163" y="10717"/>
                  <a:pt x="2543" y="10717"/>
                </a:cubicBezTo>
                <a:cubicBezTo>
                  <a:pt x="2676" y="10717"/>
                  <a:pt x="2813" y="10661"/>
                  <a:pt x="2930" y="10526"/>
                </a:cubicBezTo>
                <a:cubicBezTo>
                  <a:pt x="3192" y="10193"/>
                  <a:pt x="3430" y="9788"/>
                  <a:pt x="3573" y="9383"/>
                </a:cubicBezTo>
                <a:cubicBezTo>
                  <a:pt x="3596" y="9312"/>
                  <a:pt x="3549" y="9240"/>
                  <a:pt x="3501" y="9193"/>
                </a:cubicBezTo>
                <a:cubicBezTo>
                  <a:pt x="3469" y="9177"/>
                  <a:pt x="3438" y="9169"/>
                  <a:pt x="3408" y="9169"/>
                </a:cubicBezTo>
                <a:cubicBezTo>
                  <a:pt x="3348" y="9169"/>
                  <a:pt x="3295" y="9201"/>
                  <a:pt x="3263" y="9264"/>
                </a:cubicBezTo>
                <a:cubicBezTo>
                  <a:pt x="3144" y="9645"/>
                  <a:pt x="2930" y="10002"/>
                  <a:pt x="2668" y="10312"/>
                </a:cubicBezTo>
                <a:cubicBezTo>
                  <a:pt x="2632" y="10359"/>
                  <a:pt x="2578" y="10383"/>
                  <a:pt x="2525" y="10383"/>
                </a:cubicBezTo>
                <a:cubicBezTo>
                  <a:pt x="2471" y="10383"/>
                  <a:pt x="2418" y="10359"/>
                  <a:pt x="2382" y="10312"/>
                </a:cubicBezTo>
                <a:cubicBezTo>
                  <a:pt x="2310" y="10240"/>
                  <a:pt x="2310" y="10121"/>
                  <a:pt x="2382" y="10050"/>
                </a:cubicBezTo>
                <a:cubicBezTo>
                  <a:pt x="2858" y="9478"/>
                  <a:pt x="3096" y="8740"/>
                  <a:pt x="3073" y="8002"/>
                </a:cubicBezTo>
                <a:cubicBezTo>
                  <a:pt x="3215" y="8002"/>
                  <a:pt x="3334" y="8002"/>
                  <a:pt x="3454" y="8026"/>
                </a:cubicBezTo>
                <a:cubicBezTo>
                  <a:pt x="3454" y="8216"/>
                  <a:pt x="3454" y="8431"/>
                  <a:pt x="3430" y="8621"/>
                </a:cubicBezTo>
                <a:cubicBezTo>
                  <a:pt x="3406" y="8716"/>
                  <a:pt x="3477" y="8788"/>
                  <a:pt x="3573" y="8812"/>
                </a:cubicBezTo>
                <a:cubicBezTo>
                  <a:pt x="3644" y="8812"/>
                  <a:pt x="3715" y="8740"/>
                  <a:pt x="3739" y="8669"/>
                </a:cubicBezTo>
                <a:cubicBezTo>
                  <a:pt x="3763" y="8478"/>
                  <a:pt x="3763" y="8264"/>
                  <a:pt x="3787" y="8073"/>
                </a:cubicBezTo>
                <a:cubicBezTo>
                  <a:pt x="4169" y="8108"/>
                  <a:pt x="4533" y="8139"/>
                  <a:pt x="4883" y="8139"/>
                </a:cubicBezTo>
                <a:cubicBezTo>
                  <a:pt x="5732" y="8139"/>
                  <a:pt x="6498" y="7958"/>
                  <a:pt x="7240" y="7216"/>
                </a:cubicBezTo>
                <a:cubicBezTo>
                  <a:pt x="8312" y="6168"/>
                  <a:pt x="8240" y="5097"/>
                  <a:pt x="8097" y="3739"/>
                </a:cubicBezTo>
                <a:lnTo>
                  <a:pt x="8097" y="3739"/>
                </a:lnTo>
                <a:cubicBezTo>
                  <a:pt x="8130" y="3740"/>
                  <a:pt x="8162" y="3740"/>
                  <a:pt x="8195" y="3740"/>
                </a:cubicBezTo>
                <a:cubicBezTo>
                  <a:pt x="9064" y="3740"/>
                  <a:pt x="9884" y="3433"/>
                  <a:pt x="10550" y="2882"/>
                </a:cubicBezTo>
                <a:cubicBezTo>
                  <a:pt x="10788" y="2691"/>
                  <a:pt x="10812" y="2358"/>
                  <a:pt x="10598" y="2144"/>
                </a:cubicBezTo>
                <a:lnTo>
                  <a:pt x="10598" y="2120"/>
                </a:lnTo>
                <a:cubicBezTo>
                  <a:pt x="10499" y="2021"/>
                  <a:pt x="10376" y="1974"/>
                  <a:pt x="10249" y="1974"/>
                </a:cubicBezTo>
                <a:cubicBezTo>
                  <a:pt x="10131" y="1974"/>
                  <a:pt x="10011" y="2015"/>
                  <a:pt x="9907" y="2096"/>
                </a:cubicBezTo>
                <a:cubicBezTo>
                  <a:pt x="9836" y="2144"/>
                  <a:pt x="9764" y="2215"/>
                  <a:pt x="9693" y="2263"/>
                </a:cubicBezTo>
                <a:lnTo>
                  <a:pt x="8502" y="1072"/>
                </a:lnTo>
                <a:cubicBezTo>
                  <a:pt x="8550" y="977"/>
                  <a:pt x="8597" y="905"/>
                  <a:pt x="8669" y="858"/>
                </a:cubicBezTo>
                <a:cubicBezTo>
                  <a:pt x="8987" y="468"/>
                  <a:pt x="8635" y="0"/>
                  <a:pt x="8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 name="Google Shape;1336;p64"/>
          <p:cNvGrpSpPr/>
          <p:nvPr/>
        </p:nvGrpSpPr>
        <p:grpSpPr>
          <a:xfrm>
            <a:off x="4021720" y="1557989"/>
            <a:ext cx="357439" cy="359051"/>
            <a:chOff x="4021720" y="1557989"/>
            <a:chExt cx="357439" cy="359051"/>
          </a:xfrm>
        </p:grpSpPr>
        <p:sp>
          <p:nvSpPr>
            <p:cNvPr id="1337" name="Google Shape;1337;p64"/>
            <p:cNvSpPr/>
            <p:nvPr/>
          </p:nvSpPr>
          <p:spPr>
            <a:xfrm>
              <a:off x="4021720" y="1557989"/>
              <a:ext cx="357439" cy="359051"/>
            </a:xfrm>
            <a:custGeom>
              <a:avLst/>
              <a:gdLst/>
              <a:ahLst/>
              <a:cxnLst/>
              <a:rect l="l" t="t" r="r" b="b"/>
              <a:pathLst>
                <a:path w="10646" h="10694" extrusionOk="0">
                  <a:moveTo>
                    <a:pt x="9383" y="2882"/>
                  </a:moveTo>
                  <a:lnTo>
                    <a:pt x="9383" y="3216"/>
                  </a:lnTo>
                  <a:lnTo>
                    <a:pt x="6787" y="3216"/>
                  </a:lnTo>
                  <a:cubicBezTo>
                    <a:pt x="6787" y="3097"/>
                    <a:pt x="6787" y="3001"/>
                    <a:pt x="6787" y="2882"/>
                  </a:cubicBezTo>
                  <a:close/>
                  <a:moveTo>
                    <a:pt x="7602" y="4165"/>
                  </a:moveTo>
                  <a:cubicBezTo>
                    <a:pt x="7683" y="4165"/>
                    <a:pt x="7740" y="4250"/>
                    <a:pt x="7740" y="4335"/>
                  </a:cubicBezTo>
                  <a:lnTo>
                    <a:pt x="7740" y="4502"/>
                  </a:lnTo>
                  <a:cubicBezTo>
                    <a:pt x="7692" y="4490"/>
                    <a:pt x="7638" y="4484"/>
                    <a:pt x="7582" y="4484"/>
                  </a:cubicBezTo>
                  <a:cubicBezTo>
                    <a:pt x="7525" y="4484"/>
                    <a:pt x="7466" y="4490"/>
                    <a:pt x="7406" y="4502"/>
                  </a:cubicBezTo>
                  <a:lnTo>
                    <a:pt x="7406" y="4335"/>
                  </a:lnTo>
                  <a:cubicBezTo>
                    <a:pt x="7406" y="4240"/>
                    <a:pt x="7478" y="4168"/>
                    <a:pt x="7573" y="4168"/>
                  </a:cubicBezTo>
                  <a:cubicBezTo>
                    <a:pt x="7583" y="4166"/>
                    <a:pt x="7593" y="4165"/>
                    <a:pt x="7602" y="4165"/>
                  </a:cubicBezTo>
                  <a:close/>
                  <a:moveTo>
                    <a:pt x="4834" y="5883"/>
                  </a:moveTo>
                  <a:lnTo>
                    <a:pt x="4834" y="6455"/>
                  </a:lnTo>
                  <a:lnTo>
                    <a:pt x="2548" y="6431"/>
                  </a:lnTo>
                  <a:lnTo>
                    <a:pt x="2548" y="5883"/>
                  </a:lnTo>
                  <a:cubicBezTo>
                    <a:pt x="2917" y="6026"/>
                    <a:pt x="3304" y="6097"/>
                    <a:pt x="3691" y="6097"/>
                  </a:cubicBezTo>
                  <a:cubicBezTo>
                    <a:pt x="4078" y="6097"/>
                    <a:pt x="4465" y="6026"/>
                    <a:pt x="4834" y="5883"/>
                  </a:cubicBezTo>
                  <a:close/>
                  <a:moveTo>
                    <a:pt x="7589" y="4799"/>
                  </a:moveTo>
                  <a:cubicBezTo>
                    <a:pt x="7867" y="4799"/>
                    <a:pt x="8151" y="4905"/>
                    <a:pt x="8383" y="5145"/>
                  </a:cubicBezTo>
                  <a:cubicBezTo>
                    <a:pt x="9121" y="5859"/>
                    <a:pt x="8597" y="7074"/>
                    <a:pt x="7597" y="7074"/>
                  </a:cubicBezTo>
                  <a:cubicBezTo>
                    <a:pt x="6954" y="7074"/>
                    <a:pt x="6454" y="6574"/>
                    <a:pt x="6454" y="5954"/>
                  </a:cubicBezTo>
                  <a:cubicBezTo>
                    <a:pt x="6454" y="5262"/>
                    <a:pt x="7008" y="4799"/>
                    <a:pt x="7589" y="4799"/>
                  </a:cubicBezTo>
                  <a:close/>
                  <a:moveTo>
                    <a:pt x="5168" y="6764"/>
                  </a:moveTo>
                  <a:lnTo>
                    <a:pt x="5168" y="7098"/>
                  </a:lnTo>
                  <a:lnTo>
                    <a:pt x="2239" y="7074"/>
                  </a:lnTo>
                  <a:lnTo>
                    <a:pt x="2239" y="6764"/>
                  </a:lnTo>
                  <a:close/>
                  <a:moveTo>
                    <a:pt x="3713" y="278"/>
                  </a:moveTo>
                  <a:cubicBezTo>
                    <a:pt x="4278" y="278"/>
                    <a:pt x="4848" y="453"/>
                    <a:pt x="5334" y="811"/>
                  </a:cubicBezTo>
                  <a:cubicBezTo>
                    <a:pt x="6525" y="1692"/>
                    <a:pt x="6811" y="3311"/>
                    <a:pt x="6025" y="4549"/>
                  </a:cubicBezTo>
                  <a:cubicBezTo>
                    <a:pt x="5977" y="4621"/>
                    <a:pt x="5977" y="4716"/>
                    <a:pt x="6049" y="4764"/>
                  </a:cubicBezTo>
                  <a:cubicBezTo>
                    <a:pt x="6083" y="4781"/>
                    <a:pt x="6116" y="4789"/>
                    <a:pt x="6148" y="4789"/>
                  </a:cubicBezTo>
                  <a:cubicBezTo>
                    <a:pt x="6206" y="4789"/>
                    <a:pt x="6256" y="4762"/>
                    <a:pt x="6287" y="4716"/>
                  </a:cubicBezTo>
                  <a:cubicBezTo>
                    <a:pt x="6478" y="4335"/>
                    <a:pt x="6620" y="3930"/>
                    <a:pt x="6740" y="3525"/>
                  </a:cubicBezTo>
                  <a:lnTo>
                    <a:pt x="9383" y="3525"/>
                  </a:lnTo>
                  <a:lnTo>
                    <a:pt x="9383" y="7741"/>
                  </a:lnTo>
                  <a:lnTo>
                    <a:pt x="8049" y="7741"/>
                  </a:lnTo>
                  <a:lnTo>
                    <a:pt x="8049" y="7312"/>
                  </a:lnTo>
                  <a:cubicBezTo>
                    <a:pt x="8645" y="7121"/>
                    <a:pt x="9026" y="6574"/>
                    <a:pt x="9026" y="5954"/>
                  </a:cubicBezTo>
                  <a:lnTo>
                    <a:pt x="9050" y="5954"/>
                  </a:lnTo>
                  <a:cubicBezTo>
                    <a:pt x="9026" y="5335"/>
                    <a:pt x="8645" y="4788"/>
                    <a:pt x="8073" y="4573"/>
                  </a:cubicBezTo>
                  <a:lnTo>
                    <a:pt x="8073" y="4335"/>
                  </a:lnTo>
                  <a:cubicBezTo>
                    <a:pt x="8073" y="4014"/>
                    <a:pt x="7829" y="3853"/>
                    <a:pt x="7585" y="3853"/>
                  </a:cubicBezTo>
                  <a:cubicBezTo>
                    <a:pt x="7341" y="3853"/>
                    <a:pt x="7097" y="4014"/>
                    <a:pt x="7097" y="4335"/>
                  </a:cubicBezTo>
                  <a:lnTo>
                    <a:pt x="7097" y="4573"/>
                  </a:lnTo>
                  <a:cubicBezTo>
                    <a:pt x="5811" y="5026"/>
                    <a:pt x="5811" y="6859"/>
                    <a:pt x="7097" y="7312"/>
                  </a:cubicBezTo>
                  <a:lnTo>
                    <a:pt x="7097" y="7741"/>
                  </a:lnTo>
                  <a:lnTo>
                    <a:pt x="4191" y="7741"/>
                  </a:lnTo>
                  <a:lnTo>
                    <a:pt x="4191" y="7407"/>
                  </a:lnTo>
                  <a:lnTo>
                    <a:pt x="5311" y="7407"/>
                  </a:lnTo>
                  <a:cubicBezTo>
                    <a:pt x="5406" y="7407"/>
                    <a:pt x="5477" y="7336"/>
                    <a:pt x="5477" y="7240"/>
                  </a:cubicBezTo>
                  <a:lnTo>
                    <a:pt x="5477" y="6597"/>
                  </a:lnTo>
                  <a:cubicBezTo>
                    <a:pt x="5477" y="6597"/>
                    <a:pt x="5406" y="6455"/>
                    <a:pt x="5311" y="6455"/>
                  </a:cubicBezTo>
                  <a:lnTo>
                    <a:pt x="5144" y="6455"/>
                  </a:lnTo>
                  <a:lnTo>
                    <a:pt x="5144" y="5740"/>
                  </a:lnTo>
                  <a:cubicBezTo>
                    <a:pt x="5382" y="5621"/>
                    <a:pt x="5620" y="5454"/>
                    <a:pt x="5811" y="5264"/>
                  </a:cubicBezTo>
                  <a:cubicBezTo>
                    <a:pt x="5939" y="5154"/>
                    <a:pt x="5842" y="5002"/>
                    <a:pt x="5715" y="5002"/>
                  </a:cubicBezTo>
                  <a:cubicBezTo>
                    <a:pt x="5676" y="5002"/>
                    <a:pt x="5635" y="5016"/>
                    <a:pt x="5596" y="5050"/>
                  </a:cubicBezTo>
                  <a:cubicBezTo>
                    <a:pt x="5072" y="5550"/>
                    <a:pt x="4394" y="5800"/>
                    <a:pt x="3712" y="5800"/>
                  </a:cubicBezTo>
                  <a:cubicBezTo>
                    <a:pt x="3030" y="5800"/>
                    <a:pt x="2346" y="5550"/>
                    <a:pt x="1810" y="5050"/>
                  </a:cubicBezTo>
                  <a:cubicBezTo>
                    <a:pt x="762" y="4049"/>
                    <a:pt x="643" y="2406"/>
                    <a:pt x="1596" y="1287"/>
                  </a:cubicBezTo>
                  <a:cubicBezTo>
                    <a:pt x="2137" y="620"/>
                    <a:pt x="2921" y="278"/>
                    <a:pt x="3713" y="278"/>
                  </a:cubicBezTo>
                  <a:close/>
                  <a:moveTo>
                    <a:pt x="9383" y="8026"/>
                  </a:moveTo>
                  <a:lnTo>
                    <a:pt x="9383" y="8360"/>
                  </a:lnTo>
                  <a:lnTo>
                    <a:pt x="8073" y="8360"/>
                  </a:lnTo>
                  <a:lnTo>
                    <a:pt x="8073" y="8026"/>
                  </a:lnTo>
                  <a:close/>
                  <a:moveTo>
                    <a:pt x="3215" y="8050"/>
                  </a:moveTo>
                  <a:lnTo>
                    <a:pt x="3215" y="8384"/>
                  </a:lnTo>
                  <a:lnTo>
                    <a:pt x="953" y="8384"/>
                  </a:lnTo>
                  <a:lnTo>
                    <a:pt x="953" y="8050"/>
                  </a:lnTo>
                  <a:close/>
                  <a:moveTo>
                    <a:pt x="7097" y="8050"/>
                  </a:moveTo>
                  <a:lnTo>
                    <a:pt x="7097" y="8384"/>
                  </a:lnTo>
                  <a:lnTo>
                    <a:pt x="4191" y="8384"/>
                  </a:lnTo>
                  <a:lnTo>
                    <a:pt x="4191" y="8050"/>
                  </a:lnTo>
                  <a:close/>
                  <a:moveTo>
                    <a:pt x="619" y="2859"/>
                  </a:moveTo>
                  <a:lnTo>
                    <a:pt x="619" y="5526"/>
                  </a:lnTo>
                  <a:cubicBezTo>
                    <a:pt x="619" y="5597"/>
                    <a:pt x="667" y="5669"/>
                    <a:pt x="762" y="5693"/>
                  </a:cubicBezTo>
                  <a:cubicBezTo>
                    <a:pt x="857" y="5693"/>
                    <a:pt x="929" y="5621"/>
                    <a:pt x="929" y="5526"/>
                  </a:cubicBezTo>
                  <a:lnTo>
                    <a:pt x="929" y="4383"/>
                  </a:lnTo>
                  <a:cubicBezTo>
                    <a:pt x="1215" y="4978"/>
                    <a:pt x="1667" y="5454"/>
                    <a:pt x="2239" y="5764"/>
                  </a:cubicBezTo>
                  <a:lnTo>
                    <a:pt x="2239" y="6455"/>
                  </a:lnTo>
                  <a:lnTo>
                    <a:pt x="2072" y="6455"/>
                  </a:lnTo>
                  <a:cubicBezTo>
                    <a:pt x="1977" y="6455"/>
                    <a:pt x="1905" y="6526"/>
                    <a:pt x="1905" y="6621"/>
                  </a:cubicBezTo>
                  <a:lnTo>
                    <a:pt x="1905" y="7264"/>
                  </a:lnTo>
                  <a:cubicBezTo>
                    <a:pt x="1905" y="7336"/>
                    <a:pt x="1977" y="7407"/>
                    <a:pt x="2072" y="7407"/>
                  </a:cubicBezTo>
                  <a:lnTo>
                    <a:pt x="3239" y="7407"/>
                  </a:lnTo>
                  <a:lnTo>
                    <a:pt x="3239" y="7741"/>
                  </a:lnTo>
                  <a:lnTo>
                    <a:pt x="929" y="7741"/>
                  </a:lnTo>
                  <a:lnTo>
                    <a:pt x="929" y="6240"/>
                  </a:lnTo>
                  <a:cubicBezTo>
                    <a:pt x="929" y="6145"/>
                    <a:pt x="881" y="6097"/>
                    <a:pt x="810" y="6074"/>
                  </a:cubicBezTo>
                  <a:cubicBezTo>
                    <a:pt x="714" y="6074"/>
                    <a:pt x="619" y="6145"/>
                    <a:pt x="619" y="6240"/>
                  </a:cubicBezTo>
                  <a:lnTo>
                    <a:pt x="619" y="8407"/>
                  </a:lnTo>
                  <a:lnTo>
                    <a:pt x="286" y="8407"/>
                  </a:lnTo>
                  <a:lnTo>
                    <a:pt x="286" y="2859"/>
                  </a:lnTo>
                  <a:close/>
                  <a:moveTo>
                    <a:pt x="10359" y="2597"/>
                  </a:moveTo>
                  <a:lnTo>
                    <a:pt x="10359" y="8645"/>
                  </a:lnTo>
                  <a:lnTo>
                    <a:pt x="9692" y="8645"/>
                  </a:lnTo>
                  <a:lnTo>
                    <a:pt x="9692" y="2597"/>
                  </a:lnTo>
                  <a:close/>
                  <a:moveTo>
                    <a:pt x="4525" y="8693"/>
                  </a:moveTo>
                  <a:lnTo>
                    <a:pt x="4525" y="9503"/>
                  </a:lnTo>
                  <a:cubicBezTo>
                    <a:pt x="4525" y="9574"/>
                    <a:pt x="4453" y="9646"/>
                    <a:pt x="4382" y="9670"/>
                  </a:cubicBezTo>
                  <a:cubicBezTo>
                    <a:pt x="4287" y="9670"/>
                    <a:pt x="4191" y="9598"/>
                    <a:pt x="4191" y="9503"/>
                  </a:cubicBezTo>
                  <a:lnTo>
                    <a:pt x="4191" y="8693"/>
                  </a:lnTo>
                  <a:close/>
                  <a:moveTo>
                    <a:pt x="7097" y="8693"/>
                  </a:moveTo>
                  <a:lnTo>
                    <a:pt x="7097" y="9503"/>
                  </a:lnTo>
                  <a:cubicBezTo>
                    <a:pt x="7097" y="9598"/>
                    <a:pt x="7001" y="9670"/>
                    <a:pt x="6906" y="9670"/>
                  </a:cubicBezTo>
                  <a:cubicBezTo>
                    <a:pt x="6835" y="9646"/>
                    <a:pt x="6787" y="9574"/>
                    <a:pt x="6787" y="9503"/>
                  </a:cubicBezTo>
                  <a:lnTo>
                    <a:pt x="6763" y="9503"/>
                  </a:lnTo>
                  <a:lnTo>
                    <a:pt x="6763" y="8693"/>
                  </a:lnTo>
                  <a:close/>
                  <a:moveTo>
                    <a:pt x="3882" y="7407"/>
                  </a:moveTo>
                  <a:lnTo>
                    <a:pt x="3882" y="9479"/>
                  </a:lnTo>
                  <a:cubicBezTo>
                    <a:pt x="3858" y="9741"/>
                    <a:pt x="4048" y="9955"/>
                    <a:pt x="4310" y="9979"/>
                  </a:cubicBezTo>
                  <a:cubicBezTo>
                    <a:pt x="4324" y="9980"/>
                    <a:pt x="4337" y="9981"/>
                    <a:pt x="4350" y="9981"/>
                  </a:cubicBezTo>
                  <a:cubicBezTo>
                    <a:pt x="4618" y="9981"/>
                    <a:pt x="4834" y="9753"/>
                    <a:pt x="4834" y="9503"/>
                  </a:cubicBezTo>
                  <a:lnTo>
                    <a:pt x="4834" y="8693"/>
                  </a:lnTo>
                  <a:lnTo>
                    <a:pt x="5168" y="8693"/>
                  </a:lnTo>
                  <a:lnTo>
                    <a:pt x="5168" y="9503"/>
                  </a:lnTo>
                  <a:cubicBezTo>
                    <a:pt x="5168" y="9955"/>
                    <a:pt x="4787" y="10312"/>
                    <a:pt x="4334" y="10312"/>
                  </a:cubicBezTo>
                  <a:cubicBezTo>
                    <a:pt x="3882" y="10289"/>
                    <a:pt x="3525" y="9931"/>
                    <a:pt x="3525" y="9479"/>
                  </a:cubicBezTo>
                  <a:lnTo>
                    <a:pt x="3525" y="7407"/>
                  </a:lnTo>
                  <a:close/>
                  <a:moveTo>
                    <a:pt x="3691" y="1"/>
                  </a:moveTo>
                  <a:cubicBezTo>
                    <a:pt x="2191" y="1"/>
                    <a:pt x="905" y="1096"/>
                    <a:pt x="667" y="2597"/>
                  </a:cubicBezTo>
                  <a:lnTo>
                    <a:pt x="286" y="2597"/>
                  </a:lnTo>
                  <a:cubicBezTo>
                    <a:pt x="119" y="2597"/>
                    <a:pt x="0" y="2716"/>
                    <a:pt x="0" y="2882"/>
                  </a:cubicBezTo>
                  <a:lnTo>
                    <a:pt x="0" y="8407"/>
                  </a:lnTo>
                  <a:cubicBezTo>
                    <a:pt x="0" y="8574"/>
                    <a:pt x="119" y="8717"/>
                    <a:pt x="286" y="8717"/>
                  </a:cubicBezTo>
                  <a:lnTo>
                    <a:pt x="3239" y="8717"/>
                  </a:lnTo>
                  <a:lnTo>
                    <a:pt x="3239" y="9503"/>
                  </a:lnTo>
                  <a:cubicBezTo>
                    <a:pt x="3191" y="10295"/>
                    <a:pt x="3777" y="10694"/>
                    <a:pt x="4365" y="10694"/>
                  </a:cubicBezTo>
                  <a:cubicBezTo>
                    <a:pt x="4944" y="10694"/>
                    <a:pt x="5525" y="10307"/>
                    <a:pt x="5501" y="9527"/>
                  </a:cubicBezTo>
                  <a:lnTo>
                    <a:pt x="5501" y="8717"/>
                  </a:lnTo>
                  <a:lnTo>
                    <a:pt x="5835" y="8717"/>
                  </a:lnTo>
                  <a:lnTo>
                    <a:pt x="5835" y="9527"/>
                  </a:lnTo>
                  <a:cubicBezTo>
                    <a:pt x="5811" y="9717"/>
                    <a:pt x="5882" y="9908"/>
                    <a:pt x="5977" y="10074"/>
                  </a:cubicBezTo>
                  <a:cubicBezTo>
                    <a:pt x="6008" y="10135"/>
                    <a:pt x="6055" y="10159"/>
                    <a:pt x="6102" y="10159"/>
                  </a:cubicBezTo>
                  <a:cubicBezTo>
                    <a:pt x="6203" y="10159"/>
                    <a:pt x="6304" y="10045"/>
                    <a:pt x="6239" y="9931"/>
                  </a:cubicBezTo>
                  <a:cubicBezTo>
                    <a:pt x="6168" y="9789"/>
                    <a:pt x="6144" y="9670"/>
                    <a:pt x="6144" y="9527"/>
                  </a:cubicBezTo>
                  <a:lnTo>
                    <a:pt x="6144" y="8717"/>
                  </a:lnTo>
                  <a:lnTo>
                    <a:pt x="6478" y="8717"/>
                  </a:lnTo>
                  <a:lnTo>
                    <a:pt x="6478" y="9527"/>
                  </a:lnTo>
                  <a:cubicBezTo>
                    <a:pt x="6478" y="9789"/>
                    <a:pt x="6644" y="10003"/>
                    <a:pt x="6906" y="10027"/>
                  </a:cubicBezTo>
                  <a:cubicBezTo>
                    <a:pt x="6921" y="10028"/>
                    <a:pt x="6935" y="10029"/>
                    <a:pt x="6949" y="10029"/>
                  </a:cubicBezTo>
                  <a:cubicBezTo>
                    <a:pt x="7216" y="10029"/>
                    <a:pt x="7430" y="9822"/>
                    <a:pt x="7430" y="9550"/>
                  </a:cubicBezTo>
                  <a:lnTo>
                    <a:pt x="7430" y="7407"/>
                  </a:lnTo>
                  <a:lnTo>
                    <a:pt x="7764" y="7407"/>
                  </a:lnTo>
                  <a:lnTo>
                    <a:pt x="7764" y="9812"/>
                  </a:lnTo>
                  <a:cubicBezTo>
                    <a:pt x="7764" y="9860"/>
                    <a:pt x="7740" y="9908"/>
                    <a:pt x="7716" y="9931"/>
                  </a:cubicBezTo>
                  <a:cubicBezTo>
                    <a:pt x="7527" y="10172"/>
                    <a:pt x="7240" y="10301"/>
                    <a:pt x="6951" y="10301"/>
                  </a:cubicBezTo>
                  <a:cubicBezTo>
                    <a:pt x="6839" y="10301"/>
                    <a:pt x="6727" y="10281"/>
                    <a:pt x="6620" y="10241"/>
                  </a:cubicBezTo>
                  <a:lnTo>
                    <a:pt x="6597" y="10241"/>
                  </a:lnTo>
                  <a:cubicBezTo>
                    <a:pt x="6406" y="10312"/>
                    <a:pt x="6454" y="10503"/>
                    <a:pt x="6573" y="10527"/>
                  </a:cubicBezTo>
                  <a:cubicBezTo>
                    <a:pt x="6700" y="10567"/>
                    <a:pt x="6830" y="10587"/>
                    <a:pt x="6960" y="10587"/>
                  </a:cubicBezTo>
                  <a:cubicBezTo>
                    <a:pt x="7362" y="10587"/>
                    <a:pt x="7755" y="10399"/>
                    <a:pt x="8025" y="10074"/>
                  </a:cubicBezTo>
                  <a:cubicBezTo>
                    <a:pt x="8049" y="10027"/>
                    <a:pt x="8073" y="9979"/>
                    <a:pt x="8073" y="9931"/>
                  </a:cubicBezTo>
                  <a:lnTo>
                    <a:pt x="8073" y="8693"/>
                  </a:lnTo>
                  <a:lnTo>
                    <a:pt x="9383" y="8693"/>
                  </a:lnTo>
                  <a:cubicBezTo>
                    <a:pt x="9383" y="8860"/>
                    <a:pt x="9502" y="8979"/>
                    <a:pt x="9669" y="8979"/>
                  </a:cubicBezTo>
                  <a:lnTo>
                    <a:pt x="10359" y="8979"/>
                  </a:lnTo>
                  <a:cubicBezTo>
                    <a:pt x="10526" y="8979"/>
                    <a:pt x="10645" y="8860"/>
                    <a:pt x="10645" y="8693"/>
                  </a:cubicBezTo>
                  <a:lnTo>
                    <a:pt x="10645" y="2668"/>
                  </a:lnTo>
                  <a:cubicBezTo>
                    <a:pt x="10645" y="2478"/>
                    <a:pt x="10526" y="2335"/>
                    <a:pt x="10359" y="2287"/>
                  </a:cubicBezTo>
                  <a:lnTo>
                    <a:pt x="9692" y="2287"/>
                  </a:lnTo>
                  <a:cubicBezTo>
                    <a:pt x="9526" y="2287"/>
                    <a:pt x="9383" y="2430"/>
                    <a:pt x="9383" y="2597"/>
                  </a:cubicBezTo>
                  <a:lnTo>
                    <a:pt x="6716" y="2597"/>
                  </a:lnTo>
                  <a:cubicBezTo>
                    <a:pt x="6478" y="1096"/>
                    <a:pt x="5192" y="1"/>
                    <a:pt x="3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4"/>
            <p:cNvSpPr/>
            <p:nvPr/>
          </p:nvSpPr>
          <p:spPr>
            <a:xfrm>
              <a:off x="4037701" y="1578806"/>
              <a:ext cx="190337" cy="162973"/>
            </a:xfrm>
            <a:custGeom>
              <a:avLst/>
              <a:gdLst/>
              <a:ahLst/>
              <a:cxnLst/>
              <a:rect l="l" t="t" r="r" b="b"/>
              <a:pathLst>
                <a:path w="5669" h="4854" extrusionOk="0">
                  <a:moveTo>
                    <a:pt x="3382" y="310"/>
                  </a:moveTo>
                  <a:cubicBezTo>
                    <a:pt x="3834" y="333"/>
                    <a:pt x="4263" y="524"/>
                    <a:pt x="4596" y="810"/>
                  </a:cubicBezTo>
                  <a:lnTo>
                    <a:pt x="4501" y="929"/>
                  </a:lnTo>
                  <a:cubicBezTo>
                    <a:pt x="4430" y="976"/>
                    <a:pt x="4430" y="1072"/>
                    <a:pt x="4477" y="1143"/>
                  </a:cubicBezTo>
                  <a:cubicBezTo>
                    <a:pt x="4504" y="1182"/>
                    <a:pt x="4552" y="1200"/>
                    <a:pt x="4601" y="1200"/>
                  </a:cubicBezTo>
                  <a:cubicBezTo>
                    <a:pt x="4642" y="1200"/>
                    <a:pt x="4683" y="1188"/>
                    <a:pt x="4716" y="1167"/>
                  </a:cubicBezTo>
                  <a:lnTo>
                    <a:pt x="4835" y="1048"/>
                  </a:lnTo>
                  <a:cubicBezTo>
                    <a:pt x="5120" y="1381"/>
                    <a:pt x="5287" y="1810"/>
                    <a:pt x="5335" y="2262"/>
                  </a:cubicBezTo>
                  <a:lnTo>
                    <a:pt x="5168" y="2262"/>
                  </a:lnTo>
                  <a:cubicBezTo>
                    <a:pt x="5097" y="2262"/>
                    <a:pt x="5025" y="2310"/>
                    <a:pt x="5001" y="2405"/>
                  </a:cubicBezTo>
                  <a:cubicBezTo>
                    <a:pt x="5001" y="2477"/>
                    <a:pt x="5073" y="2572"/>
                    <a:pt x="5168" y="2572"/>
                  </a:cubicBezTo>
                  <a:lnTo>
                    <a:pt x="5335" y="2572"/>
                  </a:lnTo>
                  <a:cubicBezTo>
                    <a:pt x="5287" y="3024"/>
                    <a:pt x="5120" y="3453"/>
                    <a:pt x="4835" y="3787"/>
                  </a:cubicBezTo>
                  <a:lnTo>
                    <a:pt x="4716" y="3667"/>
                  </a:lnTo>
                  <a:cubicBezTo>
                    <a:pt x="4686" y="3638"/>
                    <a:pt x="4647" y="3624"/>
                    <a:pt x="4609" y="3624"/>
                  </a:cubicBezTo>
                  <a:cubicBezTo>
                    <a:pt x="4557" y="3624"/>
                    <a:pt x="4505" y="3650"/>
                    <a:pt x="4477" y="3691"/>
                  </a:cubicBezTo>
                  <a:cubicBezTo>
                    <a:pt x="4430" y="3739"/>
                    <a:pt x="4430" y="3834"/>
                    <a:pt x="4501" y="3906"/>
                  </a:cubicBezTo>
                  <a:lnTo>
                    <a:pt x="4596" y="4001"/>
                  </a:lnTo>
                  <a:cubicBezTo>
                    <a:pt x="4204" y="4346"/>
                    <a:pt x="3715" y="4519"/>
                    <a:pt x="3227" y="4519"/>
                  </a:cubicBezTo>
                  <a:cubicBezTo>
                    <a:pt x="2744" y="4519"/>
                    <a:pt x="2260" y="4349"/>
                    <a:pt x="1869" y="4011"/>
                  </a:cubicBezTo>
                  <a:lnTo>
                    <a:pt x="1869" y="4011"/>
                  </a:lnTo>
                  <a:lnTo>
                    <a:pt x="1953" y="3906"/>
                  </a:lnTo>
                  <a:cubicBezTo>
                    <a:pt x="2025" y="3858"/>
                    <a:pt x="2025" y="3763"/>
                    <a:pt x="1977" y="3691"/>
                  </a:cubicBezTo>
                  <a:cubicBezTo>
                    <a:pt x="1941" y="3656"/>
                    <a:pt x="1899" y="3638"/>
                    <a:pt x="1858" y="3638"/>
                  </a:cubicBezTo>
                  <a:cubicBezTo>
                    <a:pt x="1816" y="3638"/>
                    <a:pt x="1774" y="3656"/>
                    <a:pt x="1739" y="3691"/>
                  </a:cubicBezTo>
                  <a:lnTo>
                    <a:pt x="1620" y="3810"/>
                  </a:lnTo>
                  <a:cubicBezTo>
                    <a:pt x="1334" y="3477"/>
                    <a:pt x="1167" y="3048"/>
                    <a:pt x="1120" y="2596"/>
                  </a:cubicBezTo>
                  <a:lnTo>
                    <a:pt x="1286" y="2596"/>
                  </a:lnTo>
                  <a:cubicBezTo>
                    <a:pt x="1358" y="2596"/>
                    <a:pt x="1429" y="2524"/>
                    <a:pt x="1429" y="2453"/>
                  </a:cubicBezTo>
                  <a:cubicBezTo>
                    <a:pt x="1453" y="2358"/>
                    <a:pt x="1405" y="2262"/>
                    <a:pt x="1310" y="2262"/>
                  </a:cubicBezTo>
                  <a:lnTo>
                    <a:pt x="1143" y="2262"/>
                  </a:lnTo>
                  <a:cubicBezTo>
                    <a:pt x="1167" y="1810"/>
                    <a:pt x="1358" y="1381"/>
                    <a:pt x="1643" y="1048"/>
                  </a:cubicBezTo>
                  <a:lnTo>
                    <a:pt x="1763" y="1143"/>
                  </a:lnTo>
                  <a:cubicBezTo>
                    <a:pt x="1789" y="1182"/>
                    <a:pt x="1829" y="1200"/>
                    <a:pt x="1869" y="1200"/>
                  </a:cubicBezTo>
                  <a:cubicBezTo>
                    <a:pt x="1901" y="1200"/>
                    <a:pt x="1932" y="1188"/>
                    <a:pt x="1953" y="1167"/>
                  </a:cubicBezTo>
                  <a:cubicBezTo>
                    <a:pt x="2048" y="1119"/>
                    <a:pt x="2048" y="1000"/>
                    <a:pt x="1977" y="929"/>
                  </a:cubicBezTo>
                  <a:lnTo>
                    <a:pt x="1858" y="810"/>
                  </a:lnTo>
                  <a:cubicBezTo>
                    <a:pt x="2215" y="524"/>
                    <a:pt x="2644" y="357"/>
                    <a:pt x="3096" y="310"/>
                  </a:cubicBezTo>
                  <a:lnTo>
                    <a:pt x="3096" y="476"/>
                  </a:lnTo>
                  <a:cubicBezTo>
                    <a:pt x="3072" y="548"/>
                    <a:pt x="3144" y="619"/>
                    <a:pt x="3215" y="643"/>
                  </a:cubicBezTo>
                  <a:cubicBezTo>
                    <a:pt x="3311" y="643"/>
                    <a:pt x="3382" y="572"/>
                    <a:pt x="3382" y="476"/>
                  </a:cubicBezTo>
                  <a:lnTo>
                    <a:pt x="3382" y="310"/>
                  </a:lnTo>
                  <a:close/>
                  <a:moveTo>
                    <a:pt x="3239" y="0"/>
                  </a:moveTo>
                  <a:cubicBezTo>
                    <a:pt x="1072" y="0"/>
                    <a:pt x="0" y="2620"/>
                    <a:pt x="1524" y="4144"/>
                  </a:cubicBezTo>
                  <a:cubicBezTo>
                    <a:pt x="2015" y="4635"/>
                    <a:pt x="2620" y="4854"/>
                    <a:pt x="3214" y="4854"/>
                  </a:cubicBezTo>
                  <a:cubicBezTo>
                    <a:pt x="4464" y="4854"/>
                    <a:pt x="5668" y="3882"/>
                    <a:pt x="5668" y="2429"/>
                  </a:cubicBezTo>
                  <a:cubicBezTo>
                    <a:pt x="5644" y="1096"/>
                    <a:pt x="4573" y="0"/>
                    <a:pt x="3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4"/>
            <p:cNvSpPr/>
            <p:nvPr/>
          </p:nvSpPr>
          <p:spPr>
            <a:xfrm>
              <a:off x="4126809" y="1640785"/>
              <a:ext cx="66949" cy="35422"/>
            </a:xfrm>
            <a:custGeom>
              <a:avLst/>
              <a:gdLst/>
              <a:ahLst/>
              <a:cxnLst/>
              <a:rect l="l" t="t" r="r" b="b"/>
              <a:pathLst>
                <a:path w="1994" h="1055" extrusionOk="0">
                  <a:moveTo>
                    <a:pt x="585" y="416"/>
                  </a:moveTo>
                  <a:cubicBezTo>
                    <a:pt x="680" y="416"/>
                    <a:pt x="752" y="488"/>
                    <a:pt x="752" y="583"/>
                  </a:cubicBezTo>
                  <a:cubicBezTo>
                    <a:pt x="752" y="678"/>
                    <a:pt x="680" y="750"/>
                    <a:pt x="585" y="750"/>
                  </a:cubicBezTo>
                  <a:cubicBezTo>
                    <a:pt x="490" y="750"/>
                    <a:pt x="418" y="678"/>
                    <a:pt x="418" y="583"/>
                  </a:cubicBezTo>
                  <a:cubicBezTo>
                    <a:pt x="418" y="488"/>
                    <a:pt x="490" y="416"/>
                    <a:pt x="585" y="416"/>
                  </a:cubicBezTo>
                  <a:close/>
                  <a:moveTo>
                    <a:pt x="1787" y="0"/>
                  </a:moveTo>
                  <a:cubicBezTo>
                    <a:pt x="1769" y="0"/>
                    <a:pt x="1749" y="4"/>
                    <a:pt x="1728" y="12"/>
                  </a:cubicBezTo>
                  <a:lnTo>
                    <a:pt x="942" y="274"/>
                  </a:lnTo>
                  <a:cubicBezTo>
                    <a:pt x="841" y="143"/>
                    <a:pt x="709" y="88"/>
                    <a:pt x="579" y="88"/>
                  </a:cubicBezTo>
                  <a:cubicBezTo>
                    <a:pt x="283" y="88"/>
                    <a:pt x="0" y="378"/>
                    <a:pt x="133" y="726"/>
                  </a:cubicBezTo>
                  <a:cubicBezTo>
                    <a:pt x="205" y="953"/>
                    <a:pt x="389" y="1055"/>
                    <a:pt x="574" y="1055"/>
                  </a:cubicBezTo>
                  <a:cubicBezTo>
                    <a:pt x="816" y="1055"/>
                    <a:pt x="1061" y="880"/>
                    <a:pt x="1061" y="583"/>
                  </a:cubicBezTo>
                  <a:lnTo>
                    <a:pt x="1823" y="297"/>
                  </a:lnTo>
                  <a:cubicBezTo>
                    <a:pt x="1993" y="234"/>
                    <a:pt x="1936" y="0"/>
                    <a:pt x="1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 name="Google Shape;1340;p64"/>
          <p:cNvGrpSpPr/>
          <p:nvPr/>
        </p:nvGrpSpPr>
        <p:grpSpPr>
          <a:xfrm>
            <a:off x="4768025" y="1557217"/>
            <a:ext cx="388295" cy="358883"/>
            <a:chOff x="4768025" y="1557217"/>
            <a:chExt cx="388295" cy="358883"/>
          </a:xfrm>
        </p:grpSpPr>
        <p:sp>
          <p:nvSpPr>
            <p:cNvPr id="1341" name="Google Shape;1341;p64"/>
            <p:cNvSpPr/>
            <p:nvPr/>
          </p:nvSpPr>
          <p:spPr>
            <a:xfrm>
              <a:off x="4794885" y="1557217"/>
              <a:ext cx="315068" cy="166331"/>
            </a:xfrm>
            <a:custGeom>
              <a:avLst/>
              <a:gdLst/>
              <a:ahLst/>
              <a:cxnLst/>
              <a:rect l="l" t="t" r="r" b="b"/>
              <a:pathLst>
                <a:path w="9384" h="4954" extrusionOk="0">
                  <a:moveTo>
                    <a:pt x="5168" y="310"/>
                  </a:moveTo>
                  <a:lnTo>
                    <a:pt x="5168" y="643"/>
                  </a:lnTo>
                  <a:lnTo>
                    <a:pt x="4192" y="643"/>
                  </a:lnTo>
                  <a:lnTo>
                    <a:pt x="4192" y="310"/>
                  </a:lnTo>
                  <a:close/>
                  <a:moveTo>
                    <a:pt x="4835" y="953"/>
                  </a:moveTo>
                  <a:lnTo>
                    <a:pt x="4835" y="1286"/>
                  </a:lnTo>
                  <a:lnTo>
                    <a:pt x="4502" y="1286"/>
                  </a:lnTo>
                  <a:lnTo>
                    <a:pt x="4502" y="953"/>
                  </a:lnTo>
                  <a:close/>
                  <a:moveTo>
                    <a:pt x="1048" y="1500"/>
                  </a:moveTo>
                  <a:lnTo>
                    <a:pt x="1287" y="1739"/>
                  </a:lnTo>
                  <a:cubicBezTo>
                    <a:pt x="1072" y="1977"/>
                    <a:pt x="810" y="2215"/>
                    <a:pt x="596" y="2453"/>
                  </a:cubicBezTo>
                  <a:lnTo>
                    <a:pt x="358" y="2215"/>
                  </a:lnTo>
                  <a:lnTo>
                    <a:pt x="1048" y="1500"/>
                  </a:lnTo>
                  <a:close/>
                  <a:moveTo>
                    <a:pt x="8288" y="1500"/>
                  </a:moveTo>
                  <a:lnTo>
                    <a:pt x="8979" y="2215"/>
                  </a:lnTo>
                  <a:lnTo>
                    <a:pt x="8741" y="2453"/>
                  </a:lnTo>
                  <a:lnTo>
                    <a:pt x="8050" y="1739"/>
                  </a:lnTo>
                  <a:lnTo>
                    <a:pt x="8288" y="1500"/>
                  </a:lnTo>
                  <a:close/>
                  <a:moveTo>
                    <a:pt x="1287" y="2191"/>
                  </a:moveTo>
                  <a:lnTo>
                    <a:pt x="1549" y="2477"/>
                  </a:lnTo>
                  <a:cubicBezTo>
                    <a:pt x="1477" y="2548"/>
                    <a:pt x="1382" y="2620"/>
                    <a:pt x="1310" y="2715"/>
                  </a:cubicBezTo>
                  <a:lnTo>
                    <a:pt x="1048" y="2429"/>
                  </a:lnTo>
                  <a:lnTo>
                    <a:pt x="1287" y="2191"/>
                  </a:lnTo>
                  <a:close/>
                  <a:moveTo>
                    <a:pt x="8074" y="2191"/>
                  </a:moveTo>
                  <a:lnTo>
                    <a:pt x="8288" y="2429"/>
                  </a:lnTo>
                  <a:lnTo>
                    <a:pt x="8026" y="2715"/>
                  </a:lnTo>
                  <a:cubicBezTo>
                    <a:pt x="7955" y="2620"/>
                    <a:pt x="7859" y="2548"/>
                    <a:pt x="7788" y="2477"/>
                  </a:cubicBezTo>
                  <a:lnTo>
                    <a:pt x="8074" y="2191"/>
                  </a:lnTo>
                  <a:close/>
                  <a:moveTo>
                    <a:pt x="4049" y="0"/>
                  </a:moveTo>
                  <a:cubicBezTo>
                    <a:pt x="3954" y="0"/>
                    <a:pt x="3906" y="72"/>
                    <a:pt x="3906" y="143"/>
                  </a:cubicBezTo>
                  <a:lnTo>
                    <a:pt x="3906" y="810"/>
                  </a:lnTo>
                  <a:cubicBezTo>
                    <a:pt x="3906" y="881"/>
                    <a:pt x="3954" y="953"/>
                    <a:pt x="4049" y="953"/>
                  </a:cubicBezTo>
                  <a:lnTo>
                    <a:pt x="4216" y="953"/>
                  </a:lnTo>
                  <a:lnTo>
                    <a:pt x="4216" y="1310"/>
                  </a:lnTo>
                  <a:cubicBezTo>
                    <a:pt x="3335" y="1405"/>
                    <a:pt x="2525" y="1739"/>
                    <a:pt x="1834" y="2262"/>
                  </a:cubicBezTo>
                  <a:lnTo>
                    <a:pt x="1525" y="1977"/>
                  </a:lnTo>
                  <a:lnTo>
                    <a:pt x="1644" y="1858"/>
                  </a:lnTo>
                  <a:cubicBezTo>
                    <a:pt x="1715" y="1786"/>
                    <a:pt x="1715" y="1691"/>
                    <a:pt x="1644" y="1619"/>
                  </a:cubicBezTo>
                  <a:lnTo>
                    <a:pt x="1191" y="1167"/>
                  </a:lnTo>
                  <a:cubicBezTo>
                    <a:pt x="1156" y="1143"/>
                    <a:pt x="1114" y="1131"/>
                    <a:pt x="1075" y="1131"/>
                  </a:cubicBezTo>
                  <a:cubicBezTo>
                    <a:pt x="1037" y="1131"/>
                    <a:pt x="1001" y="1143"/>
                    <a:pt x="977" y="1167"/>
                  </a:cubicBezTo>
                  <a:lnTo>
                    <a:pt x="48" y="2096"/>
                  </a:lnTo>
                  <a:cubicBezTo>
                    <a:pt x="1" y="2143"/>
                    <a:pt x="1" y="2239"/>
                    <a:pt x="48" y="2310"/>
                  </a:cubicBezTo>
                  <a:lnTo>
                    <a:pt x="501" y="2763"/>
                  </a:lnTo>
                  <a:cubicBezTo>
                    <a:pt x="525" y="2798"/>
                    <a:pt x="560" y="2816"/>
                    <a:pt x="599" y="2816"/>
                  </a:cubicBezTo>
                  <a:cubicBezTo>
                    <a:pt x="638" y="2816"/>
                    <a:pt x="679" y="2798"/>
                    <a:pt x="715" y="2763"/>
                  </a:cubicBezTo>
                  <a:lnTo>
                    <a:pt x="834" y="2643"/>
                  </a:lnTo>
                  <a:lnTo>
                    <a:pt x="1120" y="2929"/>
                  </a:lnTo>
                  <a:cubicBezTo>
                    <a:pt x="834" y="3239"/>
                    <a:pt x="620" y="3596"/>
                    <a:pt x="429" y="3977"/>
                  </a:cubicBezTo>
                  <a:cubicBezTo>
                    <a:pt x="398" y="4087"/>
                    <a:pt x="491" y="4176"/>
                    <a:pt x="585" y="4176"/>
                  </a:cubicBezTo>
                  <a:cubicBezTo>
                    <a:pt x="634" y="4176"/>
                    <a:pt x="683" y="4153"/>
                    <a:pt x="715" y="4096"/>
                  </a:cubicBezTo>
                  <a:cubicBezTo>
                    <a:pt x="1515" y="2408"/>
                    <a:pt x="3087" y="1598"/>
                    <a:pt x="4652" y="1598"/>
                  </a:cubicBezTo>
                  <a:cubicBezTo>
                    <a:pt x="6489" y="1598"/>
                    <a:pt x="8318" y="2713"/>
                    <a:pt x="8883" y="4834"/>
                  </a:cubicBezTo>
                  <a:cubicBezTo>
                    <a:pt x="8907" y="4906"/>
                    <a:pt x="8979" y="4953"/>
                    <a:pt x="9050" y="4953"/>
                  </a:cubicBezTo>
                  <a:lnTo>
                    <a:pt x="9074" y="4953"/>
                  </a:lnTo>
                  <a:cubicBezTo>
                    <a:pt x="9169" y="4906"/>
                    <a:pt x="9217" y="4834"/>
                    <a:pt x="9193" y="4739"/>
                  </a:cubicBezTo>
                  <a:cubicBezTo>
                    <a:pt x="9002" y="4072"/>
                    <a:pt x="8693" y="3453"/>
                    <a:pt x="8240" y="2929"/>
                  </a:cubicBezTo>
                  <a:lnTo>
                    <a:pt x="8526" y="2643"/>
                  </a:lnTo>
                  <a:lnTo>
                    <a:pt x="8645" y="2763"/>
                  </a:lnTo>
                  <a:cubicBezTo>
                    <a:pt x="8681" y="2798"/>
                    <a:pt x="8723" y="2816"/>
                    <a:pt x="8761" y="2816"/>
                  </a:cubicBezTo>
                  <a:cubicBezTo>
                    <a:pt x="8800" y="2816"/>
                    <a:pt x="8836" y="2798"/>
                    <a:pt x="8860" y="2763"/>
                  </a:cubicBezTo>
                  <a:lnTo>
                    <a:pt x="9312" y="2310"/>
                  </a:lnTo>
                  <a:cubicBezTo>
                    <a:pt x="9384" y="2239"/>
                    <a:pt x="9384" y="2143"/>
                    <a:pt x="9312" y="2096"/>
                  </a:cubicBezTo>
                  <a:lnTo>
                    <a:pt x="8407" y="1167"/>
                  </a:lnTo>
                  <a:cubicBezTo>
                    <a:pt x="8383" y="1143"/>
                    <a:pt x="8342" y="1131"/>
                    <a:pt x="8300" y="1131"/>
                  </a:cubicBezTo>
                  <a:cubicBezTo>
                    <a:pt x="8258" y="1131"/>
                    <a:pt x="8217" y="1143"/>
                    <a:pt x="8193" y="1167"/>
                  </a:cubicBezTo>
                  <a:lnTo>
                    <a:pt x="7740" y="1619"/>
                  </a:lnTo>
                  <a:cubicBezTo>
                    <a:pt x="7669" y="1691"/>
                    <a:pt x="7669" y="1786"/>
                    <a:pt x="7740" y="1858"/>
                  </a:cubicBezTo>
                  <a:lnTo>
                    <a:pt x="7859" y="1977"/>
                  </a:lnTo>
                  <a:lnTo>
                    <a:pt x="7550" y="2262"/>
                  </a:lnTo>
                  <a:cubicBezTo>
                    <a:pt x="6859" y="1739"/>
                    <a:pt x="6049" y="1405"/>
                    <a:pt x="5168" y="1310"/>
                  </a:cubicBezTo>
                  <a:lnTo>
                    <a:pt x="5168" y="953"/>
                  </a:lnTo>
                  <a:lnTo>
                    <a:pt x="5359" y="953"/>
                  </a:lnTo>
                  <a:cubicBezTo>
                    <a:pt x="5430" y="953"/>
                    <a:pt x="5502" y="881"/>
                    <a:pt x="5502" y="810"/>
                  </a:cubicBezTo>
                  <a:lnTo>
                    <a:pt x="5502" y="143"/>
                  </a:lnTo>
                  <a:cubicBezTo>
                    <a:pt x="5502" y="72"/>
                    <a:pt x="5430" y="0"/>
                    <a:pt x="5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4"/>
            <p:cNvSpPr/>
            <p:nvPr/>
          </p:nvSpPr>
          <p:spPr>
            <a:xfrm>
              <a:off x="4924921" y="1698534"/>
              <a:ext cx="86691" cy="80110"/>
            </a:xfrm>
            <a:custGeom>
              <a:avLst/>
              <a:gdLst/>
              <a:ahLst/>
              <a:cxnLst/>
              <a:rect l="l" t="t" r="r" b="b"/>
              <a:pathLst>
                <a:path w="2582" h="2386" extrusionOk="0">
                  <a:moveTo>
                    <a:pt x="801" y="1485"/>
                  </a:moveTo>
                  <a:cubicBezTo>
                    <a:pt x="957" y="1485"/>
                    <a:pt x="1105" y="1602"/>
                    <a:pt x="1105" y="1792"/>
                  </a:cubicBezTo>
                  <a:cubicBezTo>
                    <a:pt x="1105" y="1959"/>
                    <a:pt x="962" y="2078"/>
                    <a:pt x="795" y="2078"/>
                  </a:cubicBezTo>
                  <a:cubicBezTo>
                    <a:pt x="533" y="2078"/>
                    <a:pt x="414" y="1768"/>
                    <a:pt x="581" y="1578"/>
                  </a:cubicBezTo>
                  <a:cubicBezTo>
                    <a:pt x="644" y="1514"/>
                    <a:pt x="724" y="1485"/>
                    <a:pt x="801" y="1485"/>
                  </a:cubicBezTo>
                  <a:close/>
                  <a:moveTo>
                    <a:pt x="2412" y="0"/>
                  </a:moveTo>
                  <a:cubicBezTo>
                    <a:pt x="2373" y="0"/>
                    <a:pt x="2331" y="18"/>
                    <a:pt x="2296" y="54"/>
                  </a:cubicBezTo>
                  <a:lnTo>
                    <a:pt x="2319" y="54"/>
                  </a:lnTo>
                  <a:lnTo>
                    <a:pt x="1129" y="1245"/>
                  </a:lnTo>
                  <a:cubicBezTo>
                    <a:pt x="1019" y="1178"/>
                    <a:pt x="905" y="1148"/>
                    <a:pt x="796" y="1148"/>
                  </a:cubicBezTo>
                  <a:cubicBezTo>
                    <a:pt x="361" y="1148"/>
                    <a:pt x="0" y="1616"/>
                    <a:pt x="248" y="2054"/>
                  </a:cubicBezTo>
                  <a:cubicBezTo>
                    <a:pt x="371" y="2283"/>
                    <a:pt x="583" y="2386"/>
                    <a:pt x="792" y="2386"/>
                  </a:cubicBezTo>
                  <a:cubicBezTo>
                    <a:pt x="1106" y="2386"/>
                    <a:pt x="1414" y="2154"/>
                    <a:pt x="1414" y="1768"/>
                  </a:cubicBezTo>
                  <a:cubicBezTo>
                    <a:pt x="1414" y="1649"/>
                    <a:pt x="1391" y="1554"/>
                    <a:pt x="1319" y="1459"/>
                  </a:cubicBezTo>
                  <a:lnTo>
                    <a:pt x="2510" y="268"/>
                  </a:lnTo>
                  <a:cubicBezTo>
                    <a:pt x="2581" y="197"/>
                    <a:pt x="2581" y="101"/>
                    <a:pt x="2510" y="54"/>
                  </a:cubicBezTo>
                  <a:cubicBezTo>
                    <a:pt x="2486" y="18"/>
                    <a:pt x="2450" y="0"/>
                    <a:pt x="24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4"/>
            <p:cNvSpPr/>
            <p:nvPr/>
          </p:nvSpPr>
          <p:spPr>
            <a:xfrm>
              <a:off x="4768025" y="1622487"/>
              <a:ext cx="388295" cy="293613"/>
            </a:xfrm>
            <a:custGeom>
              <a:avLst/>
              <a:gdLst/>
              <a:ahLst/>
              <a:cxnLst/>
              <a:rect l="l" t="t" r="r" b="b"/>
              <a:pathLst>
                <a:path w="11565" h="8745" extrusionOk="0">
                  <a:moveTo>
                    <a:pt x="5635" y="318"/>
                  </a:moveTo>
                  <a:cubicBezTo>
                    <a:pt x="6183" y="342"/>
                    <a:pt x="6730" y="485"/>
                    <a:pt x="7207" y="747"/>
                  </a:cubicBezTo>
                  <a:lnTo>
                    <a:pt x="6969" y="1152"/>
                  </a:lnTo>
                  <a:cubicBezTo>
                    <a:pt x="6921" y="1223"/>
                    <a:pt x="6945" y="1295"/>
                    <a:pt x="6992" y="1342"/>
                  </a:cubicBezTo>
                  <a:cubicBezTo>
                    <a:pt x="7026" y="1376"/>
                    <a:pt x="7069" y="1393"/>
                    <a:pt x="7111" y="1393"/>
                  </a:cubicBezTo>
                  <a:cubicBezTo>
                    <a:pt x="7159" y="1393"/>
                    <a:pt x="7205" y="1370"/>
                    <a:pt x="7231" y="1319"/>
                  </a:cubicBezTo>
                  <a:lnTo>
                    <a:pt x="7492" y="890"/>
                  </a:lnTo>
                  <a:cubicBezTo>
                    <a:pt x="7945" y="1200"/>
                    <a:pt x="8326" y="1581"/>
                    <a:pt x="8636" y="2033"/>
                  </a:cubicBezTo>
                  <a:lnTo>
                    <a:pt x="8207" y="2295"/>
                  </a:lnTo>
                  <a:cubicBezTo>
                    <a:pt x="8135" y="2319"/>
                    <a:pt x="8112" y="2414"/>
                    <a:pt x="8135" y="2486"/>
                  </a:cubicBezTo>
                  <a:cubicBezTo>
                    <a:pt x="8167" y="2549"/>
                    <a:pt x="8220" y="2581"/>
                    <a:pt x="8280" y="2581"/>
                  </a:cubicBezTo>
                  <a:cubicBezTo>
                    <a:pt x="8310" y="2581"/>
                    <a:pt x="8342" y="2573"/>
                    <a:pt x="8374" y="2557"/>
                  </a:cubicBezTo>
                  <a:lnTo>
                    <a:pt x="8802" y="2319"/>
                  </a:lnTo>
                  <a:cubicBezTo>
                    <a:pt x="9112" y="2938"/>
                    <a:pt x="9255" y="3652"/>
                    <a:pt x="9207" y="4343"/>
                  </a:cubicBezTo>
                  <a:cubicBezTo>
                    <a:pt x="9088" y="4438"/>
                    <a:pt x="8969" y="4557"/>
                    <a:pt x="8898" y="4676"/>
                  </a:cubicBezTo>
                  <a:cubicBezTo>
                    <a:pt x="8607" y="4257"/>
                    <a:pt x="8162" y="4056"/>
                    <a:pt x="7721" y="4056"/>
                  </a:cubicBezTo>
                  <a:cubicBezTo>
                    <a:pt x="7185" y="4056"/>
                    <a:pt x="6656" y="4353"/>
                    <a:pt x="6421" y="4915"/>
                  </a:cubicBezTo>
                  <a:cubicBezTo>
                    <a:pt x="6206" y="5439"/>
                    <a:pt x="6326" y="6058"/>
                    <a:pt x="6730" y="6463"/>
                  </a:cubicBezTo>
                  <a:lnTo>
                    <a:pt x="7469" y="7201"/>
                  </a:lnTo>
                  <a:cubicBezTo>
                    <a:pt x="6921" y="7558"/>
                    <a:pt x="6278" y="7749"/>
                    <a:pt x="5635" y="7772"/>
                  </a:cubicBezTo>
                  <a:lnTo>
                    <a:pt x="5635" y="7296"/>
                  </a:lnTo>
                  <a:cubicBezTo>
                    <a:pt x="5635" y="7201"/>
                    <a:pt x="5587" y="7153"/>
                    <a:pt x="5516" y="7129"/>
                  </a:cubicBezTo>
                  <a:cubicBezTo>
                    <a:pt x="5503" y="7126"/>
                    <a:pt x="5491" y="7125"/>
                    <a:pt x="5479" y="7125"/>
                  </a:cubicBezTo>
                  <a:cubicBezTo>
                    <a:pt x="5397" y="7125"/>
                    <a:pt x="5325" y="7189"/>
                    <a:pt x="5325" y="7272"/>
                  </a:cubicBezTo>
                  <a:lnTo>
                    <a:pt x="5325" y="7772"/>
                  </a:lnTo>
                  <a:cubicBezTo>
                    <a:pt x="4778" y="7749"/>
                    <a:pt x="4254" y="7606"/>
                    <a:pt x="3754" y="7344"/>
                  </a:cubicBezTo>
                  <a:lnTo>
                    <a:pt x="3992" y="6939"/>
                  </a:lnTo>
                  <a:cubicBezTo>
                    <a:pt x="4039" y="6867"/>
                    <a:pt x="4016" y="6772"/>
                    <a:pt x="3968" y="6724"/>
                  </a:cubicBezTo>
                  <a:cubicBezTo>
                    <a:pt x="3938" y="6705"/>
                    <a:pt x="3901" y="6693"/>
                    <a:pt x="3863" y="6693"/>
                  </a:cubicBezTo>
                  <a:cubicBezTo>
                    <a:pt x="3810" y="6693"/>
                    <a:pt x="3758" y="6716"/>
                    <a:pt x="3730" y="6772"/>
                  </a:cubicBezTo>
                  <a:lnTo>
                    <a:pt x="3492" y="7201"/>
                  </a:lnTo>
                  <a:cubicBezTo>
                    <a:pt x="3015" y="6891"/>
                    <a:pt x="2634" y="6510"/>
                    <a:pt x="2349" y="6034"/>
                  </a:cubicBezTo>
                  <a:lnTo>
                    <a:pt x="2753" y="5796"/>
                  </a:lnTo>
                  <a:cubicBezTo>
                    <a:pt x="2825" y="5772"/>
                    <a:pt x="2849" y="5700"/>
                    <a:pt x="2825" y="5605"/>
                  </a:cubicBezTo>
                  <a:cubicBezTo>
                    <a:pt x="2809" y="5542"/>
                    <a:pt x="2751" y="5510"/>
                    <a:pt x="2693" y="5510"/>
                  </a:cubicBezTo>
                  <a:cubicBezTo>
                    <a:pt x="2663" y="5510"/>
                    <a:pt x="2634" y="5518"/>
                    <a:pt x="2611" y="5534"/>
                  </a:cubicBezTo>
                  <a:lnTo>
                    <a:pt x="2182" y="5772"/>
                  </a:lnTo>
                  <a:cubicBezTo>
                    <a:pt x="1920" y="5296"/>
                    <a:pt x="1777" y="4748"/>
                    <a:pt x="1753" y="4200"/>
                  </a:cubicBezTo>
                  <a:lnTo>
                    <a:pt x="2253" y="4200"/>
                  </a:lnTo>
                  <a:cubicBezTo>
                    <a:pt x="2325" y="4200"/>
                    <a:pt x="2372" y="4153"/>
                    <a:pt x="2396" y="4081"/>
                  </a:cubicBezTo>
                  <a:cubicBezTo>
                    <a:pt x="2420" y="3986"/>
                    <a:pt x="2349" y="3891"/>
                    <a:pt x="2253" y="3891"/>
                  </a:cubicBezTo>
                  <a:lnTo>
                    <a:pt x="1753" y="3891"/>
                  </a:lnTo>
                  <a:cubicBezTo>
                    <a:pt x="1777" y="3343"/>
                    <a:pt x="1920" y="2795"/>
                    <a:pt x="2182" y="2319"/>
                  </a:cubicBezTo>
                  <a:lnTo>
                    <a:pt x="2611" y="2557"/>
                  </a:lnTo>
                  <a:cubicBezTo>
                    <a:pt x="2634" y="2573"/>
                    <a:pt x="2661" y="2581"/>
                    <a:pt x="2687" y="2581"/>
                  </a:cubicBezTo>
                  <a:cubicBezTo>
                    <a:pt x="2740" y="2581"/>
                    <a:pt x="2793" y="2549"/>
                    <a:pt x="2825" y="2486"/>
                  </a:cubicBezTo>
                  <a:cubicBezTo>
                    <a:pt x="2849" y="2414"/>
                    <a:pt x="2825" y="2319"/>
                    <a:pt x="2753" y="2295"/>
                  </a:cubicBezTo>
                  <a:lnTo>
                    <a:pt x="2349" y="2033"/>
                  </a:lnTo>
                  <a:cubicBezTo>
                    <a:pt x="2634" y="1581"/>
                    <a:pt x="3015" y="1200"/>
                    <a:pt x="3492" y="890"/>
                  </a:cubicBezTo>
                  <a:lnTo>
                    <a:pt x="3730" y="1319"/>
                  </a:lnTo>
                  <a:cubicBezTo>
                    <a:pt x="3755" y="1370"/>
                    <a:pt x="3801" y="1393"/>
                    <a:pt x="3850" y="1393"/>
                  </a:cubicBezTo>
                  <a:cubicBezTo>
                    <a:pt x="3891" y="1393"/>
                    <a:pt x="3935" y="1376"/>
                    <a:pt x="3968" y="1342"/>
                  </a:cubicBezTo>
                  <a:cubicBezTo>
                    <a:pt x="4016" y="1295"/>
                    <a:pt x="4039" y="1223"/>
                    <a:pt x="3992" y="1152"/>
                  </a:cubicBezTo>
                  <a:lnTo>
                    <a:pt x="3754" y="747"/>
                  </a:lnTo>
                  <a:cubicBezTo>
                    <a:pt x="4254" y="485"/>
                    <a:pt x="4778" y="342"/>
                    <a:pt x="5325" y="318"/>
                  </a:cubicBezTo>
                  <a:lnTo>
                    <a:pt x="5325" y="795"/>
                  </a:lnTo>
                  <a:cubicBezTo>
                    <a:pt x="5325" y="866"/>
                    <a:pt x="5373" y="938"/>
                    <a:pt x="5444" y="961"/>
                  </a:cubicBezTo>
                  <a:cubicBezTo>
                    <a:pt x="5457" y="964"/>
                    <a:pt x="5469" y="966"/>
                    <a:pt x="5481" y="966"/>
                  </a:cubicBezTo>
                  <a:cubicBezTo>
                    <a:pt x="5563" y="966"/>
                    <a:pt x="5635" y="898"/>
                    <a:pt x="5635" y="795"/>
                  </a:cubicBezTo>
                  <a:lnTo>
                    <a:pt x="5635" y="318"/>
                  </a:lnTo>
                  <a:close/>
                  <a:moveTo>
                    <a:pt x="5413" y="0"/>
                  </a:moveTo>
                  <a:cubicBezTo>
                    <a:pt x="4081" y="0"/>
                    <a:pt x="2741" y="643"/>
                    <a:pt x="1944" y="2081"/>
                  </a:cubicBezTo>
                  <a:cubicBezTo>
                    <a:pt x="298" y="5012"/>
                    <a:pt x="2648" y="8124"/>
                    <a:pt x="5462" y="8124"/>
                  </a:cubicBezTo>
                  <a:cubicBezTo>
                    <a:pt x="6192" y="8124"/>
                    <a:pt x="6953" y="7914"/>
                    <a:pt x="7683" y="7439"/>
                  </a:cubicBezTo>
                  <a:lnTo>
                    <a:pt x="7921" y="7677"/>
                  </a:lnTo>
                  <a:cubicBezTo>
                    <a:pt x="7183" y="8153"/>
                    <a:pt x="6349" y="8415"/>
                    <a:pt x="5468" y="8415"/>
                  </a:cubicBezTo>
                  <a:cubicBezTo>
                    <a:pt x="2539" y="8391"/>
                    <a:pt x="443" y="5581"/>
                    <a:pt x="1277" y="2771"/>
                  </a:cubicBezTo>
                  <a:cubicBezTo>
                    <a:pt x="1301" y="2700"/>
                    <a:pt x="1253" y="2605"/>
                    <a:pt x="1182" y="2581"/>
                  </a:cubicBezTo>
                  <a:cubicBezTo>
                    <a:pt x="1165" y="2577"/>
                    <a:pt x="1149" y="2575"/>
                    <a:pt x="1133" y="2575"/>
                  </a:cubicBezTo>
                  <a:cubicBezTo>
                    <a:pt x="1056" y="2575"/>
                    <a:pt x="987" y="2621"/>
                    <a:pt x="967" y="2700"/>
                  </a:cubicBezTo>
                  <a:cubicBezTo>
                    <a:pt x="1" y="5946"/>
                    <a:pt x="2581" y="8745"/>
                    <a:pt x="5479" y="8745"/>
                  </a:cubicBezTo>
                  <a:cubicBezTo>
                    <a:pt x="6366" y="8745"/>
                    <a:pt x="7282" y="8483"/>
                    <a:pt x="8135" y="7891"/>
                  </a:cubicBezTo>
                  <a:lnTo>
                    <a:pt x="8755" y="8511"/>
                  </a:lnTo>
                  <a:cubicBezTo>
                    <a:pt x="8790" y="8534"/>
                    <a:pt x="8832" y="8546"/>
                    <a:pt x="8874" y="8546"/>
                  </a:cubicBezTo>
                  <a:cubicBezTo>
                    <a:pt x="8915" y="8546"/>
                    <a:pt x="8957" y="8534"/>
                    <a:pt x="8993" y="8511"/>
                  </a:cubicBezTo>
                  <a:lnTo>
                    <a:pt x="9779" y="7701"/>
                  </a:lnTo>
                  <a:cubicBezTo>
                    <a:pt x="9850" y="7653"/>
                    <a:pt x="9850" y="7558"/>
                    <a:pt x="9779" y="7487"/>
                  </a:cubicBezTo>
                  <a:cubicBezTo>
                    <a:pt x="9755" y="7451"/>
                    <a:pt x="9713" y="7433"/>
                    <a:pt x="9672" y="7433"/>
                  </a:cubicBezTo>
                  <a:cubicBezTo>
                    <a:pt x="9630" y="7433"/>
                    <a:pt x="9588" y="7451"/>
                    <a:pt x="9564" y="7487"/>
                  </a:cubicBezTo>
                  <a:lnTo>
                    <a:pt x="8874" y="8177"/>
                  </a:lnTo>
                  <a:lnTo>
                    <a:pt x="7111" y="6415"/>
                  </a:lnTo>
                  <a:lnTo>
                    <a:pt x="7588" y="6415"/>
                  </a:lnTo>
                  <a:cubicBezTo>
                    <a:pt x="7635" y="6415"/>
                    <a:pt x="7683" y="6391"/>
                    <a:pt x="7707" y="6343"/>
                  </a:cubicBezTo>
                  <a:lnTo>
                    <a:pt x="8040" y="5867"/>
                  </a:lnTo>
                  <a:lnTo>
                    <a:pt x="8731" y="7201"/>
                  </a:lnTo>
                  <a:cubicBezTo>
                    <a:pt x="8767" y="7248"/>
                    <a:pt x="8820" y="7272"/>
                    <a:pt x="8874" y="7272"/>
                  </a:cubicBezTo>
                  <a:cubicBezTo>
                    <a:pt x="8927" y="7272"/>
                    <a:pt x="8981" y="7248"/>
                    <a:pt x="9017" y="7201"/>
                  </a:cubicBezTo>
                  <a:lnTo>
                    <a:pt x="9374" y="6415"/>
                  </a:lnTo>
                  <a:lnTo>
                    <a:pt x="9969" y="6415"/>
                  </a:lnTo>
                  <a:cubicBezTo>
                    <a:pt x="9975" y="6416"/>
                    <a:pt x="9981" y="6416"/>
                    <a:pt x="9987" y="6416"/>
                  </a:cubicBezTo>
                  <a:cubicBezTo>
                    <a:pt x="10154" y="6416"/>
                    <a:pt x="10154" y="6104"/>
                    <a:pt x="9987" y="6104"/>
                  </a:cubicBezTo>
                  <a:cubicBezTo>
                    <a:pt x="9981" y="6104"/>
                    <a:pt x="9975" y="6105"/>
                    <a:pt x="9969" y="6105"/>
                  </a:cubicBezTo>
                  <a:lnTo>
                    <a:pt x="9255" y="6105"/>
                  </a:lnTo>
                  <a:cubicBezTo>
                    <a:pt x="9255" y="6105"/>
                    <a:pt x="9159" y="6153"/>
                    <a:pt x="9136" y="6201"/>
                  </a:cubicBezTo>
                  <a:lnTo>
                    <a:pt x="8850" y="6772"/>
                  </a:lnTo>
                  <a:lnTo>
                    <a:pt x="8183" y="5486"/>
                  </a:lnTo>
                  <a:cubicBezTo>
                    <a:pt x="8147" y="5439"/>
                    <a:pt x="8094" y="5415"/>
                    <a:pt x="8040" y="5415"/>
                  </a:cubicBezTo>
                  <a:cubicBezTo>
                    <a:pt x="7987" y="5415"/>
                    <a:pt x="7933" y="5439"/>
                    <a:pt x="7897" y="5486"/>
                  </a:cubicBezTo>
                  <a:lnTo>
                    <a:pt x="7492" y="6129"/>
                  </a:lnTo>
                  <a:lnTo>
                    <a:pt x="6802" y="6129"/>
                  </a:lnTo>
                  <a:cubicBezTo>
                    <a:pt x="6802" y="6129"/>
                    <a:pt x="6540" y="5415"/>
                    <a:pt x="6683" y="5057"/>
                  </a:cubicBezTo>
                  <a:cubicBezTo>
                    <a:pt x="6872" y="4608"/>
                    <a:pt x="7285" y="4382"/>
                    <a:pt x="7696" y="4382"/>
                  </a:cubicBezTo>
                  <a:cubicBezTo>
                    <a:pt x="8112" y="4382"/>
                    <a:pt x="8527" y="4614"/>
                    <a:pt x="8707" y="5081"/>
                  </a:cubicBezTo>
                  <a:cubicBezTo>
                    <a:pt x="8731" y="5153"/>
                    <a:pt x="8796" y="5188"/>
                    <a:pt x="8862" y="5188"/>
                  </a:cubicBezTo>
                  <a:cubicBezTo>
                    <a:pt x="8927" y="5188"/>
                    <a:pt x="8993" y="5153"/>
                    <a:pt x="9017" y="5081"/>
                  </a:cubicBezTo>
                  <a:cubicBezTo>
                    <a:pt x="9196" y="4614"/>
                    <a:pt x="9611" y="4382"/>
                    <a:pt x="10028" y="4382"/>
                  </a:cubicBezTo>
                  <a:cubicBezTo>
                    <a:pt x="10439" y="4382"/>
                    <a:pt x="10852" y="4608"/>
                    <a:pt x="11041" y="5057"/>
                  </a:cubicBezTo>
                  <a:cubicBezTo>
                    <a:pt x="11208" y="5462"/>
                    <a:pt x="11136" y="5939"/>
                    <a:pt x="10803" y="6248"/>
                  </a:cubicBezTo>
                  <a:lnTo>
                    <a:pt x="10041" y="7010"/>
                  </a:lnTo>
                  <a:cubicBezTo>
                    <a:pt x="9969" y="7082"/>
                    <a:pt x="9969" y="7177"/>
                    <a:pt x="10041" y="7248"/>
                  </a:cubicBezTo>
                  <a:cubicBezTo>
                    <a:pt x="10064" y="7272"/>
                    <a:pt x="10106" y="7284"/>
                    <a:pt x="10148" y="7284"/>
                  </a:cubicBezTo>
                  <a:cubicBezTo>
                    <a:pt x="10189" y="7284"/>
                    <a:pt x="10231" y="7272"/>
                    <a:pt x="10255" y="7248"/>
                  </a:cubicBezTo>
                  <a:lnTo>
                    <a:pt x="11041" y="6463"/>
                  </a:lnTo>
                  <a:cubicBezTo>
                    <a:pt x="11446" y="6058"/>
                    <a:pt x="11565" y="5462"/>
                    <a:pt x="11327" y="4938"/>
                  </a:cubicBezTo>
                  <a:lnTo>
                    <a:pt x="11350" y="4915"/>
                  </a:lnTo>
                  <a:cubicBezTo>
                    <a:pt x="11136" y="4438"/>
                    <a:pt x="10684" y="4105"/>
                    <a:pt x="10160" y="4057"/>
                  </a:cubicBezTo>
                  <a:cubicBezTo>
                    <a:pt x="10160" y="3867"/>
                    <a:pt x="10136" y="3676"/>
                    <a:pt x="10112" y="3510"/>
                  </a:cubicBezTo>
                  <a:cubicBezTo>
                    <a:pt x="10112" y="3427"/>
                    <a:pt x="10058" y="3362"/>
                    <a:pt x="9982" y="3362"/>
                  </a:cubicBezTo>
                  <a:cubicBezTo>
                    <a:pt x="9970" y="3362"/>
                    <a:pt x="9958" y="3364"/>
                    <a:pt x="9945" y="3367"/>
                  </a:cubicBezTo>
                  <a:cubicBezTo>
                    <a:pt x="9874" y="3367"/>
                    <a:pt x="9802" y="3462"/>
                    <a:pt x="9802" y="3533"/>
                  </a:cubicBezTo>
                  <a:cubicBezTo>
                    <a:pt x="9826" y="3724"/>
                    <a:pt x="9850" y="3891"/>
                    <a:pt x="9826" y="4057"/>
                  </a:cubicBezTo>
                  <a:cubicBezTo>
                    <a:pt x="9731" y="4081"/>
                    <a:pt x="9612" y="4105"/>
                    <a:pt x="9493" y="4153"/>
                  </a:cubicBezTo>
                  <a:cubicBezTo>
                    <a:pt x="9566" y="1579"/>
                    <a:pt x="7499"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4" name="Google Shape;1344;p64"/>
          <p:cNvSpPr/>
          <p:nvPr/>
        </p:nvSpPr>
        <p:spPr>
          <a:xfrm>
            <a:off x="5633655" y="1556243"/>
            <a:ext cx="215887" cy="359185"/>
          </a:xfrm>
          <a:custGeom>
            <a:avLst/>
            <a:gdLst/>
            <a:ahLst/>
            <a:cxnLst/>
            <a:rect l="l" t="t" r="r" b="b"/>
            <a:pathLst>
              <a:path w="6430" h="10698" extrusionOk="0">
                <a:moveTo>
                  <a:pt x="4691" y="994"/>
                </a:moveTo>
                <a:cubicBezTo>
                  <a:pt x="4882" y="994"/>
                  <a:pt x="5072" y="1125"/>
                  <a:pt x="5049" y="1386"/>
                </a:cubicBezTo>
                <a:lnTo>
                  <a:pt x="5049" y="2482"/>
                </a:lnTo>
                <a:cubicBezTo>
                  <a:pt x="4895" y="2436"/>
                  <a:pt x="4731" y="2410"/>
                  <a:pt x="4570" y="2410"/>
                </a:cubicBezTo>
                <a:cubicBezTo>
                  <a:pt x="4490" y="2410"/>
                  <a:pt x="4411" y="2416"/>
                  <a:pt x="4334" y="2430"/>
                </a:cubicBezTo>
                <a:lnTo>
                  <a:pt x="4334" y="2430"/>
                </a:lnTo>
                <a:lnTo>
                  <a:pt x="4334" y="1386"/>
                </a:lnTo>
                <a:cubicBezTo>
                  <a:pt x="4310" y="1125"/>
                  <a:pt x="4501" y="994"/>
                  <a:pt x="4691" y="994"/>
                </a:cubicBezTo>
                <a:close/>
                <a:moveTo>
                  <a:pt x="1572" y="2029"/>
                </a:moveTo>
                <a:cubicBezTo>
                  <a:pt x="1786" y="2029"/>
                  <a:pt x="1953" y="2196"/>
                  <a:pt x="1953" y="2411"/>
                </a:cubicBezTo>
                <a:lnTo>
                  <a:pt x="1953" y="2434"/>
                </a:lnTo>
                <a:cubicBezTo>
                  <a:pt x="1887" y="2428"/>
                  <a:pt x="1822" y="2425"/>
                  <a:pt x="1757" y="2425"/>
                </a:cubicBezTo>
                <a:cubicBezTo>
                  <a:pt x="1570" y="2425"/>
                  <a:pt x="1386" y="2450"/>
                  <a:pt x="1215" y="2499"/>
                </a:cubicBezTo>
                <a:lnTo>
                  <a:pt x="1215" y="2499"/>
                </a:lnTo>
                <a:lnTo>
                  <a:pt x="1215" y="2411"/>
                </a:lnTo>
                <a:cubicBezTo>
                  <a:pt x="1215" y="2196"/>
                  <a:pt x="1381" y="2029"/>
                  <a:pt x="1572" y="2029"/>
                </a:cubicBezTo>
                <a:close/>
                <a:moveTo>
                  <a:pt x="3644" y="357"/>
                </a:moveTo>
                <a:cubicBezTo>
                  <a:pt x="3816" y="357"/>
                  <a:pt x="3989" y="470"/>
                  <a:pt x="4001" y="696"/>
                </a:cubicBezTo>
                <a:lnTo>
                  <a:pt x="4001" y="2506"/>
                </a:lnTo>
                <a:cubicBezTo>
                  <a:pt x="3727" y="2597"/>
                  <a:pt x="3475" y="2754"/>
                  <a:pt x="3286" y="2956"/>
                </a:cubicBezTo>
                <a:lnTo>
                  <a:pt x="3286" y="2956"/>
                </a:lnTo>
                <a:lnTo>
                  <a:pt x="3286" y="696"/>
                </a:lnTo>
                <a:cubicBezTo>
                  <a:pt x="3298" y="470"/>
                  <a:pt x="3471" y="357"/>
                  <a:pt x="3644" y="357"/>
                </a:cubicBezTo>
                <a:close/>
                <a:moveTo>
                  <a:pt x="2608" y="1065"/>
                </a:moveTo>
                <a:cubicBezTo>
                  <a:pt x="2780" y="1065"/>
                  <a:pt x="2953" y="1172"/>
                  <a:pt x="2977" y="1386"/>
                </a:cubicBezTo>
                <a:lnTo>
                  <a:pt x="2977" y="2982"/>
                </a:lnTo>
                <a:cubicBezTo>
                  <a:pt x="2762" y="2744"/>
                  <a:pt x="2524" y="2601"/>
                  <a:pt x="2239" y="2506"/>
                </a:cubicBezTo>
                <a:lnTo>
                  <a:pt x="2239" y="1386"/>
                </a:lnTo>
                <a:cubicBezTo>
                  <a:pt x="2262" y="1172"/>
                  <a:pt x="2435" y="1065"/>
                  <a:pt x="2608" y="1065"/>
                </a:cubicBezTo>
                <a:close/>
                <a:moveTo>
                  <a:pt x="2096" y="4149"/>
                </a:moveTo>
                <a:lnTo>
                  <a:pt x="2977" y="5816"/>
                </a:lnTo>
                <a:cubicBezTo>
                  <a:pt x="3001" y="5875"/>
                  <a:pt x="3054" y="5905"/>
                  <a:pt x="3111" y="5905"/>
                </a:cubicBezTo>
                <a:cubicBezTo>
                  <a:pt x="3167" y="5905"/>
                  <a:pt x="3227" y="5875"/>
                  <a:pt x="3263" y="5816"/>
                </a:cubicBezTo>
                <a:lnTo>
                  <a:pt x="3691" y="4863"/>
                </a:lnTo>
                <a:lnTo>
                  <a:pt x="4334" y="4863"/>
                </a:lnTo>
                <a:cubicBezTo>
                  <a:pt x="4025" y="5411"/>
                  <a:pt x="3858" y="6030"/>
                  <a:pt x="3882" y="6649"/>
                </a:cubicBezTo>
                <a:lnTo>
                  <a:pt x="3120" y="7412"/>
                </a:lnTo>
                <a:cubicBezTo>
                  <a:pt x="500" y="4792"/>
                  <a:pt x="691" y="4982"/>
                  <a:pt x="595" y="4863"/>
                </a:cubicBezTo>
                <a:lnTo>
                  <a:pt x="1548" y="4863"/>
                </a:lnTo>
                <a:cubicBezTo>
                  <a:pt x="1596" y="4863"/>
                  <a:pt x="1643" y="4840"/>
                  <a:pt x="1691" y="4792"/>
                </a:cubicBezTo>
                <a:lnTo>
                  <a:pt x="2096" y="4149"/>
                </a:lnTo>
                <a:close/>
                <a:moveTo>
                  <a:pt x="3657" y="0"/>
                </a:moveTo>
                <a:cubicBezTo>
                  <a:pt x="3287" y="0"/>
                  <a:pt x="2977" y="296"/>
                  <a:pt x="2977" y="696"/>
                </a:cubicBezTo>
                <a:lnTo>
                  <a:pt x="2977" y="815"/>
                </a:lnTo>
                <a:cubicBezTo>
                  <a:pt x="2858" y="740"/>
                  <a:pt x="2732" y="706"/>
                  <a:pt x="2609" y="706"/>
                </a:cubicBezTo>
                <a:cubicBezTo>
                  <a:pt x="2264" y="706"/>
                  <a:pt x="1953" y="976"/>
                  <a:pt x="1953" y="1363"/>
                </a:cubicBezTo>
                <a:lnTo>
                  <a:pt x="1953" y="1815"/>
                </a:lnTo>
                <a:cubicBezTo>
                  <a:pt x="1834" y="1768"/>
                  <a:pt x="1691" y="1720"/>
                  <a:pt x="1572" y="1720"/>
                </a:cubicBezTo>
                <a:cubicBezTo>
                  <a:pt x="1191" y="1720"/>
                  <a:pt x="905" y="2006"/>
                  <a:pt x="905" y="2387"/>
                </a:cubicBezTo>
                <a:lnTo>
                  <a:pt x="905" y="2649"/>
                </a:lnTo>
                <a:cubicBezTo>
                  <a:pt x="691" y="2744"/>
                  <a:pt x="524" y="2911"/>
                  <a:pt x="381" y="3101"/>
                </a:cubicBezTo>
                <a:cubicBezTo>
                  <a:pt x="333" y="3173"/>
                  <a:pt x="357" y="3268"/>
                  <a:pt x="429" y="3315"/>
                </a:cubicBezTo>
                <a:cubicBezTo>
                  <a:pt x="454" y="3332"/>
                  <a:pt x="482" y="3340"/>
                  <a:pt x="510" y="3340"/>
                </a:cubicBezTo>
                <a:cubicBezTo>
                  <a:pt x="562" y="3340"/>
                  <a:pt x="612" y="3314"/>
                  <a:pt x="643" y="3268"/>
                </a:cubicBezTo>
                <a:cubicBezTo>
                  <a:pt x="912" y="2906"/>
                  <a:pt x="1316" y="2732"/>
                  <a:pt x="1718" y="2732"/>
                </a:cubicBezTo>
                <a:cubicBezTo>
                  <a:pt x="2242" y="2732"/>
                  <a:pt x="2761" y="3025"/>
                  <a:pt x="2977" y="3577"/>
                </a:cubicBezTo>
                <a:cubicBezTo>
                  <a:pt x="3001" y="3649"/>
                  <a:pt x="3066" y="3685"/>
                  <a:pt x="3132" y="3685"/>
                </a:cubicBezTo>
                <a:cubicBezTo>
                  <a:pt x="3197" y="3685"/>
                  <a:pt x="3263" y="3649"/>
                  <a:pt x="3286" y="3577"/>
                </a:cubicBezTo>
                <a:cubicBezTo>
                  <a:pt x="3495" y="3046"/>
                  <a:pt x="3990" y="2727"/>
                  <a:pt x="4532" y="2727"/>
                </a:cubicBezTo>
                <a:cubicBezTo>
                  <a:pt x="4671" y="2727"/>
                  <a:pt x="4813" y="2748"/>
                  <a:pt x="4953" y="2792"/>
                </a:cubicBezTo>
                <a:cubicBezTo>
                  <a:pt x="4906" y="2911"/>
                  <a:pt x="4882" y="3006"/>
                  <a:pt x="4858" y="3125"/>
                </a:cubicBezTo>
                <a:lnTo>
                  <a:pt x="4739" y="4387"/>
                </a:lnTo>
                <a:lnTo>
                  <a:pt x="4596" y="4530"/>
                </a:lnTo>
                <a:lnTo>
                  <a:pt x="3620" y="4530"/>
                </a:lnTo>
                <a:cubicBezTo>
                  <a:pt x="3572" y="4530"/>
                  <a:pt x="3525" y="4578"/>
                  <a:pt x="3477" y="4625"/>
                </a:cubicBezTo>
                <a:lnTo>
                  <a:pt x="3120" y="5387"/>
                </a:lnTo>
                <a:lnTo>
                  <a:pt x="2286" y="3768"/>
                </a:lnTo>
                <a:cubicBezTo>
                  <a:pt x="2250" y="3720"/>
                  <a:pt x="2197" y="3696"/>
                  <a:pt x="2143" y="3696"/>
                </a:cubicBezTo>
                <a:cubicBezTo>
                  <a:pt x="2090" y="3696"/>
                  <a:pt x="2036" y="3720"/>
                  <a:pt x="2000" y="3768"/>
                </a:cubicBezTo>
                <a:lnTo>
                  <a:pt x="1500" y="4554"/>
                </a:lnTo>
                <a:lnTo>
                  <a:pt x="452" y="4554"/>
                </a:lnTo>
                <a:cubicBezTo>
                  <a:pt x="381" y="4316"/>
                  <a:pt x="357" y="4078"/>
                  <a:pt x="405" y="3839"/>
                </a:cubicBezTo>
                <a:cubicBezTo>
                  <a:pt x="463" y="3738"/>
                  <a:pt x="335" y="3663"/>
                  <a:pt x="227" y="3663"/>
                </a:cubicBezTo>
                <a:cubicBezTo>
                  <a:pt x="157" y="3663"/>
                  <a:pt x="95" y="3694"/>
                  <a:pt x="95" y="3768"/>
                </a:cubicBezTo>
                <a:cubicBezTo>
                  <a:pt x="0" y="4316"/>
                  <a:pt x="167" y="4863"/>
                  <a:pt x="548" y="5268"/>
                </a:cubicBezTo>
                <a:lnTo>
                  <a:pt x="881" y="5625"/>
                </a:lnTo>
                <a:lnTo>
                  <a:pt x="881" y="6840"/>
                </a:lnTo>
                <a:cubicBezTo>
                  <a:pt x="881" y="7578"/>
                  <a:pt x="1381" y="7864"/>
                  <a:pt x="1762" y="8102"/>
                </a:cubicBezTo>
                <a:cubicBezTo>
                  <a:pt x="1905" y="8197"/>
                  <a:pt x="1929" y="8197"/>
                  <a:pt x="1929" y="8221"/>
                </a:cubicBezTo>
                <a:lnTo>
                  <a:pt x="1929" y="9412"/>
                </a:lnTo>
                <a:lnTo>
                  <a:pt x="1619" y="9412"/>
                </a:lnTo>
                <a:cubicBezTo>
                  <a:pt x="1548" y="9412"/>
                  <a:pt x="1477" y="9460"/>
                  <a:pt x="1477" y="9555"/>
                </a:cubicBezTo>
                <a:lnTo>
                  <a:pt x="1477" y="10531"/>
                </a:lnTo>
                <a:cubicBezTo>
                  <a:pt x="1477" y="10626"/>
                  <a:pt x="1548" y="10698"/>
                  <a:pt x="1619" y="10698"/>
                </a:cubicBezTo>
                <a:lnTo>
                  <a:pt x="5501" y="10698"/>
                </a:lnTo>
                <a:cubicBezTo>
                  <a:pt x="5596" y="10698"/>
                  <a:pt x="5668" y="10626"/>
                  <a:pt x="5644" y="10531"/>
                </a:cubicBezTo>
                <a:lnTo>
                  <a:pt x="5644" y="9579"/>
                </a:lnTo>
                <a:cubicBezTo>
                  <a:pt x="5668" y="9483"/>
                  <a:pt x="5596" y="9412"/>
                  <a:pt x="5501" y="9412"/>
                </a:cubicBezTo>
                <a:lnTo>
                  <a:pt x="5334" y="9412"/>
                </a:lnTo>
                <a:lnTo>
                  <a:pt x="5334" y="8197"/>
                </a:lnTo>
                <a:lnTo>
                  <a:pt x="5787" y="7912"/>
                </a:lnTo>
                <a:cubicBezTo>
                  <a:pt x="6144" y="7673"/>
                  <a:pt x="6358" y="7269"/>
                  <a:pt x="6358" y="6840"/>
                </a:cubicBezTo>
                <a:lnTo>
                  <a:pt x="6358" y="6554"/>
                </a:lnTo>
                <a:cubicBezTo>
                  <a:pt x="6358" y="6459"/>
                  <a:pt x="6311" y="6411"/>
                  <a:pt x="6216" y="6387"/>
                </a:cubicBezTo>
                <a:cubicBezTo>
                  <a:pt x="6120" y="6387"/>
                  <a:pt x="6049" y="6459"/>
                  <a:pt x="6049" y="6554"/>
                </a:cubicBezTo>
                <a:lnTo>
                  <a:pt x="6049" y="6864"/>
                </a:lnTo>
                <a:cubicBezTo>
                  <a:pt x="6049" y="7173"/>
                  <a:pt x="5882" y="7483"/>
                  <a:pt x="5620" y="7650"/>
                </a:cubicBezTo>
                <a:lnTo>
                  <a:pt x="5144" y="7959"/>
                </a:lnTo>
                <a:cubicBezTo>
                  <a:pt x="5049" y="8007"/>
                  <a:pt x="5001" y="8126"/>
                  <a:pt x="5001" y="8221"/>
                </a:cubicBezTo>
                <a:lnTo>
                  <a:pt x="5001" y="9412"/>
                </a:lnTo>
                <a:lnTo>
                  <a:pt x="3429" y="9412"/>
                </a:lnTo>
                <a:cubicBezTo>
                  <a:pt x="3358" y="9412"/>
                  <a:pt x="3286" y="9460"/>
                  <a:pt x="3263" y="9555"/>
                </a:cubicBezTo>
                <a:cubicBezTo>
                  <a:pt x="3263" y="9640"/>
                  <a:pt x="3320" y="9725"/>
                  <a:pt x="3400" y="9725"/>
                </a:cubicBezTo>
                <a:cubicBezTo>
                  <a:pt x="3409" y="9725"/>
                  <a:pt x="3419" y="9724"/>
                  <a:pt x="3429" y="9722"/>
                </a:cubicBezTo>
                <a:lnTo>
                  <a:pt x="5334" y="9722"/>
                </a:lnTo>
                <a:lnTo>
                  <a:pt x="5334" y="10412"/>
                </a:lnTo>
                <a:lnTo>
                  <a:pt x="1762" y="10412"/>
                </a:lnTo>
                <a:lnTo>
                  <a:pt x="1762" y="9722"/>
                </a:lnTo>
                <a:lnTo>
                  <a:pt x="2762" y="9722"/>
                </a:lnTo>
                <a:cubicBezTo>
                  <a:pt x="2777" y="9727"/>
                  <a:pt x="2791" y="9730"/>
                  <a:pt x="2803" y="9730"/>
                </a:cubicBezTo>
                <a:cubicBezTo>
                  <a:pt x="2939" y="9730"/>
                  <a:pt x="2939" y="9428"/>
                  <a:pt x="2803" y="9428"/>
                </a:cubicBezTo>
                <a:cubicBezTo>
                  <a:pt x="2791" y="9428"/>
                  <a:pt x="2777" y="9430"/>
                  <a:pt x="2762" y="9436"/>
                </a:cubicBezTo>
                <a:lnTo>
                  <a:pt x="2215" y="9436"/>
                </a:lnTo>
                <a:lnTo>
                  <a:pt x="2215" y="8245"/>
                </a:lnTo>
                <a:cubicBezTo>
                  <a:pt x="2215" y="8126"/>
                  <a:pt x="2167" y="8031"/>
                  <a:pt x="2072" y="7983"/>
                </a:cubicBezTo>
                <a:cubicBezTo>
                  <a:pt x="1691" y="7721"/>
                  <a:pt x="1191" y="7531"/>
                  <a:pt x="1191" y="6864"/>
                </a:cubicBezTo>
                <a:lnTo>
                  <a:pt x="1191" y="5983"/>
                </a:lnTo>
                <a:lnTo>
                  <a:pt x="3001" y="7769"/>
                </a:lnTo>
                <a:cubicBezTo>
                  <a:pt x="3024" y="7804"/>
                  <a:pt x="3060" y="7822"/>
                  <a:pt x="3099" y="7822"/>
                </a:cubicBezTo>
                <a:cubicBezTo>
                  <a:pt x="3138" y="7822"/>
                  <a:pt x="3179" y="7804"/>
                  <a:pt x="3215" y="7769"/>
                </a:cubicBezTo>
                <a:lnTo>
                  <a:pt x="3882" y="7102"/>
                </a:lnTo>
                <a:cubicBezTo>
                  <a:pt x="3882" y="7126"/>
                  <a:pt x="3882" y="7126"/>
                  <a:pt x="3882" y="7150"/>
                </a:cubicBezTo>
                <a:cubicBezTo>
                  <a:pt x="3882" y="7221"/>
                  <a:pt x="3953" y="7292"/>
                  <a:pt x="4025" y="7292"/>
                </a:cubicBezTo>
                <a:cubicBezTo>
                  <a:pt x="4120" y="7292"/>
                  <a:pt x="4191" y="7221"/>
                  <a:pt x="4191" y="7126"/>
                </a:cubicBezTo>
                <a:cubicBezTo>
                  <a:pt x="4120" y="6459"/>
                  <a:pt x="4239" y="5792"/>
                  <a:pt x="4525" y="5197"/>
                </a:cubicBezTo>
                <a:cubicBezTo>
                  <a:pt x="4620" y="4982"/>
                  <a:pt x="4763" y="4792"/>
                  <a:pt x="4953" y="4649"/>
                </a:cubicBezTo>
                <a:cubicBezTo>
                  <a:pt x="4977" y="4625"/>
                  <a:pt x="5001" y="4578"/>
                  <a:pt x="5001" y="4530"/>
                </a:cubicBezTo>
                <a:lnTo>
                  <a:pt x="5144" y="3196"/>
                </a:lnTo>
                <a:cubicBezTo>
                  <a:pt x="5168" y="3030"/>
                  <a:pt x="5215" y="2887"/>
                  <a:pt x="5311" y="2720"/>
                </a:cubicBezTo>
                <a:cubicBezTo>
                  <a:pt x="5382" y="2577"/>
                  <a:pt x="5525" y="2482"/>
                  <a:pt x="5668" y="2434"/>
                </a:cubicBezTo>
                <a:cubicBezTo>
                  <a:pt x="5739" y="2434"/>
                  <a:pt x="5811" y="2482"/>
                  <a:pt x="5811" y="2530"/>
                </a:cubicBezTo>
                <a:cubicBezTo>
                  <a:pt x="6073" y="4601"/>
                  <a:pt x="6049" y="4459"/>
                  <a:pt x="6049" y="4578"/>
                </a:cubicBezTo>
                <a:lnTo>
                  <a:pt x="6049" y="5887"/>
                </a:lnTo>
                <a:cubicBezTo>
                  <a:pt x="6049" y="5959"/>
                  <a:pt x="6097" y="6006"/>
                  <a:pt x="6168" y="6030"/>
                </a:cubicBezTo>
                <a:cubicBezTo>
                  <a:pt x="6184" y="6033"/>
                  <a:pt x="6199" y="6035"/>
                  <a:pt x="6214" y="6035"/>
                </a:cubicBezTo>
                <a:cubicBezTo>
                  <a:pt x="6310" y="6035"/>
                  <a:pt x="6382" y="5970"/>
                  <a:pt x="6382" y="5887"/>
                </a:cubicBezTo>
                <a:cubicBezTo>
                  <a:pt x="6382" y="4125"/>
                  <a:pt x="6430" y="4816"/>
                  <a:pt x="6120" y="2482"/>
                </a:cubicBezTo>
                <a:lnTo>
                  <a:pt x="6168" y="2458"/>
                </a:lnTo>
                <a:cubicBezTo>
                  <a:pt x="6120" y="2244"/>
                  <a:pt x="5930" y="2077"/>
                  <a:pt x="5692" y="2077"/>
                </a:cubicBezTo>
                <a:cubicBezTo>
                  <a:pt x="5573" y="2077"/>
                  <a:pt x="5454" y="2125"/>
                  <a:pt x="5358" y="2196"/>
                </a:cubicBezTo>
                <a:lnTo>
                  <a:pt x="5358" y="1410"/>
                </a:lnTo>
                <a:cubicBezTo>
                  <a:pt x="5376" y="1000"/>
                  <a:pt x="5047" y="710"/>
                  <a:pt x="4691" y="710"/>
                </a:cubicBezTo>
                <a:cubicBezTo>
                  <a:pt x="4571" y="710"/>
                  <a:pt x="4448" y="743"/>
                  <a:pt x="4334" y="815"/>
                </a:cubicBezTo>
                <a:lnTo>
                  <a:pt x="4334" y="696"/>
                </a:lnTo>
                <a:cubicBezTo>
                  <a:pt x="4310" y="362"/>
                  <a:pt x="4072" y="77"/>
                  <a:pt x="3739" y="5"/>
                </a:cubicBezTo>
                <a:cubicBezTo>
                  <a:pt x="3711" y="2"/>
                  <a:pt x="3684" y="0"/>
                  <a:pt x="3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 name="Google Shape;1345;p64"/>
          <p:cNvGrpSpPr/>
          <p:nvPr/>
        </p:nvGrpSpPr>
        <p:grpSpPr>
          <a:xfrm>
            <a:off x="6349239" y="1572393"/>
            <a:ext cx="358245" cy="328666"/>
            <a:chOff x="6349239" y="1572393"/>
            <a:chExt cx="358245" cy="328666"/>
          </a:xfrm>
        </p:grpSpPr>
        <p:sp>
          <p:nvSpPr>
            <p:cNvPr id="1346" name="Google Shape;1346;p64"/>
            <p:cNvSpPr/>
            <p:nvPr/>
          </p:nvSpPr>
          <p:spPr>
            <a:xfrm>
              <a:off x="6357633" y="1687522"/>
              <a:ext cx="57212" cy="37067"/>
            </a:xfrm>
            <a:custGeom>
              <a:avLst/>
              <a:gdLst/>
              <a:ahLst/>
              <a:cxnLst/>
              <a:rect l="l" t="t" r="r" b="b"/>
              <a:pathLst>
                <a:path w="1704" h="1104" extrusionOk="0">
                  <a:moveTo>
                    <a:pt x="1037" y="310"/>
                  </a:moveTo>
                  <a:cubicBezTo>
                    <a:pt x="1204" y="310"/>
                    <a:pt x="1251" y="549"/>
                    <a:pt x="1108" y="620"/>
                  </a:cubicBezTo>
                  <a:lnTo>
                    <a:pt x="799" y="763"/>
                  </a:lnTo>
                  <a:cubicBezTo>
                    <a:pt x="773" y="773"/>
                    <a:pt x="748" y="778"/>
                    <a:pt x="724" y="778"/>
                  </a:cubicBezTo>
                  <a:cubicBezTo>
                    <a:pt x="634" y="778"/>
                    <a:pt x="561" y="714"/>
                    <a:pt x="561" y="620"/>
                  </a:cubicBezTo>
                  <a:cubicBezTo>
                    <a:pt x="561" y="549"/>
                    <a:pt x="608" y="477"/>
                    <a:pt x="656" y="453"/>
                  </a:cubicBezTo>
                  <a:cubicBezTo>
                    <a:pt x="942" y="334"/>
                    <a:pt x="966" y="310"/>
                    <a:pt x="1037" y="310"/>
                  </a:cubicBezTo>
                  <a:close/>
                  <a:moveTo>
                    <a:pt x="1037" y="1"/>
                  </a:moveTo>
                  <a:cubicBezTo>
                    <a:pt x="870" y="1"/>
                    <a:pt x="775" y="72"/>
                    <a:pt x="537" y="168"/>
                  </a:cubicBezTo>
                  <a:cubicBezTo>
                    <a:pt x="1" y="394"/>
                    <a:pt x="250" y="1104"/>
                    <a:pt x="714" y="1104"/>
                  </a:cubicBezTo>
                  <a:cubicBezTo>
                    <a:pt x="785" y="1104"/>
                    <a:pt x="862" y="1087"/>
                    <a:pt x="942" y="1049"/>
                  </a:cubicBezTo>
                  <a:lnTo>
                    <a:pt x="1227" y="906"/>
                  </a:lnTo>
                  <a:cubicBezTo>
                    <a:pt x="1704" y="691"/>
                    <a:pt x="1537" y="1"/>
                    <a:pt x="1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4"/>
            <p:cNvSpPr/>
            <p:nvPr/>
          </p:nvSpPr>
          <p:spPr>
            <a:xfrm>
              <a:off x="6622170" y="1681109"/>
              <a:ext cx="55499" cy="39249"/>
            </a:xfrm>
            <a:custGeom>
              <a:avLst/>
              <a:gdLst/>
              <a:ahLst/>
              <a:cxnLst/>
              <a:rect l="l" t="t" r="r" b="b"/>
              <a:pathLst>
                <a:path w="1653" h="1169" extrusionOk="0">
                  <a:moveTo>
                    <a:pt x="683" y="311"/>
                  </a:moveTo>
                  <a:cubicBezTo>
                    <a:pt x="779" y="311"/>
                    <a:pt x="802" y="382"/>
                    <a:pt x="1064" y="525"/>
                  </a:cubicBezTo>
                  <a:cubicBezTo>
                    <a:pt x="1160" y="620"/>
                    <a:pt x="1112" y="811"/>
                    <a:pt x="969" y="835"/>
                  </a:cubicBezTo>
                  <a:cubicBezTo>
                    <a:pt x="874" y="835"/>
                    <a:pt x="850" y="787"/>
                    <a:pt x="588" y="620"/>
                  </a:cubicBezTo>
                  <a:cubicBezTo>
                    <a:pt x="493" y="525"/>
                    <a:pt x="540" y="335"/>
                    <a:pt x="683" y="311"/>
                  </a:cubicBezTo>
                  <a:close/>
                  <a:moveTo>
                    <a:pt x="657" y="1"/>
                  </a:moveTo>
                  <a:cubicBezTo>
                    <a:pt x="177" y="1"/>
                    <a:pt x="0" y="648"/>
                    <a:pt x="421" y="882"/>
                  </a:cubicBezTo>
                  <a:cubicBezTo>
                    <a:pt x="636" y="1025"/>
                    <a:pt x="731" y="1168"/>
                    <a:pt x="969" y="1168"/>
                  </a:cubicBezTo>
                  <a:cubicBezTo>
                    <a:pt x="978" y="1169"/>
                    <a:pt x="986" y="1169"/>
                    <a:pt x="995" y="1169"/>
                  </a:cubicBezTo>
                  <a:cubicBezTo>
                    <a:pt x="1476" y="1169"/>
                    <a:pt x="1652" y="521"/>
                    <a:pt x="1231" y="263"/>
                  </a:cubicBezTo>
                  <a:cubicBezTo>
                    <a:pt x="1017" y="144"/>
                    <a:pt x="921" y="1"/>
                    <a:pt x="683" y="1"/>
                  </a:cubicBezTo>
                  <a:cubicBezTo>
                    <a:pt x="675" y="1"/>
                    <a:pt x="666" y="1"/>
                    <a:pt x="6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4"/>
            <p:cNvSpPr/>
            <p:nvPr/>
          </p:nvSpPr>
          <p:spPr>
            <a:xfrm>
              <a:off x="6537964" y="1733116"/>
              <a:ext cx="49590" cy="36630"/>
            </a:xfrm>
            <a:custGeom>
              <a:avLst/>
              <a:gdLst/>
              <a:ahLst/>
              <a:cxnLst/>
              <a:rect l="l" t="t" r="r" b="b"/>
              <a:pathLst>
                <a:path w="1477" h="1091" extrusionOk="0">
                  <a:moveTo>
                    <a:pt x="679" y="309"/>
                  </a:moveTo>
                  <a:cubicBezTo>
                    <a:pt x="705" y="309"/>
                    <a:pt x="734" y="317"/>
                    <a:pt x="762" y="334"/>
                  </a:cubicBezTo>
                  <a:lnTo>
                    <a:pt x="1048" y="453"/>
                  </a:lnTo>
                  <a:cubicBezTo>
                    <a:pt x="1119" y="477"/>
                    <a:pt x="1143" y="548"/>
                    <a:pt x="1167" y="619"/>
                  </a:cubicBezTo>
                  <a:cubicBezTo>
                    <a:pt x="1167" y="713"/>
                    <a:pt x="1079" y="777"/>
                    <a:pt x="995" y="777"/>
                  </a:cubicBezTo>
                  <a:cubicBezTo>
                    <a:pt x="972" y="777"/>
                    <a:pt x="949" y="772"/>
                    <a:pt x="929" y="762"/>
                  </a:cubicBezTo>
                  <a:lnTo>
                    <a:pt x="619" y="619"/>
                  </a:lnTo>
                  <a:cubicBezTo>
                    <a:pt x="548" y="596"/>
                    <a:pt x="524" y="548"/>
                    <a:pt x="524" y="477"/>
                  </a:cubicBezTo>
                  <a:cubicBezTo>
                    <a:pt x="524" y="386"/>
                    <a:pt x="593" y="309"/>
                    <a:pt x="679" y="309"/>
                  </a:cubicBezTo>
                  <a:close/>
                  <a:moveTo>
                    <a:pt x="667" y="0"/>
                  </a:moveTo>
                  <a:cubicBezTo>
                    <a:pt x="167" y="0"/>
                    <a:pt x="0" y="715"/>
                    <a:pt x="476" y="905"/>
                  </a:cubicBezTo>
                  <a:lnTo>
                    <a:pt x="786" y="1048"/>
                  </a:lnTo>
                  <a:cubicBezTo>
                    <a:pt x="849" y="1077"/>
                    <a:pt x="914" y="1090"/>
                    <a:pt x="977" y="1090"/>
                  </a:cubicBezTo>
                  <a:cubicBezTo>
                    <a:pt x="1226" y="1090"/>
                    <a:pt x="1453" y="885"/>
                    <a:pt x="1453" y="619"/>
                  </a:cubicBezTo>
                  <a:lnTo>
                    <a:pt x="1477" y="619"/>
                  </a:lnTo>
                  <a:cubicBezTo>
                    <a:pt x="1453" y="429"/>
                    <a:pt x="1334" y="238"/>
                    <a:pt x="1167" y="167"/>
                  </a:cubicBezTo>
                  <a:cubicBezTo>
                    <a:pt x="929" y="72"/>
                    <a:pt x="834"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4"/>
            <p:cNvSpPr/>
            <p:nvPr/>
          </p:nvSpPr>
          <p:spPr>
            <a:xfrm>
              <a:off x="6398024" y="1744398"/>
              <a:ext cx="49523" cy="35791"/>
            </a:xfrm>
            <a:custGeom>
              <a:avLst/>
              <a:gdLst/>
              <a:ahLst/>
              <a:cxnLst/>
              <a:rect l="l" t="t" r="r" b="b"/>
              <a:pathLst>
                <a:path w="1475" h="1066" extrusionOk="0">
                  <a:moveTo>
                    <a:pt x="477" y="307"/>
                  </a:moveTo>
                  <a:cubicBezTo>
                    <a:pt x="596" y="331"/>
                    <a:pt x="715" y="379"/>
                    <a:pt x="834" y="426"/>
                  </a:cubicBezTo>
                  <a:cubicBezTo>
                    <a:pt x="1028" y="469"/>
                    <a:pt x="969" y="746"/>
                    <a:pt x="797" y="746"/>
                  </a:cubicBezTo>
                  <a:cubicBezTo>
                    <a:pt x="779" y="746"/>
                    <a:pt x="759" y="743"/>
                    <a:pt x="739" y="736"/>
                  </a:cubicBezTo>
                  <a:lnTo>
                    <a:pt x="453" y="641"/>
                  </a:lnTo>
                  <a:cubicBezTo>
                    <a:pt x="382" y="617"/>
                    <a:pt x="334" y="545"/>
                    <a:pt x="334" y="474"/>
                  </a:cubicBezTo>
                  <a:lnTo>
                    <a:pt x="310" y="474"/>
                  </a:lnTo>
                  <a:cubicBezTo>
                    <a:pt x="310" y="379"/>
                    <a:pt x="382" y="307"/>
                    <a:pt x="477" y="307"/>
                  </a:cubicBezTo>
                  <a:close/>
                  <a:moveTo>
                    <a:pt x="480" y="0"/>
                  </a:moveTo>
                  <a:cubicBezTo>
                    <a:pt x="223" y="0"/>
                    <a:pt x="1" y="211"/>
                    <a:pt x="1" y="474"/>
                  </a:cubicBezTo>
                  <a:cubicBezTo>
                    <a:pt x="1" y="688"/>
                    <a:pt x="144" y="879"/>
                    <a:pt x="334" y="950"/>
                  </a:cubicBezTo>
                  <a:lnTo>
                    <a:pt x="644" y="1045"/>
                  </a:lnTo>
                  <a:cubicBezTo>
                    <a:pt x="695" y="1059"/>
                    <a:pt x="745" y="1066"/>
                    <a:pt x="791" y="1066"/>
                  </a:cubicBezTo>
                  <a:cubicBezTo>
                    <a:pt x="1301" y="1066"/>
                    <a:pt x="1475" y="291"/>
                    <a:pt x="929" y="117"/>
                  </a:cubicBezTo>
                  <a:lnTo>
                    <a:pt x="620" y="21"/>
                  </a:lnTo>
                  <a:cubicBezTo>
                    <a:pt x="573" y="7"/>
                    <a:pt x="526"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4"/>
            <p:cNvSpPr/>
            <p:nvPr/>
          </p:nvSpPr>
          <p:spPr>
            <a:xfrm>
              <a:off x="6467289" y="1699541"/>
              <a:ext cx="49892" cy="33944"/>
            </a:xfrm>
            <a:custGeom>
              <a:avLst/>
              <a:gdLst/>
              <a:ahLst/>
              <a:cxnLst/>
              <a:rect l="l" t="t" r="r" b="b"/>
              <a:pathLst>
                <a:path w="1486" h="1011" extrusionOk="0">
                  <a:moveTo>
                    <a:pt x="1010" y="310"/>
                  </a:moveTo>
                  <a:cubicBezTo>
                    <a:pt x="1200" y="333"/>
                    <a:pt x="1224" y="595"/>
                    <a:pt x="1034" y="643"/>
                  </a:cubicBezTo>
                  <a:cubicBezTo>
                    <a:pt x="938" y="667"/>
                    <a:pt x="819" y="691"/>
                    <a:pt x="700" y="714"/>
                  </a:cubicBezTo>
                  <a:cubicBezTo>
                    <a:pt x="486" y="714"/>
                    <a:pt x="462" y="429"/>
                    <a:pt x="653" y="381"/>
                  </a:cubicBezTo>
                  <a:cubicBezTo>
                    <a:pt x="986" y="310"/>
                    <a:pt x="986" y="310"/>
                    <a:pt x="1010" y="310"/>
                  </a:cubicBezTo>
                  <a:close/>
                  <a:moveTo>
                    <a:pt x="1010" y="0"/>
                  </a:moveTo>
                  <a:cubicBezTo>
                    <a:pt x="867" y="0"/>
                    <a:pt x="724" y="24"/>
                    <a:pt x="605" y="71"/>
                  </a:cubicBezTo>
                  <a:cubicBezTo>
                    <a:pt x="0" y="183"/>
                    <a:pt x="133" y="1011"/>
                    <a:pt x="685" y="1011"/>
                  </a:cubicBezTo>
                  <a:cubicBezTo>
                    <a:pt x="720" y="1011"/>
                    <a:pt x="757" y="1007"/>
                    <a:pt x="795" y="1000"/>
                  </a:cubicBezTo>
                  <a:lnTo>
                    <a:pt x="1105" y="953"/>
                  </a:lnTo>
                  <a:cubicBezTo>
                    <a:pt x="1319" y="905"/>
                    <a:pt x="1486" y="714"/>
                    <a:pt x="1486" y="476"/>
                  </a:cubicBezTo>
                  <a:cubicBezTo>
                    <a:pt x="1486" y="214"/>
                    <a:pt x="1272" y="0"/>
                    <a:pt x="1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4"/>
            <p:cNvSpPr/>
            <p:nvPr/>
          </p:nvSpPr>
          <p:spPr>
            <a:xfrm>
              <a:off x="6634593" y="1742987"/>
              <a:ext cx="57044" cy="34616"/>
            </a:xfrm>
            <a:custGeom>
              <a:avLst/>
              <a:gdLst/>
              <a:ahLst/>
              <a:cxnLst/>
              <a:rect l="l" t="t" r="r" b="b"/>
              <a:pathLst>
                <a:path w="1699" h="1031" extrusionOk="0">
                  <a:moveTo>
                    <a:pt x="1004" y="302"/>
                  </a:moveTo>
                  <a:cubicBezTo>
                    <a:pt x="1099" y="302"/>
                    <a:pt x="1171" y="373"/>
                    <a:pt x="1171" y="468"/>
                  </a:cubicBezTo>
                  <a:cubicBezTo>
                    <a:pt x="1171" y="540"/>
                    <a:pt x="1123" y="611"/>
                    <a:pt x="1052" y="635"/>
                  </a:cubicBezTo>
                  <a:cubicBezTo>
                    <a:pt x="933" y="659"/>
                    <a:pt x="813" y="683"/>
                    <a:pt x="694" y="706"/>
                  </a:cubicBezTo>
                  <a:cubicBezTo>
                    <a:pt x="599" y="706"/>
                    <a:pt x="528" y="635"/>
                    <a:pt x="528" y="540"/>
                  </a:cubicBezTo>
                  <a:cubicBezTo>
                    <a:pt x="528" y="468"/>
                    <a:pt x="575" y="397"/>
                    <a:pt x="671" y="373"/>
                  </a:cubicBezTo>
                  <a:cubicBezTo>
                    <a:pt x="766" y="349"/>
                    <a:pt x="885" y="325"/>
                    <a:pt x="1004" y="302"/>
                  </a:cubicBezTo>
                  <a:close/>
                  <a:moveTo>
                    <a:pt x="1034" y="1"/>
                  </a:moveTo>
                  <a:cubicBezTo>
                    <a:pt x="995" y="1"/>
                    <a:pt x="953" y="6"/>
                    <a:pt x="909" y="16"/>
                  </a:cubicBezTo>
                  <a:lnTo>
                    <a:pt x="599" y="87"/>
                  </a:lnTo>
                  <a:cubicBezTo>
                    <a:pt x="1" y="198"/>
                    <a:pt x="145" y="1031"/>
                    <a:pt x="686" y="1031"/>
                  </a:cubicBezTo>
                  <a:cubicBezTo>
                    <a:pt x="726" y="1031"/>
                    <a:pt x="769" y="1026"/>
                    <a:pt x="813" y="1016"/>
                  </a:cubicBezTo>
                  <a:lnTo>
                    <a:pt x="1123" y="945"/>
                  </a:lnTo>
                  <a:cubicBezTo>
                    <a:pt x="1698" y="812"/>
                    <a:pt x="1554" y="1"/>
                    <a:pt x="1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4"/>
            <p:cNvSpPr/>
            <p:nvPr/>
          </p:nvSpPr>
          <p:spPr>
            <a:xfrm>
              <a:off x="6364818" y="1765886"/>
              <a:ext cx="11651" cy="7789"/>
            </a:xfrm>
            <a:custGeom>
              <a:avLst/>
              <a:gdLst/>
              <a:ahLst/>
              <a:cxnLst/>
              <a:rect l="l" t="t" r="r" b="b"/>
              <a:pathLst>
                <a:path w="347" h="232" extrusionOk="0">
                  <a:moveTo>
                    <a:pt x="180" y="1"/>
                  </a:moveTo>
                  <a:cubicBezTo>
                    <a:pt x="0" y="1"/>
                    <a:pt x="187" y="232"/>
                    <a:pt x="289" y="232"/>
                  </a:cubicBezTo>
                  <a:cubicBezTo>
                    <a:pt x="322" y="232"/>
                    <a:pt x="347" y="208"/>
                    <a:pt x="347" y="143"/>
                  </a:cubicBezTo>
                  <a:cubicBezTo>
                    <a:pt x="347" y="72"/>
                    <a:pt x="275"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4"/>
            <p:cNvSpPr/>
            <p:nvPr/>
          </p:nvSpPr>
          <p:spPr>
            <a:xfrm>
              <a:off x="6446808" y="1689133"/>
              <a:ext cx="10408" cy="11214"/>
            </a:xfrm>
            <a:custGeom>
              <a:avLst/>
              <a:gdLst/>
              <a:ahLst/>
              <a:cxnLst/>
              <a:rect l="l" t="t" r="r" b="b"/>
              <a:pathLst>
                <a:path w="310" h="334" extrusionOk="0">
                  <a:moveTo>
                    <a:pt x="167" y="0"/>
                  </a:moveTo>
                  <a:cubicBezTo>
                    <a:pt x="72" y="0"/>
                    <a:pt x="0" y="72"/>
                    <a:pt x="0" y="167"/>
                  </a:cubicBezTo>
                  <a:cubicBezTo>
                    <a:pt x="0" y="262"/>
                    <a:pt x="72" y="334"/>
                    <a:pt x="167" y="334"/>
                  </a:cubicBezTo>
                  <a:cubicBezTo>
                    <a:pt x="262" y="334"/>
                    <a:pt x="310" y="262"/>
                    <a:pt x="310" y="167"/>
                  </a:cubicBezTo>
                  <a:cubicBezTo>
                    <a:pt x="310" y="72"/>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4"/>
            <p:cNvSpPr/>
            <p:nvPr/>
          </p:nvSpPr>
          <p:spPr>
            <a:xfrm>
              <a:off x="6532760" y="1700314"/>
              <a:ext cx="11617" cy="8159"/>
            </a:xfrm>
            <a:custGeom>
              <a:avLst/>
              <a:gdLst/>
              <a:ahLst/>
              <a:cxnLst/>
              <a:rect l="l" t="t" r="r" b="b"/>
              <a:pathLst>
                <a:path w="346" h="243" extrusionOk="0">
                  <a:moveTo>
                    <a:pt x="203" y="1"/>
                  </a:moveTo>
                  <a:cubicBezTo>
                    <a:pt x="0" y="1"/>
                    <a:pt x="196" y="243"/>
                    <a:pt x="296" y="243"/>
                  </a:cubicBezTo>
                  <a:cubicBezTo>
                    <a:pt x="325" y="243"/>
                    <a:pt x="346" y="222"/>
                    <a:pt x="346" y="168"/>
                  </a:cubicBezTo>
                  <a:cubicBezTo>
                    <a:pt x="346" y="72"/>
                    <a:pt x="274"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4"/>
            <p:cNvSpPr/>
            <p:nvPr/>
          </p:nvSpPr>
          <p:spPr>
            <a:xfrm>
              <a:off x="6683109" y="1721768"/>
              <a:ext cx="11583" cy="10610"/>
            </a:xfrm>
            <a:custGeom>
              <a:avLst/>
              <a:gdLst/>
              <a:ahLst/>
              <a:cxnLst/>
              <a:rect l="l" t="t" r="r" b="b"/>
              <a:pathLst>
                <a:path w="345" h="316" extrusionOk="0">
                  <a:moveTo>
                    <a:pt x="174" y="1"/>
                  </a:moveTo>
                  <a:cubicBezTo>
                    <a:pt x="35" y="1"/>
                    <a:pt x="1" y="315"/>
                    <a:pt x="161" y="315"/>
                  </a:cubicBezTo>
                  <a:cubicBezTo>
                    <a:pt x="167" y="315"/>
                    <a:pt x="172" y="315"/>
                    <a:pt x="178" y="314"/>
                  </a:cubicBezTo>
                  <a:cubicBezTo>
                    <a:pt x="273" y="314"/>
                    <a:pt x="345" y="267"/>
                    <a:pt x="345" y="172"/>
                  </a:cubicBezTo>
                  <a:cubicBezTo>
                    <a:pt x="345" y="100"/>
                    <a:pt x="273" y="29"/>
                    <a:pt x="202" y="5"/>
                  </a:cubicBezTo>
                  <a:cubicBezTo>
                    <a:pt x="192" y="2"/>
                    <a:pt x="183"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4"/>
            <p:cNvSpPr/>
            <p:nvPr/>
          </p:nvSpPr>
          <p:spPr>
            <a:xfrm>
              <a:off x="6592557" y="1715523"/>
              <a:ext cx="11785" cy="8159"/>
            </a:xfrm>
            <a:custGeom>
              <a:avLst/>
              <a:gdLst/>
              <a:ahLst/>
              <a:cxnLst/>
              <a:rect l="l" t="t" r="r" b="b"/>
              <a:pathLst>
                <a:path w="351" h="243" extrusionOk="0">
                  <a:moveTo>
                    <a:pt x="184" y="0"/>
                  </a:moveTo>
                  <a:cubicBezTo>
                    <a:pt x="0" y="0"/>
                    <a:pt x="200" y="242"/>
                    <a:pt x="300" y="242"/>
                  </a:cubicBezTo>
                  <a:cubicBezTo>
                    <a:pt x="330" y="242"/>
                    <a:pt x="351" y="221"/>
                    <a:pt x="351" y="167"/>
                  </a:cubicBezTo>
                  <a:cubicBezTo>
                    <a:pt x="351" y="72"/>
                    <a:pt x="279"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4"/>
            <p:cNvSpPr/>
            <p:nvPr/>
          </p:nvSpPr>
          <p:spPr>
            <a:xfrm>
              <a:off x="6609916" y="1768303"/>
              <a:ext cx="11214" cy="10408"/>
            </a:xfrm>
            <a:custGeom>
              <a:avLst/>
              <a:gdLst/>
              <a:ahLst/>
              <a:cxnLst/>
              <a:rect l="l" t="t" r="r" b="b"/>
              <a:pathLst>
                <a:path w="334" h="310" extrusionOk="0">
                  <a:moveTo>
                    <a:pt x="167" y="0"/>
                  </a:moveTo>
                  <a:cubicBezTo>
                    <a:pt x="72" y="0"/>
                    <a:pt x="0" y="71"/>
                    <a:pt x="0" y="143"/>
                  </a:cubicBezTo>
                  <a:cubicBezTo>
                    <a:pt x="0" y="238"/>
                    <a:pt x="72" y="310"/>
                    <a:pt x="167" y="310"/>
                  </a:cubicBezTo>
                  <a:cubicBezTo>
                    <a:pt x="262" y="310"/>
                    <a:pt x="334" y="238"/>
                    <a:pt x="334" y="143"/>
                  </a:cubicBezTo>
                  <a:cubicBezTo>
                    <a:pt x="334" y="71"/>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4"/>
            <p:cNvSpPr/>
            <p:nvPr/>
          </p:nvSpPr>
          <p:spPr>
            <a:xfrm>
              <a:off x="6464402" y="1768303"/>
              <a:ext cx="11214" cy="10408"/>
            </a:xfrm>
            <a:custGeom>
              <a:avLst/>
              <a:gdLst/>
              <a:ahLst/>
              <a:cxnLst/>
              <a:rect l="l" t="t" r="r" b="b"/>
              <a:pathLst>
                <a:path w="334" h="310" extrusionOk="0">
                  <a:moveTo>
                    <a:pt x="167" y="0"/>
                  </a:moveTo>
                  <a:cubicBezTo>
                    <a:pt x="72" y="0"/>
                    <a:pt x="24" y="71"/>
                    <a:pt x="24" y="143"/>
                  </a:cubicBezTo>
                  <a:cubicBezTo>
                    <a:pt x="0" y="238"/>
                    <a:pt x="72" y="310"/>
                    <a:pt x="167" y="310"/>
                  </a:cubicBezTo>
                  <a:cubicBezTo>
                    <a:pt x="262" y="310"/>
                    <a:pt x="334" y="238"/>
                    <a:pt x="334" y="143"/>
                  </a:cubicBezTo>
                  <a:cubicBezTo>
                    <a:pt x="334" y="71"/>
                    <a:pt x="262"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4"/>
            <p:cNvSpPr/>
            <p:nvPr/>
          </p:nvSpPr>
          <p:spPr>
            <a:xfrm>
              <a:off x="6419612" y="1719519"/>
              <a:ext cx="10442" cy="10408"/>
            </a:xfrm>
            <a:custGeom>
              <a:avLst/>
              <a:gdLst/>
              <a:ahLst/>
              <a:cxnLst/>
              <a:rect l="l" t="t" r="r" b="b"/>
              <a:pathLst>
                <a:path w="311" h="310" extrusionOk="0">
                  <a:moveTo>
                    <a:pt x="167" y="0"/>
                  </a:moveTo>
                  <a:cubicBezTo>
                    <a:pt x="72" y="0"/>
                    <a:pt x="1" y="72"/>
                    <a:pt x="1" y="167"/>
                  </a:cubicBezTo>
                  <a:cubicBezTo>
                    <a:pt x="1" y="239"/>
                    <a:pt x="72" y="310"/>
                    <a:pt x="167" y="310"/>
                  </a:cubicBezTo>
                  <a:cubicBezTo>
                    <a:pt x="239" y="310"/>
                    <a:pt x="310" y="239"/>
                    <a:pt x="310" y="167"/>
                  </a:cubicBezTo>
                  <a:cubicBezTo>
                    <a:pt x="310" y="72"/>
                    <a:pt x="239"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4"/>
            <p:cNvSpPr/>
            <p:nvPr/>
          </p:nvSpPr>
          <p:spPr>
            <a:xfrm>
              <a:off x="6509157" y="1745908"/>
              <a:ext cx="11248" cy="10408"/>
            </a:xfrm>
            <a:custGeom>
              <a:avLst/>
              <a:gdLst/>
              <a:ahLst/>
              <a:cxnLst/>
              <a:rect l="l" t="t" r="r" b="b"/>
              <a:pathLst>
                <a:path w="335" h="310" extrusionOk="0">
                  <a:moveTo>
                    <a:pt x="144" y="0"/>
                  </a:moveTo>
                  <a:cubicBezTo>
                    <a:pt x="72" y="0"/>
                    <a:pt x="1" y="72"/>
                    <a:pt x="1" y="167"/>
                  </a:cubicBezTo>
                  <a:cubicBezTo>
                    <a:pt x="1" y="262"/>
                    <a:pt x="72" y="310"/>
                    <a:pt x="144" y="310"/>
                  </a:cubicBezTo>
                  <a:cubicBezTo>
                    <a:pt x="334" y="286"/>
                    <a:pt x="334" y="24"/>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4"/>
            <p:cNvSpPr/>
            <p:nvPr/>
          </p:nvSpPr>
          <p:spPr>
            <a:xfrm>
              <a:off x="6544344" y="1776294"/>
              <a:ext cx="11248" cy="10408"/>
            </a:xfrm>
            <a:custGeom>
              <a:avLst/>
              <a:gdLst/>
              <a:ahLst/>
              <a:cxnLst/>
              <a:rect l="l" t="t" r="r" b="b"/>
              <a:pathLst>
                <a:path w="335" h="310" extrusionOk="0">
                  <a:moveTo>
                    <a:pt x="144" y="0"/>
                  </a:moveTo>
                  <a:cubicBezTo>
                    <a:pt x="1" y="72"/>
                    <a:pt x="25" y="286"/>
                    <a:pt x="167" y="310"/>
                  </a:cubicBezTo>
                  <a:cubicBezTo>
                    <a:pt x="263" y="310"/>
                    <a:pt x="334" y="238"/>
                    <a:pt x="334" y="143"/>
                  </a:cubicBezTo>
                  <a:cubicBezTo>
                    <a:pt x="334" y="48"/>
                    <a:pt x="239" y="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4"/>
            <p:cNvSpPr/>
            <p:nvPr/>
          </p:nvSpPr>
          <p:spPr>
            <a:xfrm>
              <a:off x="6510769" y="1580384"/>
              <a:ext cx="196716" cy="80043"/>
            </a:xfrm>
            <a:custGeom>
              <a:avLst/>
              <a:gdLst/>
              <a:ahLst/>
              <a:cxnLst/>
              <a:rect l="l" t="t" r="r" b="b"/>
              <a:pathLst>
                <a:path w="5859" h="2384" extrusionOk="0">
                  <a:moveTo>
                    <a:pt x="1620" y="1"/>
                  </a:moveTo>
                  <a:cubicBezTo>
                    <a:pt x="1596" y="1"/>
                    <a:pt x="1548" y="24"/>
                    <a:pt x="1525" y="48"/>
                  </a:cubicBezTo>
                  <a:lnTo>
                    <a:pt x="477" y="1239"/>
                  </a:lnTo>
                  <a:cubicBezTo>
                    <a:pt x="239" y="1501"/>
                    <a:pt x="72" y="1811"/>
                    <a:pt x="24" y="2144"/>
                  </a:cubicBezTo>
                  <a:cubicBezTo>
                    <a:pt x="0" y="2263"/>
                    <a:pt x="96" y="2382"/>
                    <a:pt x="239" y="2382"/>
                  </a:cubicBezTo>
                  <a:cubicBezTo>
                    <a:pt x="363" y="2383"/>
                    <a:pt x="482" y="2384"/>
                    <a:pt x="595" y="2384"/>
                  </a:cubicBezTo>
                  <a:cubicBezTo>
                    <a:pt x="3097" y="2384"/>
                    <a:pt x="3165" y="2144"/>
                    <a:pt x="5716" y="2144"/>
                  </a:cubicBezTo>
                  <a:cubicBezTo>
                    <a:pt x="5787" y="2144"/>
                    <a:pt x="5859" y="2073"/>
                    <a:pt x="5859" y="1977"/>
                  </a:cubicBezTo>
                  <a:cubicBezTo>
                    <a:pt x="5859" y="1906"/>
                    <a:pt x="5787" y="1834"/>
                    <a:pt x="5716" y="1834"/>
                  </a:cubicBezTo>
                  <a:cubicBezTo>
                    <a:pt x="3165" y="1834"/>
                    <a:pt x="3097" y="2074"/>
                    <a:pt x="700" y="2074"/>
                  </a:cubicBezTo>
                  <a:cubicBezTo>
                    <a:pt x="591" y="2074"/>
                    <a:pt x="477" y="2074"/>
                    <a:pt x="358" y="2073"/>
                  </a:cubicBezTo>
                  <a:cubicBezTo>
                    <a:pt x="453" y="1763"/>
                    <a:pt x="643" y="1477"/>
                    <a:pt x="882" y="1239"/>
                  </a:cubicBezTo>
                  <a:cubicBezTo>
                    <a:pt x="1009" y="1176"/>
                    <a:pt x="1136" y="1144"/>
                    <a:pt x="1270" y="1144"/>
                  </a:cubicBezTo>
                  <a:cubicBezTo>
                    <a:pt x="1337" y="1144"/>
                    <a:pt x="1406" y="1152"/>
                    <a:pt x="1477" y="1168"/>
                  </a:cubicBezTo>
                  <a:cubicBezTo>
                    <a:pt x="1548" y="1239"/>
                    <a:pt x="1572" y="1310"/>
                    <a:pt x="1596" y="1382"/>
                  </a:cubicBezTo>
                  <a:cubicBezTo>
                    <a:pt x="1596" y="1453"/>
                    <a:pt x="1572" y="1477"/>
                    <a:pt x="1572" y="1525"/>
                  </a:cubicBezTo>
                  <a:cubicBezTo>
                    <a:pt x="1572" y="1625"/>
                    <a:pt x="1646" y="1689"/>
                    <a:pt x="1724" y="1689"/>
                  </a:cubicBezTo>
                  <a:cubicBezTo>
                    <a:pt x="1812" y="1689"/>
                    <a:pt x="1906" y="1608"/>
                    <a:pt x="1906" y="1406"/>
                  </a:cubicBezTo>
                  <a:cubicBezTo>
                    <a:pt x="1906" y="1358"/>
                    <a:pt x="1906" y="1310"/>
                    <a:pt x="1882" y="1263"/>
                  </a:cubicBezTo>
                  <a:cubicBezTo>
                    <a:pt x="2215" y="1263"/>
                    <a:pt x="2501" y="1025"/>
                    <a:pt x="2501" y="882"/>
                  </a:cubicBezTo>
                  <a:cubicBezTo>
                    <a:pt x="2501" y="787"/>
                    <a:pt x="2430" y="715"/>
                    <a:pt x="2334" y="715"/>
                  </a:cubicBezTo>
                  <a:cubicBezTo>
                    <a:pt x="2168" y="715"/>
                    <a:pt x="2191" y="953"/>
                    <a:pt x="1882" y="953"/>
                  </a:cubicBezTo>
                  <a:cubicBezTo>
                    <a:pt x="1640" y="953"/>
                    <a:pt x="1581" y="832"/>
                    <a:pt x="1311" y="832"/>
                  </a:cubicBezTo>
                  <a:cubicBezTo>
                    <a:pt x="1288" y="832"/>
                    <a:pt x="1264" y="832"/>
                    <a:pt x="1239" y="834"/>
                  </a:cubicBezTo>
                  <a:lnTo>
                    <a:pt x="1739" y="263"/>
                  </a:lnTo>
                  <a:cubicBezTo>
                    <a:pt x="1834" y="144"/>
                    <a:pt x="1763" y="1"/>
                    <a:pt x="1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4"/>
            <p:cNvSpPr/>
            <p:nvPr/>
          </p:nvSpPr>
          <p:spPr>
            <a:xfrm>
              <a:off x="6658700" y="1659554"/>
              <a:ext cx="48784" cy="11214"/>
            </a:xfrm>
            <a:custGeom>
              <a:avLst/>
              <a:gdLst/>
              <a:ahLst/>
              <a:cxnLst/>
              <a:rect l="l" t="t" r="r" b="b"/>
              <a:pathLst>
                <a:path w="1453" h="334" extrusionOk="0">
                  <a:moveTo>
                    <a:pt x="1310" y="0"/>
                  </a:moveTo>
                  <a:cubicBezTo>
                    <a:pt x="119" y="0"/>
                    <a:pt x="0" y="0"/>
                    <a:pt x="0" y="167"/>
                  </a:cubicBezTo>
                  <a:cubicBezTo>
                    <a:pt x="0" y="262"/>
                    <a:pt x="72" y="334"/>
                    <a:pt x="167" y="334"/>
                  </a:cubicBezTo>
                  <a:cubicBezTo>
                    <a:pt x="191" y="334"/>
                    <a:pt x="596" y="310"/>
                    <a:pt x="1310" y="310"/>
                  </a:cubicBezTo>
                  <a:cubicBezTo>
                    <a:pt x="1381" y="310"/>
                    <a:pt x="1453" y="238"/>
                    <a:pt x="1453" y="143"/>
                  </a:cubicBezTo>
                  <a:cubicBezTo>
                    <a:pt x="1453" y="72"/>
                    <a:pt x="1381" y="0"/>
                    <a:pt x="1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4"/>
            <p:cNvSpPr/>
            <p:nvPr/>
          </p:nvSpPr>
          <p:spPr>
            <a:xfrm>
              <a:off x="6349239" y="1659554"/>
              <a:ext cx="299086" cy="40659"/>
            </a:xfrm>
            <a:custGeom>
              <a:avLst/>
              <a:gdLst/>
              <a:ahLst/>
              <a:cxnLst/>
              <a:rect l="l" t="t" r="r" b="b"/>
              <a:pathLst>
                <a:path w="8908" h="1211" extrusionOk="0">
                  <a:moveTo>
                    <a:pt x="6788" y="524"/>
                  </a:moveTo>
                  <a:cubicBezTo>
                    <a:pt x="6836" y="596"/>
                    <a:pt x="6931" y="619"/>
                    <a:pt x="6931" y="739"/>
                  </a:cubicBezTo>
                  <a:cubicBezTo>
                    <a:pt x="6931" y="837"/>
                    <a:pt x="6853" y="901"/>
                    <a:pt x="6765" y="901"/>
                  </a:cubicBezTo>
                  <a:cubicBezTo>
                    <a:pt x="6725" y="901"/>
                    <a:pt x="6683" y="888"/>
                    <a:pt x="6645" y="858"/>
                  </a:cubicBezTo>
                  <a:cubicBezTo>
                    <a:pt x="6431" y="643"/>
                    <a:pt x="6359" y="643"/>
                    <a:pt x="6359" y="548"/>
                  </a:cubicBezTo>
                  <a:lnTo>
                    <a:pt x="6788" y="524"/>
                  </a:lnTo>
                  <a:close/>
                  <a:moveTo>
                    <a:pt x="168" y="0"/>
                  </a:moveTo>
                  <a:cubicBezTo>
                    <a:pt x="72" y="0"/>
                    <a:pt x="1" y="72"/>
                    <a:pt x="1" y="143"/>
                  </a:cubicBezTo>
                  <a:cubicBezTo>
                    <a:pt x="1" y="238"/>
                    <a:pt x="72" y="310"/>
                    <a:pt x="168" y="310"/>
                  </a:cubicBezTo>
                  <a:cubicBezTo>
                    <a:pt x="2740" y="310"/>
                    <a:pt x="2740" y="548"/>
                    <a:pt x="5335" y="548"/>
                  </a:cubicBezTo>
                  <a:lnTo>
                    <a:pt x="6026" y="548"/>
                  </a:lnTo>
                  <a:cubicBezTo>
                    <a:pt x="6050" y="858"/>
                    <a:pt x="6288" y="929"/>
                    <a:pt x="6431" y="1096"/>
                  </a:cubicBezTo>
                  <a:cubicBezTo>
                    <a:pt x="6525" y="1175"/>
                    <a:pt x="6636" y="1211"/>
                    <a:pt x="6745" y="1211"/>
                  </a:cubicBezTo>
                  <a:cubicBezTo>
                    <a:pt x="6997" y="1211"/>
                    <a:pt x="7241" y="1021"/>
                    <a:pt x="7241" y="739"/>
                  </a:cubicBezTo>
                  <a:cubicBezTo>
                    <a:pt x="7241" y="643"/>
                    <a:pt x="7217" y="572"/>
                    <a:pt x="7169" y="500"/>
                  </a:cubicBezTo>
                  <a:cubicBezTo>
                    <a:pt x="8908" y="381"/>
                    <a:pt x="8860" y="358"/>
                    <a:pt x="8860" y="215"/>
                  </a:cubicBezTo>
                  <a:cubicBezTo>
                    <a:pt x="8860" y="119"/>
                    <a:pt x="8789" y="48"/>
                    <a:pt x="8693" y="48"/>
                  </a:cubicBezTo>
                  <a:cubicBezTo>
                    <a:pt x="8336" y="48"/>
                    <a:pt x="7336" y="238"/>
                    <a:pt x="5335" y="238"/>
                  </a:cubicBezTo>
                  <a:cubicBezTo>
                    <a:pt x="2763" y="238"/>
                    <a:pt x="2740"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4"/>
            <p:cNvSpPr/>
            <p:nvPr/>
          </p:nvSpPr>
          <p:spPr>
            <a:xfrm>
              <a:off x="6349239" y="1641154"/>
              <a:ext cx="44823" cy="11214"/>
            </a:xfrm>
            <a:custGeom>
              <a:avLst/>
              <a:gdLst/>
              <a:ahLst/>
              <a:cxnLst/>
              <a:rect l="l" t="t" r="r" b="b"/>
              <a:pathLst>
                <a:path w="1335" h="334" extrusionOk="0">
                  <a:moveTo>
                    <a:pt x="144" y="1"/>
                  </a:moveTo>
                  <a:cubicBezTo>
                    <a:pt x="72" y="1"/>
                    <a:pt x="1" y="96"/>
                    <a:pt x="1" y="191"/>
                  </a:cubicBezTo>
                  <a:cubicBezTo>
                    <a:pt x="25" y="263"/>
                    <a:pt x="72" y="310"/>
                    <a:pt x="168" y="334"/>
                  </a:cubicBezTo>
                  <a:lnTo>
                    <a:pt x="1168" y="334"/>
                  </a:lnTo>
                  <a:cubicBezTo>
                    <a:pt x="1263" y="334"/>
                    <a:pt x="1335" y="263"/>
                    <a:pt x="1335" y="191"/>
                  </a:cubicBezTo>
                  <a:cubicBezTo>
                    <a:pt x="1335" y="1"/>
                    <a:pt x="1216"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4"/>
            <p:cNvSpPr/>
            <p:nvPr/>
          </p:nvSpPr>
          <p:spPr>
            <a:xfrm>
              <a:off x="6406015" y="1572393"/>
              <a:ext cx="147159" cy="85583"/>
            </a:xfrm>
            <a:custGeom>
              <a:avLst/>
              <a:gdLst/>
              <a:ahLst/>
              <a:cxnLst/>
              <a:rect l="l" t="t" r="r" b="b"/>
              <a:pathLst>
                <a:path w="4383" h="2549" extrusionOk="0">
                  <a:moveTo>
                    <a:pt x="4216" y="1"/>
                  </a:moveTo>
                  <a:cubicBezTo>
                    <a:pt x="4073" y="1"/>
                    <a:pt x="4121" y="96"/>
                    <a:pt x="3240" y="977"/>
                  </a:cubicBezTo>
                  <a:cubicBezTo>
                    <a:pt x="3240" y="786"/>
                    <a:pt x="3192" y="382"/>
                    <a:pt x="3001" y="382"/>
                  </a:cubicBezTo>
                  <a:cubicBezTo>
                    <a:pt x="2906" y="382"/>
                    <a:pt x="2835" y="453"/>
                    <a:pt x="2835" y="548"/>
                  </a:cubicBezTo>
                  <a:cubicBezTo>
                    <a:pt x="2882" y="667"/>
                    <a:pt x="2930" y="810"/>
                    <a:pt x="2930" y="929"/>
                  </a:cubicBezTo>
                  <a:cubicBezTo>
                    <a:pt x="2930" y="1096"/>
                    <a:pt x="2882" y="1239"/>
                    <a:pt x="2835" y="1358"/>
                  </a:cubicBezTo>
                  <a:cubicBezTo>
                    <a:pt x="2192" y="1930"/>
                    <a:pt x="1930" y="2215"/>
                    <a:pt x="1477" y="2215"/>
                  </a:cubicBezTo>
                  <a:cubicBezTo>
                    <a:pt x="1382" y="2215"/>
                    <a:pt x="310" y="2120"/>
                    <a:pt x="167" y="2120"/>
                  </a:cubicBezTo>
                  <a:cubicBezTo>
                    <a:pt x="72" y="2120"/>
                    <a:pt x="1" y="2191"/>
                    <a:pt x="1" y="2263"/>
                  </a:cubicBezTo>
                  <a:lnTo>
                    <a:pt x="1" y="2287"/>
                  </a:lnTo>
                  <a:cubicBezTo>
                    <a:pt x="1" y="2358"/>
                    <a:pt x="72" y="2430"/>
                    <a:pt x="144" y="2430"/>
                  </a:cubicBezTo>
                  <a:cubicBezTo>
                    <a:pt x="763" y="2477"/>
                    <a:pt x="1334" y="2549"/>
                    <a:pt x="1477" y="2549"/>
                  </a:cubicBezTo>
                  <a:cubicBezTo>
                    <a:pt x="1692" y="2549"/>
                    <a:pt x="1930" y="2477"/>
                    <a:pt x="2120" y="2382"/>
                  </a:cubicBezTo>
                  <a:cubicBezTo>
                    <a:pt x="2668" y="2049"/>
                    <a:pt x="4383" y="334"/>
                    <a:pt x="4383" y="167"/>
                  </a:cubicBezTo>
                  <a:cubicBezTo>
                    <a:pt x="4383" y="72"/>
                    <a:pt x="4311" y="1"/>
                    <a:pt x="4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4"/>
            <p:cNvSpPr/>
            <p:nvPr/>
          </p:nvSpPr>
          <p:spPr>
            <a:xfrm>
              <a:off x="6349239" y="1793887"/>
              <a:ext cx="103210" cy="15209"/>
            </a:xfrm>
            <a:custGeom>
              <a:avLst/>
              <a:gdLst/>
              <a:ahLst/>
              <a:cxnLst/>
              <a:rect l="l" t="t" r="r" b="b"/>
              <a:pathLst>
                <a:path w="3074" h="453" extrusionOk="0">
                  <a:moveTo>
                    <a:pt x="168" y="0"/>
                  </a:moveTo>
                  <a:cubicBezTo>
                    <a:pt x="72" y="0"/>
                    <a:pt x="1" y="72"/>
                    <a:pt x="1" y="167"/>
                  </a:cubicBezTo>
                  <a:cubicBezTo>
                    <a:pt x="1" y="262"/>
                    <a:pt x="72" y="334"/>
                    <a:pt x="168" y="334"/>
                  </a:cubicBezTo>
                  <a:cubicBezTo>
                    <a:pt x="315" y="329"/>
                    <a:pt x="462" y="327"/>
                    <a:pt x="609" y="327"/>
                  </a:cubicBezTo>
                  <a:cubicBezTo>
                    <a:pt x="1319" y="327"/>
                    <a:pt x="2029" y="374"/>
                    <a:pt x="2740" y="453"/>
                  </a:cubicBezTo>
                  <a:cubicBezTo>
                    <a:pt x="2811" y="453"/>
                    <a:pt x="2883" y="381"/>
                    <a:pt x="2883" y="286"/>
                  </a:cubicBezTo>
                  <a:cubicBezTo>
                    <a:pt x="2883" y="214"/>
                    <a:pt x="3073"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4"/>
            <p:cNvSpPr/>
            <p:nvPr/>
          </p:nvSpPr>
          <p:spPr>
            <a:xfrm>
              <a:off x="6458795" y="1779584"/>
              <a:ext cx="248690" cy="34314"/>
            </a:xfrm>
            <a:custGeom>
              <a:avLst/>
              <a:gdLst/>
              <a:ahLst/>
              <a:cxnLst/>
              <a:rect l="l" t="t" r="r" b="b"/>
              <a:pathLst>
                <a:path w="7407" h="1022" extrusionOk="0">
                  <a:moveTo>
                    <a:pt x="1535" y="308"/>
                  </a:moveTo>
                  <a:cubicBezTo>
                    <a:pt x="1624" y="308"/>
                    <a:pt x="1715" y="381"/>
                    <a:pt x="1715" y="474"/>
                  </a:cubicBezTo>
                  <a:cubicBezTo>
                    <a:pt x="1715" y="569"/>
                    <a:pt x="1644" y="617"/>
                    <a:pt x="1572" y="688"/>
                  </a:cubicBezTo>
                  <a:lnTo>
                    <a:pt x="1167" y="688"/>
                  </a:lnTo>
                  <a:cubicBezTo>
                    <a:pt x="1191" y="640"/>
                    <a:pt x="1215" y="617"/>
                    <a:pt x="1406" y="378"/>
                  </a:cubicBezTo>
                  <a:cubicBezTo>
                    <a:pt x="1439" y="329"/>
                    <a:pt x="1486" y="308"/>
                    <a:pt x="1535" y="308"/>
                  </a:cubicBezTo>
                  <a:close/>
                  <a:moveTo>
                    <a:pt x="1518" y="1"/>
                  </a:moveTo>
                  <a:cubicBezTo>
                    <a:pt x="1392" y="1"/>
                    <a:pt x="1264" y="51"/>
                    <a:pt x="1167" y="164"/>
                  </a:cubicBezTo>
                  <a:cubicBezTo>
                    <a:pt x="1025" y="355"/>
                    <a:pt x="882" y="450"/>
                    <a:pt x="834" y="688"/>
                  </a:cubicBezTo>
                  <a:cubicBezTo>
                    <a:pt x="405" y="664"/>
                    <a:pt x="167" y="640"/>
                    <a:pt x="143" y="640"/>
                  </a:cubicBezTo>
                  <a:cubicBezTo>
                    <a:pt x="72" y="640"/>
                    <a:pt x="1" y="712"/>
                    <a:pt x="1" y="783"/>
                  </a:cubicBezTo>
                  <a:cubicBezTo>
                    <a:pt x="1" y="950"/>
                    <a:pt x="96" y="974"/>
                    <a:pt x="1001" y="998"/>
                  </a:cubicBezTo>
                  <a:cubicBezTo>
                    <a:pt x="1001" y="998"/>
                    <a:pt x="1429" y="1021"/>
                    <a:pt x="2072" y="1021"/>
                  </a:cubicBezTo>
                  <a:cubicBezTo>
                    <a:pt x="4668" y="1021"/>
                    <a:pt x="4692" y="760"/>
                    <a:pt x="7264" y="760"/>
                  </a:cubicBezTo>
                  <a:cubicBezTo>
                    <a:pt x="7335" y="760"/>
                    <a:pt x="7407" y="688"/>
                    <a:pt x="7407" y="617"/>
                  </a:cubicBezTo>
                  <a:cubicBezTo>
                    <a:pt x="7407" y="521"/>
                    <a:pt x="7335" y="450"/>
                    <a:pt x="7264" y="450"/>
                  </a:cubicBezTo>
                  <a:cubicBezTo>
                    <a:pt x="4621" y="450"/>
                    <a:pt x="4644" y="712"/>
                    <a:pt x="1953" y="712"/>
                  </a:cubicBezTo>
                  <a:cubicBezTo>
                    <a:pt x="2001" y="640"/>
                    <a:pt x="2025" y="569"/>
                    <a:pt x="2025" y="474"/>
                  </a:cubicBezTo>
                  <a:cubicBezTo>
                    <a:pt x="2009" y="191"/>
                    <a:pt x="1765" y="1"/>
                    <a:pt x="15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4"/>
            <p:cNvSpPr/>
            <p:nvPr/>
          </p:nvSpPr>
          <p:spPr>
            <a:xfrm>
              <a:off x="6569122" y="1811480"/>
              <a:ext cx="138363" cy="63994"/>
            </a:xfrm>
            <a:custGeom>
              <a:avLst/>
              <a:gdLst/>
              <a:ahLst/>
              <a:cxnLst/>
              <a:rect l="l" t="t" r="r" b="b"/>
              <a:pathLst>
                <a:path w="4121" h="1906" extrusionOk="0">
                  <a:moveTo>
                    <a:pt x="3978" y="0"/>
                  </a:moveTo>
                  <a:cubicBezTo>
                    <a:pt x="2763" y="24"/>
                    <a:pt x="1549" y="95"/>
                    <a:pt x="334" y="238"/>
                  </a:cubicBezTo>
                  <a:cubicBezTo>
                    <a:pt x="239" y="238"/>
                    <a:pt x="1" y="238"/>
                    <a:pt x="1" y="476"/>
                  </a:cubicBezTo>
                  <a:cubicBezTo>
                    <a:pt x="1" y="548"/>
                    <a:pt x="25" y="619"/>
                    <a:pt x="72" y="643"/>
                  </a:cubicBezTo>
                  <a:cubicBezTo>
                    <a:pt x="1358" y="1643"/>
                    <a:pt x="1573" y="1738"/>
                    <a:pt x="2382" y="1905"/>
                  </a:cubicBezTo>
                  <a:lnTo>
                    <a:pt x="2430" y="1905"/>
                  </a:lnTo>
                  <a:cubicBezTo>
                    <a:pt x="2597" y="1881"/>
                    <a:pt x="2597" y="1667"/>
                    <a:pt x="2454" y="1596"/>
                  </a:cubicBezTo>
                  <a:cubicBezTo>
                    <a:pt x="2097" y="1572"/>
                    <a:pt x="1763" y="1453"/>
                    <a:pt x="1454" y="1262"/>
                  </a:cubicBezTo>
                  <a:cubicBezTo>
                    <a:pt x="1601" y="1209"/>
                    <a:pt x="1755" y="1178"/>
                    <a:pt x="1909" y="1178"/>
                  </a:cubicBezTo>
                  <a:cubicBezTo>
                    <a:pt x="2029" y="1178"/>
                    <a:pt x="2148" y="1197"/>
                    <a:pt x="2263" y="1238"/>
                  </a:cubicBezTo>
                  <a:cubicBezTo>
                    <a:pt x="2406" y="1215"/>
                    <a:pt x="2454" y="1000"/>
                    <a:pt x="2311" y="929"/>
                  </a:cubicBezTo>
                  <a:cubicBezTo>
                    <a:pt x="2178" y="887"/>
                    <a:pt x="2040" y="866"/>
                    <a:pt x="1901" y="866"/>
                  </a:cubicBezTo>
                  <a:cubicBezTo>
                    <a:pt x="1643" y="866"/>
                    <a:pt x="1385" y="940"/>
                    <a:pt x="1168" y="1095"/>
                  </a:cubicBezTo>
                  <a:cubicBezTo>
                    <a:pt x="906" y="929"/>
                    <a:pt x="668" y="762"/>
                    <a:pt x="453" y="572"/>
                  </a:cubicBezTo>
                  <a:cubicBezTo>
                    <a:pt x="1620" y="429"/>
                    <a:pt x="2787" y="333"/>
                    <a:pt x="3978" y="333"/>
                  </a:cubicBezTo>
                  <a:cubicBezTo>
                    <a:pt x="4049" y="333"/>
                    <a:pt x="4121" y="262"/>
                    <a:pt x="4121" y="167"/>
                  </a:cubicBezTo>
                  <a:cubicBezTo>
                    <a:pt x="4121" y="95"/>
                    <a:pt x="4049" y="24"/>
                    <a:pt x="3978" y="24"/>
                  </a:cubicBezTo>
                  <a:lnTo>
                    <a:pt x="39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4"/>
            <p:cNvSpPr/>
            <p:nvPr/>
          </p:nvSpPr>
          <p:spPr>
            <a:xfrm>
              <a:off x="6349239" y="1812253"/>
              <a:ext cx="293479" cy="88806"/>
            </a:xfrm>
            <a:custGeom>
              <a:avLst/>
              <a:gdLst/>
              <a:ahLst/>
              <a:cxnLst/>
              <a:rect l="l" t="t" r="r" b="b"/>
              <a:pathLst>
                <a:path w="8741" h="2645" extrusionOk="0">
                  <a:moveTo>
                    <a:pt x="144" y="1"/>
                  </a:moveTo>
                  <a:cubicBezTo>
                    <a:pt x="72" y="1"/>
                    <a:pt x="1" y="72"/>
                    <a:pt x="1" y="144"/>
                  </a:cubicBezTo>
                  <a:cubicBezTo>
                    <a:pt x="1" y="239"/>
                    <a:pt x="72" y="310"/>
                    <a:pt x="144" y="310"/>
                  </a:cubicBezTo>
                  <a:cubicBezTo>
                    <a:pt x="2740" y="310"/>
                    <a:pt x="2835" y="572"/>
                    <a:pt x="5454" y="572"/>
                  </a:cubicBezTo>
                  <a:cubicBezTo>
                    <a:pt x="5836" y="572"/>
                    <a:pt x="5978" y="787"/>
                    <a:pt x="6502" y="1263"/>
                  </a:cubicBezTo>
                  <a:cubicBezTo>
                    <a:pt x="6574" y="1454"/>
                    <a:pt x="6526" y="1644"/>
                    <a:pt x="6407" y="1787"/>
                  </a:cubicBezTo>
                  <a:cubicBezTo>
                    <a:pt x="6145" y="2025"/>
                    <a:pt x="5907" y="1954"/>
                    <a:pt x="5907" y="2168"/>
                  </a:cubicBezTo>
                  <a:cubicBezTo>
                    <a:pt x="5907" y="2239"/>
                    <a:pt x="5978" y="2311"/>
                    <a:pt x="6074" y="2311"/>
                  </a:cubicBezTo>
                  <a:cubicBezTo>
                    <a:pt x="6240" y="2263"/>
                    <a:pt x="6407" y="2192"/>
                    <a:pt x="6526" y="2073"/>
                  </a:cubicBezTo>
                  <a:cubicBezTo>
                    <a:pt x="6669" y="2168"/>
                    <a:pt x="6740" y="2335"/>
                    <a:pt x="6693" y="2478"/>
                  </a:cubicBezTo>
                  <a:cubicBezTo>
                    <a:pt x="6693" y="2573"/>
                    <a:pt x="6764" y="2644"/>
                    <a:pt x="6860" y="2644"/>
                  </a:cubicBezTo>
                  <a:cubicBezTo>
                    <a:pt x="7002" y="2644"/>
                    <a:pt x="7026" y="2454"/>
                    <a:pt x="7026" y="2358"/>
                  </a:cubicBezTo>
                  <a:cubicBezTo>
                    <a:pt x="7026" y="2144"/>
                    <a:pt x="6907" y="1954"/>
                    <a:pt x="6717" y="1858"/>
                  </a:cubicBezTo>
                  <a:cubicBezTo>
                    <a:pt x="6788" y="1763"/>
                    <a:pt x="6812" y="1644"/>
                    <a:pt x="6836" y="1549"/>
                  </a:cubicBezTo>
                  <a:cubicBezTo>
                    <a:pt x="7186" y="1788"/>
                    <a:pt x="8120" y="2327"/>
                    <a:pt x="8525" y="2327"/>
                  </a:cubicBezTo>
                  <a:cubicBezTo>
                    <a:pt x="8644" y="2327"/>
                    <a:pt x="8717" y="2281"/>
                    <a:pt x="8717" y="2168"/>
                  </a:cubicBezTo>
                  <a:lnTo>
                    <a:pt x="8741" y="2168"/>
                  </a:lnTo>
                  <a:cubicBezTo>
                    <a:pt x="8741" y="2073"/>
                    <a:pt x="8669" y="2001"/>
                    <a:pt x="8598" y="2001"/>
                  </a:cubicBezTo>
                  <a:cubicBezTo>
                    <a:pt x="8050" y="1906"/>
                    <a:pt x="7526" y="1668"/>
                    <a:pt x="7098" y="1334"/>
                  </a:cubicBezTo>
                  <a:cubicBezTo>
                    <a:pt x="6419" y="913"/>
                    <a:pt x="6131" y="238"/>
                    <a:pt x="5465" y="238"/>
                  </a:cubicBezTo>
                  <a:cubicBezTo>
                    <a:pt x="5454" y="238"/>
                    <a:pt x="5442" y="239"/>
                    <a:pt x="5431" y="239"/>
                  </a:cubicBezTo>
                  <a:cubicBezTo>
                    <a:pt x="2859" y="239"/>
                    <a:pt x="2740" y="1"/>
                    <a:pt x="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64"/>
          <p:cNvGrpSpPr/>
          <p:nvPr/>
        </p:nvGrpSpPr>
        <p:grpSpPr>
          <a:xfrm>
            <a:off x="7129623" y="1556915"/>
            <a:ext cx="353444" cy="359320"/>
            <a:chOff x="7129623" y="1556915"/>
            <a:chExt cx="353444" cy="359320"/>
          </a:xfrm>
        </p:grpSpPr>
        <p:sp>
          <p:nvSpPr>
            <p:cNvPr id="1372" name="Google Shape;1372;p64"/>
            <p:cNvSpPr/>
            <p:nvPr/>
          </p:nvSpPr>
          <p:spPr>
            <a:xfrm>
              <a:off x="7213594" y="1556915"/>
              <a:ext cx="183118" cy="151054"/>
            </a:xfrm>
            <a:custGeom>
              <a:avLst/>
              <a:gdLst/>
              <a:ahLst/>
              <a:cxnLst/>
              <a:rect l="l" t="t" r="r" b="b"/>
              <a:pathLst>
                <a:path w="5454" h="4499" extrusionOk="0">
                  <a:moveTo>
                    <a:pt x="1586" y="1"/>
                  </a:moveTo>
                  <a:cubicBezTo>
                    <a:pt x="1272" y="1"/>
                    <a:pt x="955" y="103"/>
                    <a:pt x="691" y="319"/>
                  </a:cubicBezTo>
                  <a:cubicBezTo>
                    <a:pt x="48" y="843"/>
                    <a:pt x="0" y="1819"/>
                    <a:pt x="596" y="2391"/>
                  </a:cubicBezTo>
                  <a:lnTo>
                    <a:pt x="2644" y="4462"/>
                  </a:lnTo>
                  <a:cubicBezTo>
                    <a:pt x="2680" y="4486"/>
                    <a:pt x="2721" y="4498"/>
                    <a:pt x="2763" y="4498"/>
                  </a:cubicBezTo>
                  <a:cubicBezTo>
                    <a:pt x="2805" y="4498"/>
                    <a:pt x="2846" y="4486"/>
                    <a:pt x="2882" y="4462"/>
                  </a:cubicBezTo>
                  <a:lnTo>
                    <a:pt x="4930" y="2391"/>
                  </a:lnTo>
                  <a:cubicBezTo>
                    <a:pt x="5335" y="1986"/>
                    <a:pt x="5454" y="1366"/>
                    <a:pt x="5216" y="843"/>
                  </a:cubicBezTo>
                  <a:cubicBezTo>
                    <a:pt x="5179" y="770"/>
                    <a:pt x="5129" y="739"/>
                    <a:pt x="5065" y="739"/>
                  </a:cubicBezTo>
                  <a:cubicBezTo>
                    <a:pt x="5045" y="739"/>
                    <a:pt x="5024" y="742"/>
                    <a:pt x="5001" y="747"/>
                  </a:cubicBezTo>
                  <a:cubicBezTo>
                    <a:pt x="4930" y="795"/>
                    <a:pt x="4882" y="890"/>
                    <a:pt x="4930" y="962"/>
                  </a:cubicBezTo>
                  <a:cubicBezTo>
                    <a:pt x="5121" y="1366"/>
                    <a:pt x="5025" y="1843"/>
                    <a:pt x="4716" y="2176"/>
                  </a:cubicBezTo>
                  <a:lnTo>
                    <a:pt x="2763" y="4129"/>
                  </a:lnTo>
                  <a:lnTo>
                    <a:pt x="1001" y="2343"/>
                  </a:lnTo>
                  <a:lnTo>
                    <a:pt x="1477" y="2343"/>
                  </a:lnTo>
                  <a:cubicBezTo>
                    <a:pt x="1525" y="2343"/>
                    <a:pt x="1548" y="2319"/>
                    <a:pt x="1596" y="2271"/>
                  </a:cubicBezTo>
                  <a:lnTo>
                    <a:pt x="1929" y="1795"/>
                  </a:lnTo>
                  <a:lnTo>
                    <a:pt x="2620" y="3129"/>
                  </a:lnTo>
                  <a:cubicBezTo>
                    <a:pt x="2644" y="3188"/>
                    <a:pt x="2703" y="3218"/>
                    <a:pt x="2763" y="3218"/>
                  </a:cubicBezTo>
                  <a:cubicBezTo>
                    <a:pt x="2822" y="3218"/>
                    <a:pt x="2882" y="3188"/>
                    <a:pt x="2906" y="3129"/>
                  </a:cubicBezTo>
                  <a:lnTo>
                    <a:pt x="3263" y="2367"/>
                  </a:lnTo>
                  <a:lnTo>
                    <a:pt x="3882" y="2367"/>
                  </a:lnTo>
                  <a:cubicBezTo>
                    <a:pt x="3977" y="2367"/>
                    <a:pt x="4025" y="2295"/>
                    <a:pt x="4025" y="2200"/>
                  </a:cubicBezTo>
                  <a:cubicBezTo>
                    <a:pt x="4025" y="2105"/>
                    <a:pt x="3882" y="2033"/>
                    <a:pt x="3882" y="2033"/>
                  </a:cubicBezTo>
                  <a:lnTo>
                    <a:pt x="3168" y="2033"/>
                  </a:lnTo>
                  <a:cubicBezTo>
                    <a:pt x="3168" y="2033"/>
                    <a:pt x="3049" y="2081"/>
                    <a:pt x="3025" y="2129"/>
                  </a:cubicBezTo>
                  <a:lnTo>
                    <a:pt x="2739" y="2700"/>
                  </a:lnTo>
                  <a:lnTo>
                    <a:pt x="2072" y="1438"/>
                  </a:lnTo>
                  <a:cubicBezTo>
                    <a:pt x="2047" y="1375"/>
                    <a:pt x="1995" y="1345"/>
                    <a:pt x="1942" y="1345"/>
                  </a:cubicBezTo>
                  <a:cubicBezTo>
                    <a:pt x="1894" y="1345"/>
                    <a:pt x="1844" y="1369"/>
                    <a:pt x="1810" y="1414"/>
                  </a:cubicBezTo>
                  <a:lnTo>
                    <a:pt x="1382" y="2057"/>
                  </a:lnTo>
                  <a:lnTo>
                    <a:pt x="691" y="2057"/>
                  </a:lnTo>
                  <a:cubicBezTo>
                    <a:pt x="691" y="2057"/>
                    <a:pt x="667" y="319"/>
                    <a:pt x="1596" y="319"/>
                  </a:cubicBezTo>
                  <a:cubicBezTo>
                    <a:pt x="2025" y="319"/>
                    <a:pt x="2430" y="581"/>
                    <a:pt x="2596" y="1009"/>
                  </a:cubicBezTo>
                  <a:cubicBezTo>
                    <a:pt x="2620" y="1081"/>
                    <a:pt x="2686" y="1116"/>
                    <a:pt x="2751" y="1116"/>
                  </a:cubicBezTo>
                  <a:cubicBezTo>
                    <a:pt x="2816" y="1116"/>
                    <a:pt x="2882" y="1081"/>
                    <a:pt x="2906" y="1009"/>
                  </a:cubicBezTo>
                  <a:cubicBezTo>
                    <a:pt x="3080" y="565"/>
                    <a:pt x="3499" y="311"/>
                    <a:pt x="3927" y="311"/>
                  </a:cubicBezTo>
                  <a:cubicBezTo>
                    <a:pt x="4141" y="311"/>
                    <a:pt x="4358" y="374"/>
                    <a:pt x="4549" y="509"/>
                  </a:cubicBezTo>
                  <a:cubicBezTo>
                    <a:pt x="4574" y="526"/>
                    <a:pt x="4603" y="534"/>
                    <a:pt x="4631" y="534"/>
                  </a:cubicBezTo>
                  <a:cubicBezTo>
                    <a:pt x="4682" y="534"/>
                    <a:pt x="4733" y="508"/>
                    <a:pt x="4763" y="462"/>
                  </a:cubicBezTo>
                  <a:cubicBezTo>
                    <a:pt x="4811" y="390"/>
                    <a:pt x="4811" y="295"/>
                    <a:pt x="4740" y="247"/>
                  </a:cubicBezTo>
                  <a:cubicBezTo>
                    <a:pt x="4492" y="83"/>
                    <a:pt x="4210" y="2"/>
                    <a:pt x="3931" y="2"/>
                  </a:cubicBezTo>
                  <a:cubicBezTo>
                    <a:pt x="3483" y="2"/>
                    <a:pt x="3042" y="208"/>
                    <a:pt x="2763" y="604"/>
                  </a:cubicBezTo>
                  <a:cubicBezTo>
                    <a:pt x="2482" y="212"/>
                    <a:pt x="2037" y="1"/>
                    <a:pt x="15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4"/>
            <p:cNvSpPr/>
            <p:nvPr/>
          </p:nvSpPr>
          <p:spPr>
            <a:xfrm>
              <a:off x="7129623" y="1594317"/>
              <a:ext cx="163947" cy="321917"/>
            </a:xfrm>
            <a:custGeom>
              <a:avLst/>
              <a:gdLst/>
              <a:ahLst/>
              <a:cxnLst/>
              <a:rect l="l" t="t" r="r" b="b"/>
              <a:pathLst>
                <a:path w="4883" h="9588" extrusionOk="0">
                  <a:moveTo>
                    <a:pt x="1800" y="801"/>
                  </a:moveTo>
                  <a:cubicBezTo>
                    <a:pt x="1964" y="801"/>
                    <a:pt x="2125" y="901"/>
                    <a:pt x="2168" y="1086"/>
                  </a:cubicBezTo>
                  <a:lnTo>
                    <a:pt x="2549" y="3182"/>
                  </a:lnTo>
                  <a:cubicBezTo>
                    <a:pt x="2359" y="3015"/>
                    <a:pt x="2120" y="2944"/>
                    <a:pt x="1882" y="2944"/>
                  </a:cubicBezTo>
                  <a:cubicBezTo>
                    <a:pt x="1553" y="1171"/>
                    <a:pt x="1513" y="948"/>
                    <a:pt x="1510" y="948"/>
                  </a:cubicBezTo>
                  <a:lnTo>
                    <a:pt x="1510" y="948"/>
                  </a:lnTo>
                  <a:cubicBezTo>
                    <a:pt x="1509" y="948"/>
                    <a:pt x="1513" y="973"/>
                    <a:pt x="1511" y="973"/>
                  </a:cubicBezTo>
                  <a:cubicBezTo>
                    <a:pt x="1510" y="973"/>
                    <a:pt x="1507" y="966"/>
                    <a:pt x="1501" y="943"/>
                  </a:cubicBezTo>
                  <a:cubicBezTo>
                    <a:pt x="1578" y="847"/>
                    <a:pt x="1690" y="801"/>
                    <a:pt x="1800" y="801"/>
                  </a:cubicBezTo>
                  <a:close/>
                  <a:moveTo>
                    <a:pt x="4526" y="8588"/>
                  </a:moveTo>
                  <a:lnTo>
                    <a:pt x="4526" y="9254"/>
                  </a:lnTo>
                  <a:lnTo>
                    <a:pt x="1549" y="9254"/>
                  </a:lnTo>
                  <a:lnTo>
                    <a:pt x="1549" y="8588"/>
                  </a:lnTo>
                  <a:close/>
                  <a:moveTo>
                    <a:pt x="781" y="1"/>
                  </a:moveTo>
                  <a:cubicBezTo>
                    <a:pt x="736" y="1"/>
                    <a:pt x="690" y="5"/>
                    <a:pt x="644" y="14"/>
                  </a:cubicBezTo>
                  <a:cubicBezTo>
                    <a:pt x="263" y="86"/>
                    <a:pt x="1" y="419"/>
                    <a:pt x="49" y="800"/>
                  </a:cubicBezTo>
                  <a:lnTo>
                    <a:pt x="287" y="2324"/>
                  </a:lnTo>
                  <a:cubicBezTo>
                    <a:pt x="287" y="2420"/>
                    <a:pt x="382" y="2467"/>
                    <a:pt x="453" y="2467"/>
                  </a:cubicBezTo>
                  <a:cubicBezTo>
                    <a:pt x="549" y="2443"/>
                    <a:pt x="596" y="2372"/>
                    <a:pt x="596" y="2277"/>
                  </a:cubicBezTo>
                  <a:lnTo>
                    <a:pt x="358" y="753"/>
                  </a:lnTo>
                  <a:cubicBezTo>
                    <a:pt x="334" y="538"/>
                    <a:pt x="477" y="348"/>
                    <a:pt x="692" y="324"/>
                  </a:cubicBezTo>
                  <a:cubicBezTo>
                    <a:pt x="720" y="317"/>
                    <a:pt x="748" y="314"/>
                    <a:pt x="775" y="314"/>
                  </a:cubicBezTo>
                  <a:cubicBezTo>
                    <a:pt x="935" y="314"/>
                    <a:pt x="1080" y="427"/>
                    <a:pt x="1120" y="610"/>
                  </a:cubicBezTo>
                  <a:cubicBezTo>
                    <a:pt x="1192" y="895"/>
                    <a:pt x="1549" y="2824"/>
                    <a:pt x="1596" y="3039"/>
                  </a:cubicBezTo>
                  <a:cubicBezTo>
                    <a:pt x="1430" y="3158"/>
                    <a:pt x="1382" y="3372"/>
                    <a:pt x="1477" y="3539"/>
                  </a:cubicBezTo>
                  <a:cubicBezTo>
                    <a:pt x="2359" y="5444"/>
                    <a:pt x="2073" y="4920"/>
                    <a:pt x="2740" y="5968"/>
                  </a:cubicBezTo>
                  <a:cubicBezTo>
                    <a:pt x="2774" y="6017"/>
                    <a:pt x="2822" y="6037"/>
                    <a:pt x="2868" y="6037"/>
                  </a:cubicBezTo>
                  <a:cubicBezTo>
                    <a:pt x="2979" y="6037"/>
                    <a:pt x="3086" y="5919"/>
                    <a:pt x="3002" y="5801"/>
                  </a:cubicBezTo>
                  <a:lnTo>
                    <a:pt x="2549" y="5063"/>
                  </a:lnTo>
                  <a:cubicBezTo>
                    <a:pt x="2478" y="4944"/>
                    <a:pt x="2501" y="5015"/>
                    <a:pt x="1763" y="3396"/>
                  </a:cubicBezTo>
                  <a:cubicBezTo>
                    <a:pt x="1739" y="3372"/>
                    <a:pt x="1763" y="3325"/>
                    <a:pt x="1787" y="3301"/>
                  </a:cubicBezTo>
                  <a:cubicBezTo>
                    <a:pt x="1848" y="3278"/>
                    <a:pt x="1909" y="3267"/>
                    <a:pt x="1969" y="3267"/>
                  </a:cubicBezTo>
                  <a:cubicBezTo>
                    <a:pt x="2095" y="3267"/>
                    <a:pt x="2214" y="3315"/>
                    <a:pt x="2311" y="3396"/>
                  </a:cubicBezTo>
                  <a:cubicBezTo>
                    <a:pt x="2525" y="3610"/>
                    <a:pt x="2716" y="3872"/>
                    <a:pt x="2859" y="4182"/>
                  </a:cubicBezTo>
                  <a:cubicBezTo>
                    <a:pt x="3263" y="4849"/>
                    <a:pt x="3216" y="4849"/>
                    <a:pt x="3287" y="4872"/>
                  </a:cubicBezTo>
                  <a:cubicBezTo>
                    <a:pt x="3645" y="5063"/>
                    <a:pt x="3930" y="5373"/>
                    <a:pt x="4145" y="5706"/>
                  </a:cubicBezTo>
                  <a:cubicBezTo>
                    <a:pt x="4383" y="6182"/>
                    <a:pt x="4430" y="6706"/>
                    <a:pt x="4288" y="7206"/>
                  </a:cubicBezTo>
                  <a:lnTo>
                    <a:pt x="4168" y="8302"/>
                  </a:lnTo>
                  <a:lnTo>
                    <a:pt x="1930" y="8302"/>
                  </a:lnTo>
                  <a:cubicBezTo>
                    <a:pt x="2168" y="7302"/>
                    <a:pt x="2001" y="6230"/>
                    <a:pt x="1477" y="5349"/>
                  </a:cubicBezTo>
                  <a:cubicBezTo>
                    <a:pt x="811" y="4229"/>
                    <a:pt x="811" y="3825"/>
                    <a:pt x="739" y="3277"/>
                  </a:cubicBezTo>
                  <a:lnTo>
                    <a:pt x="692" y="2967"/>
                  </a:lnTo>
                  <a:cubicBezTo>
                    <a:pt x="660" y="2904"/>
                    <a:pt x="605" y="2873"/>
                    <a:pt x="551" y="2873"/>
                  </a:cubicBezTo>
                  <a:cubicBezTo>
                    <a:pt x="484" y="2873"/>
                    <a:pt x="419" y="2922"/>
                    <a:pt x="406" y="3015"/>
                  </a:cubicBezTo>
                  <a:cubicBezTo>
                    <a:pt x="453" y="3896"/>
                    <a:pt x="739" y="4753"/>
                    <a:pt x="1239" y="5492"/>
                  </a:cubicBezTo>
                  <a:cubicBezTo>
                    <a:pt x="1716" y="6325"/>
                    <a:pt x="1858" y="7325"/>
                    <a:pt x="1620" y="8278"/>
                  </a:cubicBezTo>
                  <a:lnTo>
                    <a:pt x="1406" y="8278"/>
                  </a:lnTo>
                  <a:cubicBezTo>
                    <a:pt x="1311" y="8278"/>
                    <a:pt x="1239" y="8349"/>
                    <a:pt x="1239" y="8445"/>
                  </a:cubicBezTo>
                  <a:lnTo>
                    <a:pt x="1239" y="9421"/>
                  </a:lnTo>
                  <a:cubicBezTo>
                    <a:pt x="1239" y="9492"/>
                    <a:pt x="1311" y="9564"/>
                    <a:pt x="1406" y="9588"/>
                  </a:cubicBezTo>
                  <a:lnTo>
                    <a:pt x="4692" y="9588"/>
                  </a:lnTo>
                  <a:cubicBezTo>
                    <a:pt x="4788" y="9564"/>
                    <a:pt x="4835" y="9492"/>
                    <a:pt x="4859" y="9421"/>
                  </a:cubicBezTo>
                  <a:lnTo>
                    <a:pt x="4859" y="8445"/>
                  </a:lnTo>
                  <a:cubicBezTo>
                    <a:pt x="4859" y="8349"/>
                    <a:pt x="4788" y="8278"/>
                    <a:pt x="4692" y="8278"/>
                  </a:cubicBezTo>
                  <a:lnTo>
                    <a:pt x="4478" y="8278"/>
                  </a:lnTo>
                  <a:lnTo>
                    <a:pt x="4573" y="7230"/>
                  </a:lnTo>
                  <a:cubicBezTo>
                    <a:pt x="4883" y="6206"/>
                    <a:pt x="4407" y="5111"/>
                    <a:pt x="3478" y="4611"/>
                  </a:cubicBezTo>
                  <a:cubicBezTo>
                    <a:pt x="3121" y="4015"/>
                    <a:pt x="3263" y="4277"/>
                    <a:pt x="2954" y="3729"/>
                  </a:cubicBezTo>
                  <a:lnTo>
                    <a:pt x="2454" y="1038"/>
                  </a:lnTo>
                  <a:cubicBezTo>
                    <a:pt x="2385" y="695"/>
                    <a:pt x="2094" y="488"/>
                    <a:pt x="1785" y="488"/>
                  </a:cubicBezTo>
                  <a:cubicBezTo>
                    <a:pt x="1665" y="488"/>
                    <a:pt x="1543" y="519"/>
                    <a:pt x="1430" y="586"/>
                  </a:cubicBezTo>
                  <a:cubicBezTo>
                    <a:pt x="1430" y="562"/>
                    <a:pt x="1430" y="538"/>
                    <a:pt x="1430" y="514"/>
                  </a:cubicBezTo>
                  <a:cubicBezTo>
                    <a:pt x="1347" y="203"/>
                    <a:pt x="1083" y="1"/>
                    <a:pt x="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4"/>
            <p:cNvSpPr/>
            <p:nvPr/>
          </p:nvSpPr>
          <p:spPr>
            <a:xfrm>
              <a:off x="7320732" y="1594317"/>
              <a:ext cx="162335" cy="321111"/>
            </a:xfrm>
            <a:custGeom>
              <a:avLst/>
              <a:gdLst/>
              <a:ahLst/>
              <a:cxnLst/>
              <a:rect l="l" t="t" r="r" b="b"/>
              <a:pathLst>
                <a:path w="4835" h="9564" extrusionOk="0">
                  <a:moveTo>
                    <a:pt x="3036" y="803"/>
                  </a:moveTo>
                  <a:cubicBezTo>
                    <a:pt x="3141" y="803"/>
                    <a:pt x="3245" y="849"/>
                    <a:pt x="3311" y="943"/>
                  </a:cubicBezTo>
                  <a:cubicBezTo>
                    <a:pt x="3308" y="967"/>
                    <a:pt x="3308" y="974"/>
                    <a:pt x="3309" y="974"/>
                  </a:cubicBezTo>
                  <a:cubicBezTo>
                    <a:pt x="3311" y="974"/>
                    <a:pt x="3317" y="954"/>
                    <a:pt x="3318" y="954"/>
                  </a:cubicBezTo>
                  <a:lnTo>
                    <a:pt x="3318" y="954"/>
                  </a:lnTo>
                  <a:cubicBezTo>
                    <a:pt x="3321" y="954"/>
                    <a:pt x="3279" y="1165"/>
                    <a:pt x="2930" y="2944"/>
                  </a:cubicBezTo>
                  <a:lnTo>
                    <a:pt x="2954" y="2944"/>
                  </a:lnTo>
                  <a:cubicBezTo>
                    <a:pt x="2692" y="2944"/>
                    <a:pt x="2477" y="3015"/>
                    <a:pt x="2287" y="3182"/>
                  </a:cubicBezTo>
                  <a:lnTo>
                    <a:pt x="2668" y="1110"/>
                  </a:lnTo>
                  <a:cubicBezTo>
                    <a:pt x="2711" y="909"/>
                    <a:pt x="2875" y="803"/>
                    <a:pt x="3036" y="803"/>
                  </a:cubicBezTo>
                  <a:close/>
                  <a:moveTo>
                    <a:pt x="3287" y="8588"/>
                  </a:moveTo>
                  <a:lnTo>
                    <a:pt x="3287" y="9254"/>
                  </a:lnTo>
                  <a:lnTo>
                    <a:pt x="310" y="9254"/>
                  </a:lnTo>
                  <a:lnTo>
                    <a:pt x="310" y="8588"/>
                  </a:lnTo>
                  <a:close/>
                  <a:moveTo>
                    <a:pt x="4055" y="1"/>
                  </a:moveTo>
                  <a:cubicBezTo>
                    <a:pt x="3748" y="1"/>
                    <a:pt x="3468" y="206"/>
                    <a:pt x="3406" y="538"/>
                  </a:cubicBezTo>
                  <a:lnTo>
                    <a:pt x="3406" y="586"/>
                  </a:lnTo>
                  <a:cubicBezTo>
                    <a:pt x="3292" y="512"/>
                    <a:pt x="3167" y="478"/>
                    <a:pt x="3046" y="478"/>
                  </a:cubicBezTo>
                  <a:cubicBezTo>
                    <a:pt x="2739" y="478"/>
                    <a:pt x="2450" y="697"/>
                    <a:pt x="2382" y="1038"/>
                  </a:cubicBezTo>
                  <a:lnTo>
                    <a:pt x="1882" y="3706"/>
                  </a:lnTo>
                  <a:cubicBezTo>
                    <a:pt x="1596" y="4206"/>
                    <a:pt x="1858" y="3753"/>
                    <a:pt x="1358" y="4611"/>
                  </a:cubicBezTo>
                  <a:cubicBezTo>
                    <a:pt x="834" y="4896"/>
                    <a:pt x="429" y="5396"/>
                    <a:pt x="239" y="5968"/>
                  </a:cubicBezTo>
                  <a:cubicBezTo>
                    <a:pt x="215" y="6063"/>
                    <a:pt x="286" y="6158"/>
                    <a:pt x="405" y="6158"/>
                  </a:cubicBezTo>
                  <a:cubicBezTo>
                    <a:pt x="477" y="6158"/>
                    <a:pt x="524" y="6111"/>
                    <a:pt x="548" y="6039"/>
                  </a:cubicBezTo>
                  <a:cubicBezTo>
                    <a:pt x="715" y="5539"/>
                    <a:pt x="1072" y="5111"/>
                    <a:pt x="1549" y="4849"/>
                  </a:cubicBezTo>
                  <a:cubicBezTo>
                    <a:pt x="1620" y="4825"/>
                    <a:pt x="1596" y="4825"/>
                    <a:pt x="1977" y="4158"/>
                  </a:cubicBezTo>
                  <a:cubicBezTo>
                    <a:pt x="2120" y="3872"/>
                    <a:pt x="2311" y="3610"/>
                    <a:pt x="2549" y="3396"/>
                  </a:cubicBezTo>
                  <a:cubicBezTo>
                    <a:pt x="2672" y="3295"/>
                    <a:pt x="2815" y="3253"/>
                    <a:pt x="2926" y="3253"/>
                  </a:cubicBezTo>
                  <a:cubicBezTo>
                    <a:pt x="3051" y="3253"/>
                    <a:pt x="3134" y="3307"/>
                    <a:pt x="3096" y="3396"/>
                  </a:cubicBezTo>
                  <a:cubicBezTo>
                    <a:pt x="2239" y="5230"/>
                    <a:pt x="2501" y="4753"/>
                    <a:pt x="1834" y="5777"/>
                  </a:cubicBezTo>
                  <a:cubicBezTo>
                    <a:pt x="1767" y="5895"/>
                    <a:pt x="1878" y="6013"/>
                    <a:pt x="1983" y="6013"/>
                  </a:cubicBezTo>
                  <a:cubicBezTo>
                    <a:pt x="2026" y="6013"/>
                    <a:pt x="2068" y="5993"/>
                    <a:pt x="2096" y="5944"/>
                  </a:cubicBezTo>
                  <a:cubicBezTo>
                    <a:pt x="2763" y="4920"/>
                    <a:pt x="2501" y="5373"/>
                    <a:pt x="3382" y="3515"/>
                  </a:cubicBezTo>
                  <a:cubicBezTo>
                    <a:pt x="3454" y="3348"/>
                    <a:pt x="3406" y="3134"/>
                    <a:pt x="3263" y="3015"/>
                  </a:cubicBezTo>
                  <a:cubicBezTo>
                    <a:pt x="3406" y="2205"/>
                    <a:pt x="3620" y="1110"/>
                    <a:pt x="3716" y="562"/>
                  </a:cubicBezTo>
                  <a:cubicBezTo>
                    <a:pt x="3775" y="384"/>
                    <a:pt x="3924" y="305"/>
                    <a:pt x="4075" y="305"/>
                  </a:cubicBezTo>
                  <a:cubicBezTo>
                    <a:pt x="4288" y="305"/>
                    <a:pt x="4506" y="464"/>
                    <a:pt x="4478" y="729"/>
                  </a:cubicBezTo>
                  <a:cubicBezTo>
                    <a:pt x="4123" y="3147"/>
                    <a:pt x="4119" y="3230"/>
                    <a:pt x="4120" y="3230"/>
                  </a:cubicBezTo>
                  <a:cubicBezTo>
                    <a:pt x="4120" y="3230"/>
                    <a:pt x="4120" y="3229"/>
                    <a:pt x="4120" y="3229"/>
                  </a:cubicBezTo>
                  <a:lnTo>
                    <a:pt x="4120" y="3229"/>
                  </a:lnTo>
                  <a:cubicBezTo>
                    <a:pt x="4049" y="3825"/>
                    <a:pt x="3954" y="4277"/>
                    <a:pt x="3358" y="5325"/>
                  </a:cubicBezTo>
                  <a:cubicBezTo>
                    <a:pt x="2858" y="6158"/>
                    <a:pt x="2692" y="7135"/>
                    <a:pt x="2882" y="8087"/>
                  </a:cubicBezTo>
                  <a:lnTo>
                    <a:pt x="2906" y="8278"/>
                  </a:lnTo>
                  <a:lnTo>
                    <a:pt x="691" y="8278"/>
                  </a:lnTo>
                  <a:cubicBezTo>
                    <a:pt x="548" y="7111"/>
                    <a:pt x="572" y="7159"/>
                    <a:pt x="548" y="7135"/>
                  </a:cubicBezTo>
                  <a:cubicBezTo>
                    <a:pt x="524" y="6992"/>
                    <a:pt x="501" y="6825"/>
                    <a:pt x="477" y="6682"/>
                  </a:cubicBezTo>
                  <a:cubicBezTo>
                    <a:pt x="477" y="6587"/>
                    <a:pt x="405" y="6516"/>
                    <a:pt x="310" y="6516"/>
                  </a:cubicBezTo>
                  <a:cubicBezTo>
                    <a:pt x="239" y="6539"/>
                    <a:pt x="167" y="6611"/>
                    <a:pt x="167" y="6682"/>
                  </a:cubicBezTo>
                  <a:cubicBezTo>
                    <a:pt x="167" y="6873"/>
                    <a:pt x="215" y="7040"/>
                    <a:pt x="263" y="7206"/>
                  </a:cubicBezTo>
                  <a:lnTo>
                    <a:pt x="358" y="8278"/>
                  </a:lnTo>
                  <a:lnTo>
                    <a:pt x="167" y="8278"/>
                  </a:lnTo>
                  <a:cubicBezTo>
                    <a:pt x="72" y="8278"/>
                    <a:pt x="1" y="8349"/>
                    <a:pt x="24" y="8421"/>
                  </a:cubicBezTo>
                  <a:lnTo>
                    <a:pt x="24" y="9397"/>
                  </a:lnTo>
                  <a:cubicBezTo>
                    <a:pt x="1" y="9492"/>
                    <a:pt x="72" y="9564"/>
                    <a:pt x="167" y="9564"/>
                  </a:cubicBezTo>
                  <a:lnTo>
                    <a:pt x="3454" y="9564"/>
                  </a:lnTo>
                  <a:cubicBezTo>
                    <a:pt x="3549" y="9564"/>
                    <a:pt x="3620" y="9492"/>
                    <a:pt x="3620" y="9397"/>
                  </a:cubicBezTo>
                  <a:lnTo>
                    <a:pt x="3620" y="8421"/>
                  </a:lnTo>
                  <a:cubicBezTo>
                    <a:pt x="3620" y="8349"/>
                    <a:pt x="3549" y="8278"/>
                    <a:pt x="3454" y="8278"/>
                  </a:cubicBezTo>
                  <a:lnTo>
                    <a:pt x="3239" y="8278"/>
                  </a:lnTo>
                  <a:lnTo>
                    <a:pt x="3192" y="8040"/>
                  </a:lnTo>
                  <a:cubicBezTo>
                    <a:pt x="3025" y="7159"/>
                    <a:pt x="3168" y="6254"/>
                    <a:pt x="3620" y="5468"/>
                  </a:cubicBezTo>
                  <a:cubicBezTo>
                    <a:pt x="4263" y="4396"/>
                    <a:pt x="4359" y="3896"/>
                    <a:pt x="4430" y="3277"/>
                  </a:cubicBezTo>
                  <a:cubicBezTo>
                    <a:pt x="4791" y="840"/>
                    <a:pt x="4789" y="776"/>
                    <a:pt x="4787" y="776"/>
                  </a:cubicBezTo>
                  <a:lnTo>
                    <a:pt x="4787" y="776"/>
                  </a:lnTo>
                  <a:cubicBezTo>
                    <a:pt x="4787" y="776"/>
                    <a:pt x="4787" y="776"/>
                    <a:pt x="4787" y="776"/>
                  </a:cubicBezTo>
                  <a:cubicBezTo>
                    <a:pt x="4835" y="395"/>
                    <a:pt x="4573" y="62"/>
                    <a:pt x="4216" y="14"/>
                  </a:cubicBezTo>
                  <a:lnTo>
                    <a:pt x="4192" y="14"/>
                  </a:lnTo>
                  <a:cubicBezTo>
                    <a:pt x="4146" y="5"/>
                    <a:pt x="4100" y="1"/>
                    <a:pt x="40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64"/>
          <p:cNvGrpSpPr/>
          <p:nvPr/>
        </p:nvGrpSpPr>
        <p:grpSpPr>
          <a:xfrm>
            <a:off x="7904433" y="1568230"/>
            <a:ext cx="358245" cy="336019"/>
            <a:chOff x="7904433" y="1568230"/>
            <a:chExt cx="358245" cy="336019"/>
          </a:xfrm>
        </p:grpSpPr>
        <p:sp>
          <p:nvSpPr>
            <p:cNvPr id="1376" name="Google Shape;1376;p64"/>
            <p:cNvSpPr/>
            <p:nvPr/>
          </p:nvSpPr>
          <p:spPr>
            <a:xfrm>
              <a:off x="7904433" y="1568263"/>
              <a:ext cx="292673" cy="335985"/>
            </a:xfrm>
            <a:custGeom>
              <a:avLst/>
              <a:gdLst/>
              <a:ahLst/>
              <a:cxnLst/>
              <a:rect l="l" t="t" r="r" b="b"/>
              <a:pathLst>
                <a:path w="8717" h="10007" extrusionOk="0">
                  <a:moveTo>
                    <a:pt x="5811" y="8078"/>
                  </a:moveTo>
                  <a:lnTo>
                    <a:pt x="5811" y="9054"/>
                  </a:lnTo>
                  <a:lnTo>
                    <a:pt x="4834" y="9054"/>
                  </a:lnTo>
                  <a:lnTo>
                    <a:pt x="4834" y="8078"/>
                  </a:lnTo>
                  <a:close/>
                  <a:moveTo>
                    <a:pt x="6287" y="9364"/>
                  </a:moveTo>
                  <a:cubicBezTo>
                    <a:pt x="6382" y="9364"/>
                    <a:pt x="6454" y="9459"/>
                    <a:pt x="6454" y="9554"/>
                  </a:cubicBezTo>
                  <a:lnTo>
                    <a:pt x="6478" y="9554"/>
                  </a:lnTo>
                  <a:lnTo>
                    <a:pt x="6478" y="9697"/>
                  </a:lnTo>
                  <a:lnTo>
                    <a:pt x="4191" y="9697"/>
                  </a:lnTo>
                  <a:lnTo>
                    <a:pt x="4191" y="9554"/>
                  </a:lnTo>
                  <a:cubicBezTo>
                    <a:pt x="4191" y="9459"/>
                    <a:pt x="4287" y="9364"/>
                    <a:pt x="4382" y="9364"/>
                  </a:cubicBezTo>
                  <a:close/>
                  <a:moveTo>
                    <a:pt x="1816" y="1"/>
                  </a:moveTo>
                  <a:cubicBezTo>
                    <a:pt x="1806" y="1"/>
                    <a:pt x="1796" y="2"/>
                    <a:pt x="1786" y="4"/>
                  </a:cubicBezTo>
                  <a:lnTo>
                    <a:pt x="310" y="4"/>
                  </a:lnTo>
                  <a:cubicBezTo>
                    <a:pt x="143" y="4"/>
                    <a:pt x="0" y="124"/>
                    <a:pt x="0" y="290"/>
                  </a:cubicBezTo>
                  <a:lnTo>
                    <a:pt x="0" y="7768"/>
                  </a:lnTo>
                  <a:cubicBezTo>
                    <a:pt x="0" y="7935"/>
                    <a:pt x="143" y="8078"/>
                    <a:pt x="310" y="8078"/>
                  </a:cubicBezTo>
                  <a:lnTo>
                    <a:pt x="4525" y="8078"/>
                  </a:lnTo>
                  <a:lnTo>
                    <a:pt x="4525" y="9054"/>
                  </a:lnTo>
                  <a:lnTo>
                    <a:pt x="4382" y="9054"/>
                  </a:lnTo>
                  <a:cubicBezTo>
                    <a:pt x="4096" y="9054"/>
                    <a:pt x="3882" y="9268"/>
                    <a:pt x="3882" y="9554"/>
                  </a:cubicBezTo>
                  <a:lnTo>
                    <a:pt x="3882" y="9864"/>
                  </a:lnTo>
                  <a:cubicBezTo>
                    <a:pt x="3882" y="9935"/>
                    <a:pt x="3953" y="10006"/>
                    <a:pt x="4025" y="10006"/>
                  </a:cubicBezTo>
                  <a:lnTo>
                    <a:pt x="6621" y="10006"/>
                  </a:lnTo>
                  <a:cubicBezTo>
                    <a:pt x="6692" y="10006"/>
                    <a:pt x="6763" y="9935"/>
                    <a:pt x="6763" y="9864"/>
                  </a:cubicBezTo>
                  <a:lnTo>
                    <a:pt x="6763" y="9554"/>
                  </a:lnTo>
                  <a:cubicBezTo>
                    <a:pt x="6763" y="9268"/>
                    <a:pt x="6549" y="9054"/>
                    <a:pt x="6263" y="9054"/>
                  </a:cubicBezTo>
                  <a:lnTo>
                    <a:pt x="6120" y="9054"/>
                  </a:lnTo>
                  <a:lnTo>
                    <a:pt x="6120" y="8078"/>
                  </a:lnTo>
                  <a:lnTo>
                    <a:pt x="8550" y="8078"/>
                  </a:lnTo>
                  <a:cubicBezTo>
                    <a:pt x="8621" y="8078"/>
                    <a:pt x="8692" y="8030"/>
                    <a:pt x="8692" y="7958"/>
                  </a:cubicBezTo>
                  <a:cubicBezTo>
                    <a:pt x="8716" y="7863"/>
                    <a:pt x="8645" y="7768"/>
                    <a:pt x="8550" y="7768"/>
                  </a:cubicBezTo>
                  <a:lnTo>
                    <a:pt x="286" y="7768"/>
                  </a:lnTo>
                  <a:lnTo>
                    <a:pt x="286" y="314"/>
                  </a:lnTo>
                  <a:lnTo>
                    <a:pt x="1786" y="314"/>
                  </a:lnTo>
                  <a:cubicBezTo>
                    <a:pt x="1858" y="314"/>
                    <a:pt x="1929" y="243"/>
                    <a:pt x="1953" y="171"/>
                  </a:cubicBezTo>
                  <a:cubicBezTo>
                    <a:pt x="1953" y="86"/>
                    <a:pt x="1896" y="1"/>
                    <a:pt x="1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4"/>
            <p:cNvSpPr/>
            <p:nvPr/>
          </p:nvSpPr>
          <p:spPr>
            <a:xfrm>
              <a:off x="7981186" y="1568230"/>
              <a:ext cx="281493" cy="271252"/>
            </a:xfrm>
            <a:custGeom>
              <a:avLst/>
              <a:gdLst/>
              <a:ahLst/>
              <a:cxnLst/>
              <a:rect l="l" t="t" r="r" b="b"/>
              <a:pathLst>
                <a:path w="8384" h="8079" extrusionOk="0">
                  <a:moveTo>
                    <a:pt x="8245" y="1"/>
                  </a:moveTo>
                  <a:cubicBezTo>
                    <a:pt x="8236" y="1"/>
                    <a:pt x="8226" y="2"/>
                    <a:pt x="8216" y="5"/>
                  </a:cubicBezTo>
                  <a:lnTo>
                    <a:pt x="167" y="5"/>
                  </a:lnTo>
                  <a:cubicBezTo>
                    <a:pt x="143" y="5"/>
                    <a:pt x="119" y="5"/>
                    <a:pt x="96" y="29"/>
                  </a:cubicBezTo>
                  <a:cubicBezTo>
                    <a:pt x="0" y="125"/>
                    <a:pt x="72" y="291"/>
                    <a:pt x="215" y="315"/>
                  </a:cubicBezTo>
                  <a:lnTo>
                    <a:pt x="8073" y="315"/>
                  </a:lnTo>
                  <a:lnTo>
                    <a:pt x="8073" y="7769"/>
                  </a:lnTo>
                  <a:lnTo>
                    <a:pt x="6954" y="7769"/>
                  </a:lnTo>
                  <a:cubicBezTo>
                    <a:pt x="6883" y="7769"/>
                    <a:pt x="6811" y="7817"/>
                    <a:pt x="6787" y="7912"/>
                  </a:cubicBezTo>
                  <a:cubicBezTo>
                    <a:pt x="6787" y="8007"/>
                    <a:pt x="6859" y="8079"/>
                    <a:pt x="6954" y="8079"/>
                  </a:cubicBezTo>
                  <a:lnTo>
                    <a:pt x="8073" y="8079"/>
                  </a:lnTo>
                  <a:cubicBezTo>
                    <a:pt x="8240" y="8079"/>
                    <a:pt x="8383" y="7959"/>
                    <a:pt x="8383" y="7793"/>
                  </a:cubicBezTo>
                  <a:lnTo>
                    <a:pt x="8383" y="148"/>
                  </a:lnTo>
                  <a:cubicBezTo>
                    <a:pt x="8383" y="66"/>
                    <a:pt x="8311" y="1"/>
                    <a:pt x="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4"/>
            <p:cNvSpPr/>
            <p:nvPr/>
          </p:nvSpPr>
          <p:spPr>
            <a:xfrm>
              <a:off x="7925216" y="1589180"/>
              <a:ext cx="315068" cy="228713"/>
            </a:xfrm>
            <a:custGeom>
              <a:avLst/>
              <a:gdLst/>
              <a:ahLst/>
              <a:cxnLst/>
              <a:rect l="l" t="t" r="r" b="b"/>
              <a:pathLst>
                <a:path w="9384" h="6812" extrusionOk="0">
                  <a:moveTo>
                    <a:pt x="9074" y="310"/>
                  </a:moveTo>
                  <a:lnTo>
                    <a:pt x="9074" y="2168"/>
                  </a:lnTo>
                  <a:lnTo>
                    <a:pt x="7454" y="2168"/>
                  </a:lnTo>
                  <a:lnTo>
                    <a:pt x="7454" y="310"/>
                  </a:lnTo>
                  <a:close/>
                  <a:moveTo>
                    <a:pt x="9074" y="2477"/>
                  </a:moveTo>
                  <a:lnTo>
                    <a:pt x="9074" y="4335"/>
                  </a:lnTo>
                  <a:lnTo>
                    <a:pt x="7454" y="4335"/>
                  </a:lnTo>
                  <a:lnTo>
                    <a:pt x="7454" y="2477"/>
                  </a:lnTo>
                  <a:close/>
                  <a:moveTo>
                    <a:pt x="7145" y="310"/>
                  </a:moveTo>
                  <a:lnTo>
                    <a:pt x="7145" y="6478"/>
                  </a:lnTo>
                  <a:lnTo>
                    <a:pt x="310" y="6478"/>
                  </a:lnTo>
                  <a:lnTo>
                    <a:pt x="310" y="310"/>
                  </a:lnTo>
                  <a:close/>
                  <a:moveTo>
                    <a:pt x="9074" y="4644"/>
                  </a:moveTo>
                  <a:lnTo>
                    <a:pt x="9074" y="6478"/>
                  </a:lnTo>
                  <a:lnTo>
                    <a:pt x="7454" y="6478"/>
                  </a:lnTo>
                  <a:lnTo>
                    <a:pt x="7454" y="4644"/>
                  </a:lnTo>
                  <a:close/>
                  <a:moveTo>
                    <a:pt x="167" y="1"/>
                  </a:moveTo>
                  <a:cubicBezTo>
                    <a:pt x="72" y="1"/>
                    <a:pt x="0" y="72"/>
                    <a:pt x="0" y="167"/>
                  </a:cubicBezTo>
                  <a:lnTo>
                    <a:pt x="0" y="6669"/>
                  </a:lnTo>
                  <a:cubicBezTo>
                    <a:pt x="0" y="6740"/>
                    <a:pt x="72" y="6812"/>
                    <a:pt x="167" y="6812"/>
                  </a:cubicBezTo>
                  <a:lnTo>
                    <a:pt x="9240" y="6812"/>
                  </a:lnTo>
                  <a:cubicBezTo>
                    <a:pt x="9312" y="6812"/>
                    <a:pt x="9383" y="6740"/>
                    <a:pt x="9383" y="6669"/>
                  </a:cubicBezTo>
                  <a:lnTo>
                    <a:pt x="9383" y="167"/>
                  </a:lnTo>
                  <a:cubicBezTo>
                    <a:pt x="9383" y="72"/>
                    <a:pt x="9312" y="1"/>
                    <a:pt x="9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4"/>
            <p:cNvSpPr/>
            <p:nvPr/>
          </p:nvSpPr>
          <p:spPr>
            <a:xfrm>
              <a:off x="7940392" y="1611575"/>
              <a:ext cx="215115" cy="181036"/>
            </a:xfrm>
            <a:custGeom>
              <a:avLst/>
              <a:gdLst/>
              <a:ahLst/>
              <a:cxnLst/>
              <a:rect l="l" t="t" r="r" b="b"/>
              <a:pathLst>
                <a:path w="6407" h="5392" extrusionOk="0">
                  <a:moveTo>
                    <a:pt x="3454" y="310"/>
                  </a:moveTo>
                  <a:lnTo>
                    <a:pt x="3454" y="643"/>
                  </a:lnTo>
                  <a:lnTo>
                    <a:pt x="3120" y="643"/>
                  </a:lnTo>
                  <a:lnTo>
                    <a:pt x="3120" y="310"/>
                  </a:lnTo>
                  <a:close/>
                  <a:moveTo>
                    <a:pt x="3454" y="1001"/>
                  </a:moveTo>
                  <a:lnTo>
                    <a:pt x="3454" y="1310"/>
                  </a:lnTo>
                  <a:lnTo>
                    <a:pt x="3120" y="1310"/>
                  </a:lnTo>
                  <a:lnTo>
                    <a:pt x="3120" y="1001"/>
                  </a:lnTo>
                  <a:close/>
                  <a:moveTo>
                    <a:pt x="3454" y="1620"/>
                  </a:moveTo>
                  <a:lnTo>
                    <a:pt x="3454" y="1953"/>
                  </a:lnTo>
                  <a:lnTo>
                    <a:pt x="3120" y="1953"/>
                  </a:lnTo>
                  <a:lnTo>
                    <a:pt x="3120" y="1620"/>
                  </a:lnTo>
                  <a:close/>
                  <a:moveTo>
                    <a:pt x="3454" y="2263"/>
                  </a:moveTo>
                  <a:lnTo>
                    <a:pt x="3454" y="2430"/>
                  </a:lnTo>
                  <a:cubicBezTo>
                    <a:pt x="3454" y="2668"/>
                    <a:pt x="3621" y="2882"/>
                    <a:pt x="3859" y="2953"/>
                  </a:cubicBezTo>
                  <a:lnTo>
                    <a:pt x="4621" y="3215"/>
                  </a:lnTo>
                  <a:cubicBezTo>
                    <a:pt x="4692" y="3239"/>
                    <a:pt x="4716" y="3287"/>
                    <a:pt x="4740" y="3358"/>
                  </a:cubicBezTo>
                  <a:cubicBezTo>
                    <a:pt x="4740" y="3436"/>
                    <a:pt x="4676" y="3514"/>
                    <a:pt x="4588" y="3514"/>
                  </a:cubicBezTo>
                  <a:cubicBezTo>
                    <a:pt x="4568" y="3514"/>
                    <a:pt x="4547" y="3510"/>
                    <a:pt x="4526" y="3501"/>
                  </a:cubicBezTo>
                  <a:lnTo>
                    <a:pt x="3573" y="3192"/>
                  </a:lnTo>
                  <a:cubicBezTo>
                    <a:pt x="3478" y="3156"/>
                    <a:pt x="3382" y="3138"/>
                    <a:pt x="3290" y="3138"/>
                  </a:cubicBezTo>
                  <a:cubicBezTo>
                    <a:pt x="3198" y="3138"/>
                    <a:pt x="3109" y="3156"/>
                    <a:pt x="3025" y="3192"/>
                  </a:cubicBezTo>
                  <a:lnTo>
                    <a:pt x="3001" y="3192"/>
                  </a:lnTo>
                  <a:lnTo>
                    <a:pt x="2049" y="3525"/>
                  </a:lnTo>
                  <a:cubicBezTo>
                    <a:pt x="2034" y="3529"/>
                    <a:pt x="2020" y="3530"/>
                    <a:pt x="2007" y="3530"/>
                  </a:cubicBezTo>
                  <a:cubicBezTo>
                    <a:pt x="1845" y="3530"/>
                    <a:pt x="1778" y="3281"/>
                    <a:pt x="1954" y="3215"/>
                  </a:cubicBezTo>
                  <a:lnTo>
                    <a:pt x="2739" y="2953"/>
                  </a:lnTo>
                  <a:cubicBezTo>
                    <a:pt x="2978" y="2882"/>
                    <a:pt x="3120" y="2668"/>
                    <a:pt x="3120" y="2406"/>
                  </a:cubicBezTo>
                  <a:lnTo>
                    <a:pt x="3120" y="2263"/>
                  </a:lnTo>
                  <a:close/>
                  <a:moveTo>
                    <a:pt x="1975" y="1577"/>
                  </a:moveTo>
                  <a:cubicBezTo>
                    <a:pt x="2066" y="1577"/>
                    <a:pt x="2151" y="1647"/>
                    <a:pt x="2168" y="1763"/>
                  </a:cubicBezTo>
                  <a:lnTo>
                    <a:pt x="2168" y="2811"/>
                  </a:lnTo>
                  <a:lnTo>
                    <a:pt x="1835" y="2930"/>
                  </a:lnTo>
                  <a:cubicBezTo>
                    <a:pt x="1337" y="3124"/>
                    <a:pt x="1527" y="3809"/>
                    <a:pt x="1994" y="3809"/>
                  </a:cubicBezTo>
                  <a:cubicBezTo>
                    <a:pt x="2041" y="3809"/>
                    <a:pt x="2091" y="3802"/>
                    <a:pt x="2144" y="3787"/>
                  </a:cubicBezTo>
                  <a:lnTo>
                    <a:pt x="2168" y="3787"/>
                  </a:lnTo>
                  <a:lnTo>
                    <a:pt x="2168" y="4168"/>
                  </a:lnTo>
                  <a:cubicBezTo>
                    <a:pt x="2168" y="4239"/>
                    <a:pt x="2120" y="4311"/>
                    <a:pt x="2073" y="4335"/>
                  </a:cubicBezTo>
                  <a:lnTo>
                    <a:pt x="906" y="5049"/>
                  </a:lnTo>
                  <a:cubicBezTo>
                    <a:pt x="881" y="5061"/>
                    <a:pt x="853" y="5067"/>
                    <a:pt x="825" y="5067"/>
                  </a:cubicBezTo>
                  <a:cubicBezTo>
                    <a:pt x="745" y="5067"/>
                    <a:pt x="661" y="5018"/>
                    <a:pt x="644" y="4930"/>
                  </a:cubicBezTo>
                  <a:lnTo>
                    <a:pt x="644" y="4906"/>
                  </a:lnTo>
                  <a:cubicBezTo>
                    <a:pt x="334" y="3763"/>
                    <a:pt x="715" y="2572"/>
                    <a:pt x="1620" y="1810"/>
                  </a:cubicBezTo>
                  <a:lnTo>
                    <a:pt x="1858" y="1620"/>
                  </a:lnTo>
                  <a:cubicBezTo>
                    <a:pt x="1895" y="1591"/>
                    <a:pt x="1936" y="1577"/>
                    <a:pt x="1975" y="1577"/>
                  </a:cubicBezTo>
                  <a:close/>
                  <a:moveTo>
                    <a:pt x="2978" y="0"/>
                  </a:moveTo>
                  <a:cubicBezTo>
                    <a:pt x="2882" y="0"/>
                    <a:pt x="2811" y="48"/>
                    <a:pt x="2811" y="143"/>
                  </a:cubicBezTo>
                  <a:lnTo>
                    <a:pt x="2811" y="2406"/>
                  </a:lnTo>
                  <a:cubicBezTo>
                    <a:pt x="2811" y="2525"/>
                    <a:pt x="2739" y="2620"/>
                    <a:pt x="2644" y="2644"/>
                  </a:cubicBezTo>
                  <a:lnTo>
                    <a:pt x="2454" y="2715"/>
                  </a:lnTo>
                  <a:lnTo>
                    <a:pt x="2454" y="1763"/>
                  </a:lnTo>
                  <a:cubicBezTo>
                    <a:pt x="2454" y="1763"/>
                    <a:pt x="2125" y="1319"/>
                    <a:pt x="1836" y="1319"/>
                  </a:cubicBezTo>
                  <a:cubicBezTo>
                    <a:pt x="1777" y="1319"/>
                    <a:pt x="1720" y="1337"/>
                    <a:pt x="1668" y="1382"/>
                  </a:cubicBezTo>
                  <a:lnTo>
                    <a:pt x="1430" y="1572"/>
                  </a:lnTo>
                  <a:cubicBezTo>
                    <a:pt x="429" y="2406"/>
                    <a:pt x="1" y="3763"/>
                    <a:pt x="334" y="5001"/>
                  </a:cubicBezTo>
                  <a:cubicBezTo>
                    <a:pt x="402" y="5240"/>
                    <a:pt x="604" y="5381"/>
                    <a:pt x="819" y="5381"/>
                  </a:cubicBezTo>
                  <a:cubicBezTo>
                    <a:pt x="904" y="5381"/>
                    <a:pt x="991" y="5359"/>
                    <a:pt x="1072" y="5311"/>
                  </a:cubicBezTo>
                  <a:lnTo>
                    <a:pt x="2239" y="4597"/>
                  </a:lnTo>
                  <a:cubicBezTo>
                    <a:pt x="2382" y="4525"/>
                    <a:pt x="2477" y="4168"/>
                    <a:pt x="2477" y="4168"/>
                  </a:cubicBezTo>
                  <a:lnTo>
                    <a:pt x="2477" y="3692"/>
                  </a:lnTo>
                  <a:lnTo>
                    <a:pt x="3120" y="3477"/>
                  </a:lnTo>
                  <a:cubicBezTo>
                    <a:pt x="3180" y="3465"/>
                    <a:pt x="3240" y="3459"/>
                    <a:pt x="3299" y="3459"/>
                  </a:cubicBezTo>
                  <a:cubicBezTo>
                    <a:pt x="3359" y="3459"/>
                    <a:pt x="3418" y="3465"/>
                    <a:pt x="3478" y="3477"/>
                  </a:cubicBezTo>
                  <a:lnTo>
                    <a:pt x="4121" y="3692"/>
                  </a:lnTo>
                  <a:lnTo>
                    <a:pt x="4121" y="4192"/>
                  </a:lnTo>
                  <a:cubicBezTo>
                    <a:pt x="4121" y="4358"/>
                    <a:pt x="4192" y="4525"/>
                    <a:pt x="4359" y="4620"/>
                  </a:cubicBezTo>
                  <a:lnTo>
                    <a:pt x="5526" y="5311"/>
                  </a:lnTo>
                  <a:cubicBezTo>
                    <a:pt x="5608" y="5366"/>
                    <a:pt x="5699" y="5391"/>
                    <a:pt x="5788" y="5391"/>
                  </a:cubicBezTo>
                  <a:cubicBezTo>
                    <a:pt x="6006" y="5391"/>
                    <a:pt x="6213" y="5239"/>
                    <a:pt x="6264" y="5001"/>
                  </a:cubicBezTo>
                  <a:cubicBezTo>
                    <a:pt x="6383" y="4525"/>
                    <a:pt x="6407" y="4025"/>
                    <a:pt x="6312" y="3549"/>
                  </a:cubicBezTo>
                  <a:cubicBezTo>
                    <a:pt x="6292" y="3470"/>
                    <a:pt x="6223" y="3424"/>
                    <a:pt x="6160" y="3424"/>
                  </a:cubicBezTo>
                  <a:cubicBezTo>
                    <a:pt x="6146" y="3424"/>
                    <a:pt x="6133" y="3426"/>
                    <a:pt x="6121" y="3430"/>
                  </a:cubicBezTo>
                  <a:cubicBezTo>
                    <a:pt x="6026" y="3430"/>
                    <a:pt x="5978" y="3525"/>
                    <a:pt x="6002" y="3596"/>
                  </a:cubicBezTo>
                  <a:cubicBezTo>
                    <a:pt x="6073" y="4049"/>
                    <a:pt x="6050" y="4478"/>
                    <a:pt x="5954" y="4930"/>
                  </a:cubicBezTo>
                  <a:lnTo>
                    <a:pt x="5954" y="4954"/>
                  </a:lnTo>
                  <a:cubicBezTo>
                    <a:pt x="5922" y="5035"/>
                    <a:pt x="5846" y="5083"/>
                    <a:pt x="5770" y="5083"/>
                  </a:cubicBezTo>
                  <a:cubicBezTo>
                    <a:pt x="5735" y="5083"/>
                    <a:pt x="5699" y="5072"/>
                    <a:pt x="5669" y="5049"/>
                  </a:cubicBezTo>
                  <a:lnTo>
                    <a:pt x="4502" y="4358"/>
                  </a:lnTo>
                  <a:cubicBezTo>
                    <a:pt x="4454" y="4311"/>
                    <a:pt x="4430" y="4263"/>
                    <a:pt x="4430" y="4192"/>
                  </a:cubicBezTo>
                  <a:lnTo>
                    <a:pt x="4430" y="3811"/>
                  </a:lnTo>
                  <a:cubicBezTo>
                    <a:pt x="4488" y="3829"/>
                    <a:pt x="4542" y="3838"/>
                    <a:pt x="4594" y="3838"/>
                  </a:cubicBezTo>
                  <a:cubicBezTo>
                    <a:pt x="5073" y="3838"/>
                    <a:pt x="5256" y="3102"/>
                    <a:pt x="4740" y="2930"/>
                  </a:cubicBezTo>
                  <a:lnTo>
                    <a:pt x="4430" y="2834"/>
                  </a:lnTo>
                  <a:lnTo>
                    <a:pt x="4430" y="1763"/>
                  </a:lnTo>
                  <a:cubicBezTo>
                    <a:pt x="4430" y="1647"/>
                    <a:pt x="4511" y="1577"/>
                    <a:pt x="4600" y="1577"/>
                  </a:cubicBezTo>
                  <a:cubicBezTo>
                    <a:pt x="4639" y="1577"/>
                    <a:pt x="4680" y="1591"/>
                    <a:pt x="4716" y="1620"/>
                  </a:cubicBezTo>
                  <a:cubicBezTo>
                    <a:pt x="5192" y="1953"/>
                    <a:pt x="5550" y="2430"/>
                    <a:pt x="5788" y="2953"/>
                  </a:cubicBezTo>
                  <a:cubicBezTo>
                    <a:pt x="5822" y="3021"/>
                    <a:pt x="5880" y="3050"/>
                    <a:pt x="5937" y="3050"/>
                  </a:cubicBezTo>
                  <a:cubicBezTo>
                    <a:pt x="6041" y="3050"/>
                    <a:pt x="6143" y="2957"/>
                    <a:pt x="6097" y="2834"/>
                  </a:cubicBezTo>
                  <a:cubicBezTo>
                    <a:pt x="5835" y="2239"/>
                    <a:pt x="5430" y="1763"/>
                    <a:pt x="4930" y="1382"/>
                  </a:cubicBezTo>
                  <a:cubicBezTo>
                    <a:pt x="4830" y="1295"/>
                    <a:pt x="4716" y="1257"/>
                    <a:pt x="4607" y="1257"/>
                  </a:cubicBezTo>
                  <a:cubicBezTo>
                    <a:pt x="4353" y="1257"/>
                    <a:pt x="4121" y="1463"/>
                    <a:pt x="4121" y="1763"/>
                  </a:cubicBezTo>
                  <a:lnTo>
                    <a:pt x="4121" y="2715"/>
                  </a:lnTo>
                  <a:lnTo>
                    <a:pt x="3954" y="2668"/>
                  </a:lnTo>
                  <a:cubicBezTo>
                    <a:pt x="3859" y="2620"/>
                    <a:pt x="3787" y="2525"/>
                    <a:pt x="3787" y="2406"/>
                  </a:cubicBezTo>
                  <a:lnTo>
                    <a:pt x="3787" y="143"/>
                  </a:lnTo>
                  <a:cubicBezTo>
                    <a:pt x="3787" y="48"/>
                    <a:pt x="3716" y="0"/>
                    <a:pt x="3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4"/>
            <p:cNvSpPr/>
            <p:nvPr/>
          </p:nvSpPr>
          <p:spPr>
            <a:xfrm>
              <a:off x="7947611" y="1611575"/>
              <a:ext cx="27196" cy="10442"/>
            </a:xfrm>
            <a:custGeom>
              <a:avLst/>
              <a:gdLst/>
              <a:ahLst/>
              <a:cxnLst/>
              <a:rect l="l" t="t" r="r" b="b"/>
              <a:pathLst>
                <a:path w="810" h="311" extrusionOk="0">
                  <a:moveTo>
                    <a:pt x="167" y="0"/>
                  </a:moveTo>
                  <a:cubicBezTo>
                    <a:pt x="95" y="0"/>
                    <a:pt x="24" y="48"/>
                    <a:pt x="0" y="143"/>
                  </a:cubicBezTo>
                  <a:cubicBezTo>
                    <a:pt x="0" y="215"/>
                    <a:pt x="72" y="310"/>
                    <a:pt x="143" y="310"/>
                  </a:cubicBezTo>
                  <a:lnTo>
                    <a:pt x="643" y="310"/>
                  </a:lnTo>
                  <a:cubicBezTo>
                    <a:pt x="715" y="310"/>
                    <a:pt x="786" y="239"/>
                    <a:pt x="810" y="167"/>
                  </a:cubicBezTo>
                  <a:cubicBezTo>
                    <a:pt x="810" y="72"/>
                    <a:pt x="738" y="0"/>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4"/>
            <p:cNvSpPr/>
            <p:nvPr/>
          </p:nvSpPr>
          <p:spPr>
            <a:xfrm>
              <a:off x="7947611" y="1633969"/>
              <a:ext cx="37604" cy="11214"/>
            </a:xfrm>
            <a:custGeom>
              <a:avLst/>
              <a:gdLst/>
              <a:ahLst/>
              <a:cxnLst/>
              <a:rect l="l" t="t" r="r" b="b"/>
              <a:pathLst>
                <a:path w="1120" h="334" extrusionOk="0">
                  <a:moveTo>
                    <a:pt x="167" y="0"/>
                  </a:moveTo>
                  <a:cubicBezTo>
                    <a:pt x="95" y="0"/>
                    <a:pt x="24" y="72"/>
                    <a:pt x="0" y="143"/>
                  </a:cubicBezTo>
                  <a:cubicBezTo>
                    <a:pt x="0" y="238"/>
                    <a:pt x="72" y="310"/>
                    <a:pt x="143" y="334"/>
                  </a:cubicBezTo>
                  <a:lnTo>
                    <a:pt x="953" y="334"/>
                  </a:lnTo>
                  <a:cubicBezTo>
                    <a:pt x="1024" y="334"/>
                    <a:pt x="1096" y="262"/>
                    <a:pt x="1096" y="191"/>
                  </a:cubicBezTo>
                  <a:cubicBezTo>
                    <a:pt x="1119" y="96"/>
                    <a:pt x="1048" y="0"/>
                    <a:pt x="9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4"/>
            <p:cNvSpPr/>
            <p:nvPr/>
          </p:nvSpPr>
          <p:spPr>
            <a:xfrm>
              <a:off x="8185859" y="1615570"/>
              <a:ext cx="22428" cy="10442"/>
            </a:xfrm>
            <a:custGeom>
              <a:avLst/>
              <a:gdLst/>
              <a:ahLst/>
              <a:cxnLst/>
              <a:rect l="l" t="t" r="r" b="b"/>
              <a:pathLst>
                <a:path w="668" h="311" extrusionOk="0">
                  <a:moveTo>
                    <a:pt x="191" y="1"/>
                  </a:moveTo>
                  <a:cubicBezTo>
                    <a:pt x="96" y="1"/>
                    <a:pt x="25" y="48"/>
                    <a:pt x="25" y="143"/>
                  </a:cubicBezTo>
                  <a:cubicBezTo>
                    <a:pt x="1" y="239"/>
                    <a:pt x="96" y="310"/>
                    <a:pt x="191" y="310"/>
                  </a:cubicBezTo>
                  <a:lnTo>
                    <a:pt x="501" y="310"/>
                  </a:lnTo>
                  <a:cubicBezTo>
                    <a:pt x="572" y="310"/>
                    <a:pt x="644" y="262"/>
                    <a:pt x="668" y="167"/>
                  </a:cubicBezTo>
                  <a:cubicBezTo>
                    <a:pt x="668" y="72"/>
                    <a:pt x="596"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4"/>
            <p:cNvSpPr/>
            <p:nvPr/>
          </p:nvSpPr>
          <p:spPr>
            <a:xfrm>
              <a:off x="8185859" y="1637159"/>
              <a:ext cx="33642" cy="10442"/>
            </a:xfrm>
            <a:custGeom>
              <a:avLst/>
              <a:gdLst/>
              <a:ahLst/>
              <a:cxnLst/>
              <a:rect l="l" t="t" r="r" b="b"/>
              <a:pathLst>
                <a:path w="1002" h="311" extrusionOk="0">
                  <a:moveTo>
                    <a:pt x="191" y="1"/>
                  </a:moveTo>
                  <a:cubicBezTo>
                    <a:pt x="96" y="1"/>
                    <a:pt x="1" y="96"/>
                    <a:pt x="25" y="191"/>
                  </a:cubicBezTo>
                  <a:cubicBezTo>
                    <a:pt x="25" y="262"/>
                    <a:pt x="96" y="310"/>
                    <a:pt x="191" y="310"/>
                  </a:cubicBezTo>
                  <a:lnTo>
                    <a:pt x="834" y="310"/>
                  </a:lnTo>
                  <a:cubicBezTo>
                    <a:pt x="906" y="310"/>
                    <a:pt x="977" y="262"/>
                    <a:pt x="977" y="191"/>
                  </a:cubicBezTo>
                  <a:cubicBezTo>
                    <a:pt x="1001" y="96"/>
                    <a:pt x="930"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4"/>
            <p:cNvSpPr/>
            <p:nvPr/>
          </p:nvSpPr>
          <p:spPr>
            <a:xfrm>
              <a:off x="8186295" y="1687287"/>
              <a:ext cx="21992" cy="10945"/>
            </a:xfrm>
            <a:custGeom>
              <a:avLst/>
              <a:gdLst/>
              <a:ahLst/>
              <a:cxnLst/>
              <a:rect l="l" t="t" r="r" b="b"/>
              <a:pathLst>
                <a:path w="655" h="326" extrusionOk="0">
                  <a:moveTo>
                    <a:pt x="139" y="0"/>
                  </a:moveTo>
                  <a:cubicBezTo>
                    <a:pt x="1" y="0"/>
                    <a:pt x="1" y="325"/>
                    <a:pt x="139" y="325"/>
                  </a:cubicBezTo>
                  <a:cubicBezTo>
                    <a:pt x="151" y="325"/>
                    <a:pt x="164" y="323"/>
                    <a:pt x="178" y="317"/>
                  </a:cubicBezTo>
                  <a:lnTo>
                    <a:pt x="488" y="317"/>
                  </a:lnTo>
                  <a:cubicBezTo>
                    <a:pt x="559" y="317"/>
                    <a:pt x="631" y="270"/>
                    <a:pt x="655" y="198"/>
                  </a:cubicBezTo>
                  <a:cubicBezTo>
                    <a:pt x="655" y="103"/>
                    <a:pt x="583" y="8"/>
                    <a:pt x="488" y="8"/>
                  </a:cubicBezTo>
                  <a:lnTo>
                    <a:pt x="178" y="8"/>
                  </a:lnTo>
                  <a:cubicBezTo>
                    <a:pt x="164" y="3"/>
                    <a:pt x="151"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4"/>
            <p:cNvSpPr/>
            <p:nvPr/>
          </p:nvSpPr>
          <p:spPr>
            <a:xfrm>
              <a:off x="8185859" y="1709110"/>
              <a:ext cx="33642" cy="11248"/>
            </a:xfrm>
            <a:custGeom>
              <a:avLst/>
              <a:gdLst/>
              <a:ahLst/>
              <a:cxnLst/>
              <a:rect l="l" t="t" r="r" b="b"/>
              <a:pathLst>
                <a:path w="1002" h="335" extrusionOk="0">
                  <a:moveTo>
                    <a:pt x="191" y="1"/>
                  </a:moveTo>
                  <a:cubicBezTo>
                    <a:pt x="96" y="1"/>
                    <a:pt x="1" y="96"/>
                    <a:pt x="25" y="191"/>
                  </a:cubicBezTo>
                  <a:cubicBezTo>
                    <a:pt x="25" y="263"/>
                    <a:pt x="96" y="334"/>
                    <a:pt x="191" y="334"/>
                  </a:cubicBezTo>
                  <a:lnTo>
                    <a:pt x="834" y="334"/>
                  </a:lnTo>
                  <a:cubicBezTo>
                    <a:pt x="906" y="334"/>
                    <a:pt x="977" y="263"/>
                    <a:pt x="977" y="191"/>
                  </a:cubicBezTo>
                  <a:cubicBezTo>
                    <a:pt x="1001" y="96"/>
                    <a:pt x="930"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4"/>
            <p:cNvSpPr/>
            <p:nvPr/>
          </p:nvSpPr>
          <p:spPr>
            <a:xfrm>
              <a:off x="8185859" y="1760279"/>
              <a:ext cx="22428" cy="10442"/>
            </a:xfrm>
            <a:custGeom>
              <a:avLst/>
              <a:gdLst/>
              <a:ahLst/>
              <a:cxnLst/>
              <a:rect l="l" t="t" r="r" b="b"/>
              <a:pathLst>
                <a:path w="668" h="311" extrusionOk="0">
                  <a:moveTo>
                    <a:pt x="191" y="1"/>
                  </a:moveTo>
                  <a:cubicBezTo>
                    <a:pt x="96" y="1"/>
                    <a:pt x="25" y="72"/>
                    <a:pt x="25" y="144"/>
                  </a:cubicBezTo>
                  <a:cubicBezTo>
                    <a:pt x="1" y="239"/>
                    <a:pt x="96" y="310"/>
                    <a:pt x="191" y="310"/>
                  </a:cubicBezTo>
                  <a:lnTo>
                    <a:pt x="501" y="310"/>
                  </a:lnTo>
                  <a:cubicBezTo>
                    <a:pt x="572" y="310"/>
                    <a:pt x="644" y="263"/>
                    <a:pt x="668" y="191"/>
                  </a:cubicBezTo>
                  <a:cubicBezTo>
                    <a:pt x="668" y="96"/>
                    <a:pt x="596" y="1"/>
                    <a:pt x="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4"/>
            <p:cNvSpPr/>
            <p:nvPr/>
          </p:nvSpPr>
          <p:spPr>
            <a:xfrm>
              <a:off x="8185859" y="1781867"/>
              <a:ext cx="33642" cy="11248"/>
            </a:xfrm>
            <a:custGeom>
              <a:avLst/>
              <a:gdLst/>
              <a:ahLst/>
              <a:cxnLst/>
              <a:rect l="l" t="t" r="r" b="b"/>
              <a:pathLst>
                <a:path w="1002" h="335" extrusionOk="0">
                  <a:moveTo>
                    <a:pt x="191" y="1"/>
                  </a:moveTo>
                  <a:cubicBezTo>
                    <a:pt x="96" y="1"/>
                    <a:pt x="25" y="72"/>
                    <a:pt x="25" y="144"/>
                  </a:cubicBezTo>
                  <a:cubicBezTo>
                    <a:pt x="1" y="239"/>
                    <a:pt x="96" y="334"/>
                    <a:pt x="191" y="334"/>
                  </a:cubicBezTo>
                  <a:lnTo>
                    <a:pt x="834" y="334"/>
                  </a:lnTo>
                  <a:cubicBezTo>
                    <a:pt x="906" y="334"/>
                    <a:pt x="977" y="263"/>
                    <a:pt x="977" y="191"/>
                  </a:cubicBezTo>
                  <a:cubicBezTo>
                    <a:pt x="1001" y="96"/>
                    <a:pt x="930"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64"/>
          <p:cNvGrpSpPr/>
          <p:nvPr/>
        </p:nvGrpSpPr>
        <p:grpSpPr>
          <a:xfrm>
            <a:off x="905758" y="2131081"/>
            <a:ext cx="360663" cy="358447"/>
            <a:chOff x="905758" y="2131081"/>
            <a:chExt cx="360663" cy="358447"/>
          </a:xfrm>
        </p:grpSpPr>
        <p:sp>
          <p:nvSpPr>
            <p:cNvPr id="1389" name="Google Shape;1389;p64"/>
            <p:cNvSpPr/>
            <p:nvPr/>
          </p:nvSpPr>
          <p:spPr>
            <a:xfrm>
              <a:off x="905758" y="2131282"/>
              <a:ext cx="286428" cy="337462"/>
            </a:xfrm>
            <a:custGeom>
              <a:avLst/>
              <a:gdLst/>
              <a:ahLst/>
              <a:cxnLst/>
              <a:rect l="l" t="t" r="r" b="b"/>
              <a:pathLst>
                <a:path w="8531" h="10051" extrusionOk="0">
                  <a:moveTo>
                    <a:pt x="2382" y="310"/>
                  </a:moveTo>
                  <a:cubicBezTo>
                    <a:pt x="3097" y="620"/>
                    <a:pt x="3573" y="1334"/>
                    <a:pt x="3835" y="1882"/>
                  </a:cubicBezTo>
                  <a:cubicBezTo>
                    <a:pt x="3692" y="2096"/>
                    <a:pt x="3573" y="2311"/>
                    <a:pt x="3478" y="2549"/>
                  </a:cubicBezTo>
                  <a:cubicBezTo>
                    <a:pt x="3097" y="1930"/>
                    <a:pt x="2478" y="1549"/>
                    <a:pt x="1763" y="1477"/>
                  </a:cubicBezTo>
                  <a:cubicBezTo>
                    <a:pt x="1668" y="1239"/>
                    <a:pt x="1668" y="1001"/>
                    <a:pt x="1787" y="763"/>
                  </a:cubicBezTo>
                  <a:cubicBezTo>
                    <a:pt x="1882" y="525"/>
                    <a:pt x="2097" y="334"/>
                    <a:pt x="2382" y="310"/>
                  </a:cubicBezTo>
                  <a:close/>
                  <a:moveTo>
                    <a:pt x="3121" y="2549"/>
                  </a:moveTo>
                  <a:cubicBezTo>
                    <a:pt x="3192" y="2668"/>
                    <a:pt x="3287" y="2787"/>
                    <a:pt x="3335" y="2906"/>
                  </a:cubicBezTo>
                  <a:cubicBezTo>
                    <a:pt x="3216" y="3287"/>
                    <a:pt x="3121" y="3668"/>
                    <a:pt x="3097" y="4049"/>
                  </a:cubicBezTo>
                  <a:cubicBezTo>
                    <a:pt x="2478" y="4502"/>
                    <a:pt x="2120" y="5192"/>
                    <a:pt x="2097" y="5931"/>
                  </a:cubicBezTo>
                  <a:cubicBezTo>
                    <a:pt x="1525" y="4478"/>
                    <a:pt x="1716" y="3216"/>
                    <a:pt x="3121" y="2549"/>
                  </a:cubicBezTo>
                  <a:close/>
                  <a:moveTo>
                    <a:pt x="2335" y="1"/>
                  </a:moveTo>
                  <a:cubicBezTo>
                    <a:pt x="1454" y="120"/>
                    <a:pt x="1192" y="1191"/>
                    <a:pt x="1549" y="1715"/>
                  </a:cubicBezTo>
                  <a:cubicBezTo>
                    <a:pt x="1597" y="1763"/>
                    <a:pt x="1644" y="1787"/>
                    <a:pt x="1692" y="1787"/>
                  </a:cubicBezTo>
                  <a:cubicBezTo>
                    <a:pt x="2144" y="1787"/>
                    <a:pt x="2573" y="1977"/>
                    <a:pt x="2906" y="2311"/>
                  </a:cubicBezTo>
                  <a:cubicBezTo>
                    <a:pt x="2573" y="2501"/>
                    <a:pt x="2287" y="2739"/>
                    <a:pt x="2025" y="3001"/>
                  </a:cubicBezTo>
                  <a:lnTo>
                    <a:pt x="1858" y="3001"/>
                  </a:lnTo>
                  <a:cubicBezTo>
                    <a:pt x="1739" y="3001"/>
                    <a:pt x="1644" y="2906"/>
                    <a:pt x="1644" y="2787"/>
                  </a:cubicBezTo>
                  <a:cubicBezTo>
                    <a:pt x="1644" y="2501"/>
                    <a:pt x="1406" y="2263"/>
                    <a:pt x="1120" y="2263"/>
                  </a:cubicBezTo>
                  <a:lnTo>
                    <a:pt x="191" y="2263"/>
                  </a:lnTo>
                  <a:cubicBezTo>
                    <a:pt x="177" y="2258"/>
                    <a:pt x="163" y="2255"/>
                    <a:pt x="151" y="2255"/>
                  </a:cubicBezTo>
                  <a:cubicBezTo>
                    <a:pt x="11" y="2255"/>
                    <a:pt x="15" y="2576"/>
                    <a:pt x="163" y="2576"/>
                  </a:cubicBezTo>
                  <a:cubicBezTo>
                    <a:pt x="172" y="2576"/>
                    <a:pt x="181" y="2575"/>
                    <a:pt x="191" y="2573"/>
                  </a:cubicBezTo>
                  <a:lnTo>
                    <a:pt x="477" y="2573"/>
                  </a:lnTo>
                  <a:cubicBezTo>
                    <a:pt x="406" y="2739"/>
                    <a:pt x="358" y="2930"/>
                    <a:pt x="358" y="3120"/>
                  </a:cubicBezTo>
                  <a:cubicBezTo>
                    <a:pt x="358" y="3192"/>
                    <a:pt x="406" y="3263"/>
                    <a:pt x="501" y="3287"/>
                  </a:cubicBezTo>
                  <a:cubicBezTo>
                    <a:pt x="513" y="3290"/>
                    <a:pt x="526" y="3292"/>
                    <a:pt x="538" y="3292"/>
                  </a:cubicBezTo>
                  <a:cubicBezTo>
                    <a:pt x="619" y="3292"/>
                    <a:pt x="692" y="3224"/>
                    <a:pt x="692" y="3120"/>
                  </a:cubicBezTo>
                  <a:cubicBezTo>
                    <a:pt x="692" y="2716"/>
                    <a:pt x="834" y="2597"/>
                    <a:pt x="882" y="2573"/>
                  </a:cubicBezTo>
                  <a:lnTo>
                    <a:pt x="1120" y="2573"/>
                  </a:lnTo>
                  <a:cubicBezTo>
                    <a:pt x="1215" y="2573"/>
                    <a:pt x="1311" y="2644"/>
                    <a:pt x="1311" y="2763"/>
                  </a:cubicBezTo>
                  <a:cubicBezTo>
                    <a:pt x="1311" y="3025"/>
                    <a:pt x="1525" y="3263"/>
                    <a:pt x="1787" y="3287"/>
                  </a:cubicBezTo>
                  <a:cubicBezTo>
                    <a:pt x="1668" y="3478"/>
                    <a:pt x="1597" y="3668"/>
                    <a:pt x="1549" y="3883"/>
                  </a:cubicBezTo>
                  <a:cubicBezTo>
                    <a:pt x="1239" y="3954"/>
                    <a:pt x="1001" y="4144"/>
                    <a:pt x="858" y="4430"/>
                  </a:cubicBezTo>
                  <a:cubicBezTo>
                    <a:pt x="834" y="4454"/>
                    <a:pt x="739" y="4621"/>
                    <a:pt x="620" y="4645"/>
                  </a:cubicBezTo>
                  <a:cubicBezTo>
                    <a:pt x="596" y="4645"/>
                    <a:pt x="549" y="4645"/>
                    <a:pt x="453" y="4549"/>
                  </a:cubicBezTo>
                  <a:cubicBezTo>
                    <a:pt x="424" y="4520"/>
                    <a:pt x="376" y="4500"/>
                    <a:pt x="327" y="4500"/>
                  </a:cubicBezTo>
                  <a:cubicBezTo>
                    <a:pt x="297" y="4500"/>
                    <a:pt x="266" y="4507"/>
                    <a:pt x="239" y="4526"/>
                  </a:cubicBezTo>
                  <a:cubicBezTo>
                    <a:pt x="168" y="4597"/>
                    <a:pt x="168" y="4692"/>
                    <a:pt x="215" y="4764"/>
                  </a:cubicBezTo>
                  <a:cubicBezTo>
                    <a:pt x="314" y="4879"/>
                    <a:pt x="448" y="4949"/>
                    <a:pt x="584" y="4949"/>
                  </a:cubicBezTo>
                  <a:cubicBezTo>
                    <a:pt x="644" y="4949"/>
                    <a:pt x="705" y="4936"/>
                    <a:pt x="763" y="4907"/>
                  </a:cubicBezTo>
                  <a:lnTo>
                    <a:pt x="763" y="4907"/>
                  </a:lnTo>
                  <a:cubicBezTo>
                    <a:pt x="787" y="5192"/>
                    <a:pt x="715" y="5478"/>
                    <a:pt x="572" y="5692"/>
                  </a:cubicBezTo>
                  <a:cubicBezTo>
                    <a:pt x="525" y="5764"/>
                    <a:pt x="430" y="5811"/>
                    <a:pt x="334" y="5811"/>
                  </a:cubicBezTo>
                  <a:cubicBezTo>
                    <a:pt x="239" y="5811"/>
                    <a:pt x="168" y="5883"/>
                    <a:pt x="191" y="5978"/>
                  </a:cubicBezTo>
                  <a:cubicBezTo>
                    <a:pt x="191" y="6050"/>
                    <a:pt x="263" y="6121"/>
                    <a:pt x="334" y="6121"/>
                  </a:cubicBezTo>
                  <a:cubicBezTo>
                    <a:pt x="501" y="6121"/>
                    <a:pt x="668" y="6050"/>
                    <a:pt x="787" y="5931"/>
                  </a:cubicBezTo>
                  <a:cubicBezTo>
                    <a:pt x="858" y="6121"/>
                    <a:pt x="1049" y="6264"/>
                    <a:pt x="1239" y="6288"/>
                  </a:cubicBezTo>
                  <a:lnTo>
                    <a:pt x="1263" y="6288"/>
                  </a:lnTo>
                  <a:cubicBezTo>
                    <a:pt x="1358" y="6288"/>
                    <a:pt x="1430" y="6216"/>
                    <a:pt x="1406" y="6121"/>
                  </a:cubicBezTo>
                  <a:cubicBezTo>
                    <a:pt x="1406" y="6050"/>
                    <a:pt x="1358" y="5978"/>
                    <a:pt x="1263" y="5978"/>
                  </a:cubicBezTo>
                  <a:cubicBezTo>
                    <a:pt x="1073" y="5931"/>
                    <a:pt x="1001" y="5669"/>
                    <a:pt x="977" y="5573"/>
                  </a:cubicBezTo>
                  <a:cubicBezTo>
                    <a:pt x="1049" y="5359"/>
                    <a:pt x="1073" y="5097"/>
                    <a:pt x="1073" y="4859"/>
                  </a:cubicBezTo>
                  <a:cubicBezTo>
                    <a:pt x="1049" y="4573"/>
                    <a:pt x="1215" y="4335"/>
                    <a:pt x="1454" y="4240"/>
                  </a:cubicBezTo>
                  <a:lnTo>
                    <a:pt x="1454" y="4240"/>
                  </a:lnTo>
                  <a:cubicBezTo>
                    <a:pt x="1430" y="5026"/>
                    <a:pt x="1620" y="5788"/>
                    <a:pt x="1978" y="6502"/>
                  </a:cubicBezTo>
                  <a:cubicBezTo>
                    <a:pt x="1549" y="6574"/>
                    <a:pt x="1192" y="6859"/>
                    <a:pt x="1025" y="7240"/>
                  </a:cubicBezTo>
                  <a:cubicBezTo>
                    <a:pt x="977" y="7312"/>
                    <a:pt x="954" y="7383"/>
                    <a:pt x="930" y="7455"/>
                  </a:cubicBezTo>
                  <a:cubicBezTo>
                    <a:pt x="841" y="7484"/>
                    <a:pt x="753" y="7504"/>
                    <a:pt x="665" y="7504"/>
                  </a:cubicBezTo>
                  <a:cubicBezTo>
                    <a:pt x="610" y="7504"/>
                    <a:pt x="556" y="7497"/>
                    <a:pt x="501" y="7478"/>
                  </a:cubicBezTo>
                  <a:cubicBezTo>
                    <a:pt x="406" y="7431"/>
                    <a:pt x="334" y="7336"/>
                    <a:pt x="311" y="7240"/>
                  </a:cubicBezTo>
                  <a:cubicBezTo>
                    <a:pt x="311" y="7169"/>
                    <a:pt x="239" y="7121"/>
                    <a:pt x="144" y="7121"/>
                  </a:cubicBezTo>
                  <a:cubicBezTo>
                    <a:pt x="49" y="7145"/>
                    <a:pt x="1" y="7240"/>
                    <a:pt x="25" y="7336"/>
                  </a:cubicBezTo>
                  <a:cubicBezTo>
                    <a:pt x="49" y="7478"/>
                    <a:pt x="144" y="7598"/>
                    <a:pt x="263" y="7693"/>
                  </a:cubicBezTo>
                  <a:cubicBezTo>
                    <a:pt x="96" y="7955"/>
                    <a:pt x="1" y="8264"/>
                    <a:pt x="1" y="8574"/>
                  </a:cubicBezTo>
                  <a:cubicBezTo>
                    <a:pt x="1" y="8669"/>
                    <a:pt x="72" y="8717"/>
                    <a:pt x="144" y="8741"/>
                  </a:cubicBezTo>
                  <a:cubicBezTo>
                    <a:pt x="156" y="8744"/>
                    <a:pt x="169" y="8745"/>
                    <a:pt x="181" y="8745"/>
                  </a:cubicBezTo>
                  <a:cubicBezTo>
                    <a:pt x="262" y="8745"/>
                    <a:pt x="334" y="8680"/>
                    <a:pt x="334" y="8598"/>
                  </a:cubicBezTo>
                  <a:cubicBezTo>
                    <a:pt x="311" y="8312"/>
                    <a:pt x="382" y="8050"/>
                    <a:pt x="549" y="7812"/>
                  </a:cubicBezTo>
                  <a:cubicBezTo>
                    <a:pt x="596" y="7824"/>
                    <a:pt x="638" y="7830"/>
                    <a:pt x="680" y="7830"/>
                  </a:cubicBezTo>
                  <a:cubicBezTo>
                    <a:pt x="721" y="7830"/>
                    <a:pt x="763" y="7824"/>
                    <a:pt x="811" y="7812"/>
                  </a:cubicBezTo>
                  <a:lnTo>
                    <a:pt x="811" y="7812"/>
                  </a:lnTo>
                  <a:cubicBezTo>
                    <a:pt x="692" y="8288"/>
                    <a:pt x="644" y="8764"/>
                    <a:pt x="668" y="9241"/>
                  </a:cubicBezTo>
                  <a:lnTo>
                    <a:pt x="668" y="9884"/>
                  </a:lnTo>
                  <a:cubicBezTo>
                    <a:pt x="668" y="9955"/>
                    <a:pt x="715" y="10027"/>
                    <a:pt x="787" y="10050"/>
                  </a:cubicBezTo>
                  <a:cubicBezTo>
                    <a:pt x="882" y="10050"/>
                    <a:pt x="977" y="9979"/>
                    <a:pt x="977" y="9884"/>
                  </a:cubicBezTo>
                  <a:lnTo>
                    <a:pt x="977" y="9241"/>
                  </a:lnTo>
                  <a:cubicBezTo>
                    <a:pt x="930" y="8598"/>
                    <a:pt x="1049" y="7979"/>
                    <a:pt x="1287" y="7407"/>
                  </a:cubicBezTo>
                  <a:cubicBezTo>
                    <a:pt x="1454" y="7074"/>
                    <a:pt x="1787" y="6859"/>
                    <a:pt x="2144" y="6835"/>
                  </a:cubicBezTo>
                  <a:cubicBezTo>
                    <a:pt x="2216" y="6955"/>
                    <a:pt x="2263" y="7074"/>
                    <a:pt x="2335" y="7193"/>
                  </a:cubicBezTo>
                  <a:cubicBezTo>
                    <a:pt x="2168" y="7240"/>
                    <a:pt x="2001" y="7336"/>
                    <a:pt x="1858" y="7455"/>
                  </a:cubicBezTo>
                  <a:cubicBezTo>
                    <a:pt x="1501" y="7812"/>
                    <a:pt x="1311" y="8407"/>
                    <a:pt x="1311" y="9241"/>
                  </a:cubicBezTo>
                  <a:lnTo>
                    <a:pt x="1311" y="9884"/>
                  </a:lnTo>
                  <a:cubicBezTo>
                    <a:pt x="1311" y="9884"/>
                    <a:pt x="1382" y="10050"/>
                    <a:pt x="1477" y="10050"/>
                  </a:cubicBezTo>
                  <a:cubicBezTo>
                    <a:pt x="1549" y="10050"/>
                    <a:pt x="1620" y="9979"/>
                    <a:pt x="1644" y="9884"/>
                  </a:cubicBezTo>
                  <a:lnTo>
                    <a:pt x="1644" y="9241"/>
                  </a:lnTo>
                  <a:cubicBezTo>
                    <a:pt x="1620" y="9050"/>
                    <a:pt x="1644" y="8836"/>
                    <a:pt x="1668" y="8645"/>
                  </a:cubicBezTo>
                  <a:cubicBezTo>
                    <a:pt x="1882" y="8860"/>
                    <a:pt x="1978" y="9122"/>
                    <a:pt x="1978" y="9407"/>
                  </a:cubicBezTo>
                  <a:cubicBezTo>
                    <a:pt x="1978" y="9503"/>
                    <a:pt x="2049" y="9574"/>
                    <a:pt x="2120" y="9574"/>
                  </a:cubicBezTo>
                  <a:cubicBezTo>
                    <a:pt x="2216" y="9574"/>
                    <a:pt x="2287" y="9503"/>
                    <a:pt x="2287" y="9407"/>
                  </a:cubicBezTo>
                  <a:cubicBezTo>
                    <a:pt x="2287" y="9217"/>
                    <a:pt x="2240" y="9026"/>
                    <a:pt x="2168" y="8836"/>
                  </a:cubicBezTo>
                  <a:cubicBezTo>
                    <a:pt x="2224" y="8808"/>
                    <a:pt x="2288" y="8796"/>
                    <a:pt x="2350" y="8796"/>
                  </a:cubicBezTo>
                  <a:cubicBezTo>
                    <a:pt x="2395" y="8796"/>
                    <a:pt x="2438" y="8802"/>
                    <a:pt x="2478" y="8812"/>
                  </a:cubicBezTo>
                  <a:cubicBezTo>
                    <a:pt x="2499" y="8820"/>
                    <a:pt x="2519" y="8823"/>
                    <a:pt x="2537" y="8823"/>
                  </a:cubicBezTo>
                  <a:cubicBezTo>
                    <a:pt x="2690" y="8823"/>
                    <a:pt x="2764" y="8590"/>
                    <a:pt x="2573" y="8526"/>
                  </a:cubicBezTo>
                  <a:cubicBezTo>
                    <a:pt x="2503" y="8496"/>
                    <a:pt x="2425" y="8483"/>
                    <a:pt x="2345" y="8483"/>
                  </a:cubicBezTo>
                  <a:cubicBezTo>
                    <a:pt x="2235" y="8483"/>
                    <a:pt x="2122" y="8509"/>
                    <a:pt x="2025" y="8550"/>
                  </a:cubicBezTo>
                  <a:cubicBezTo>
                    <a:pt x="1954" y="8455"/>
                    <a:pt x="1858" y="8383"/>
                    <a:pt x="1763" y="8312"/>
                  </a:cubicBezTo>
                  <a:cubicBezTo>
                    <a:pt x="1835" y="7883"/>
                    <a:pt x="2120" y="7550"/>
                    <a:pt x="2549" y="7455"/>
                  </a:cubicBezTo>
                  <a:cubicBezTo>
                    <a:pt x="2668" y="7669"/>
                    <a:pt x="2811" y="7860"/>
                    <a:pt x="2978" y="8026"/>
                  </a:cubicBezTo>
                  <a:cubicBezTo>
                    <a:pt x="3017" y="8066"/>
                    <a:pt x="3064" y="8083"/>
                    <a:pt x="3109" y="8083"/>
                  </a:cubicBezTo>
                  <a:cubicBezTo>
                    <a:pt x="3147" y="8083"/>
                    <a:pt x="3184" y="8071"/>
                    <a:pt x="3216" y="8050"/>
                  </a:cubicBezTo>
                  <a:cubicBezTo>
                    <a:pt x="3264" y="8002"/>
                    <a:pt x="3287" y="7883"/>
                    <a:pt x="3216" y="7836"/>
                  </a:cubicBezTo>
                  <a:cubicBezTo>
                    <a:pt x="2978" y="7550"/>
                    <a:pt x="2740" y="7217"/>
                    <a:pt x="2573" y="6883"/>
                  </a:cubicBezTo>
                  <a:lnTo>
                    <a:pt x="2549" y="6883"/>
                  </a:lnTo>
                  <a:cubicBezTo>
                    <a:pt x="2240" y="6050"/>
                    <a:pt x="2430" y="5097"/>
                    <a:pt x="3073" y="4478"/>
                  </a:cubicBezTo>
                  <a:cubicBezTo>
                    <a:pt x="3216" y="4335"/>
                    <a:pt x="3383" y="4240"/>
                    <a:pt x="3573" y="4168"/>
                  </a:cubicBezTo>
                  <a:lnTo>
                    <a:pt x="3573" y="4168"/>
                  </a:lnTo>
                  <a:cubicBezTo>
                    <a:pt x="3383" y="4645"/>
                    <a:pt x="3406" y="5192"/>
                    <a:pt x="3645" y="5645"/>
                  </a:cubicBezTo>
                  <a:cubicBezTo>
                    <a:pt x="3692" y="5811"/>
                    <a:pt x="3692" y="6002"/>
                    <a:pt x="3645" y="6169"/>
                  </a:cubicBezTo>
                  <a:cubicBezTo>
                    <a:pt x="3597" y="6240"/>
                    <a:pt x="3525" y="6288"/>
                    <a:pt x="3430" y="6312"/>
                  </a:cubicBezTo>
                  <a:cubicBezTo>
                    <a:pt x="3264" y="6383"/>
                    <a:pt x="3335" y="6621"/>
                    <a:pt x="3525" y="6621"/>
                  </a:cubicBezTo>
                  <a:cubicBezTo>
                    <a:pt x="3692" y="6574"/>
                    <a:pt x="3835" y="6454"/>
                    <a:pt x="3907" y="6312"/>
                  </a:cubicBezTo>
                  <a:cubicBezTo>
                    <a:pt x="4026" y="6050"/>
                    <a:pt x="4026" y="5788"/>
                    <a:pt x="3954" y="5550"/>
                  </a:cubicBezTo>
                  <a:cubicBezTo>
                    <a:pt x="3883" y="5383"/>
                    <a:pt x="3835" y="5216"/>
                    <a:pt x="3787" y="5049"/>
                  </a:cubicBezTo>
                  <a:lnTo>
                    <a:pt x="3787" y="5049"/>
                  </a:lnTo>
                  <a:cubicBezTo>
                    <a:pt x="4121" y="5097"/>
                    <a:pt x="4383" y="5359"/>
                    <a:pt x="4430" y="5692"/>
                  </a:cubicBezTo>
                  <a:cubicBezTo>
                    <a:pt x="4451" y="5754"/>
                    <a:pt x="4507" y="5816"/>
                    <a:pt x="4584" y="5816"/>
                  </a:cubicBezTo>
                  <a:cubicBezTo>
                    <a:pt x="4596" y="5816"/>
                    <a:pt x="4608" y="5815"/>
                    <a:pt x="4621" y="5811"/>
                  </a:cubicBezTo>
                  <a:cubicBezTo>
                    <a:pt x="4692" y="5788"/>
                    <a:pt x="4740" y="5716"/>
                    <a:pt x="4740" y="5621"/>
                  </a:cubicBezTo>
                  <a:cubicBezTo>
                    <a:pt x="4645" y="5145"/>
                    <a:pt x="4240" y="4764"/>
                    <a:pt x="3764" y="4740"/>
                  </a:cubicBezTo>
                  <a:cubicBezTo>
                    <a:pt x="3740" y="4454"/>
                    <a:pt x="3859" y="4192"/>
                    <a:pt x="4097" y="4025"/>
                  </a:cubicBezTo>
                  <a:cubicBezTo>
                    <a:pt x="4177" y="4014"/>
                    <a:pt x="4258" y="4009"/>
                    <a:pt x="4338" y="4009"/>
                  </a:cubicBezTo>
                  <a:cubicBezTo>
                    <a:pt x="4779" y="4009"/>
                    <a:pt x="5207" y="4172"/>
                    <a:pt x="5550" y="4454"/>
                  </a:cubicBezTo>
                  <a:cubicBezTo>
                    <a:pt x="5907" y="4787"/>
                    <a:pt x="6240" y="5168"/>
                    <a:pt x="6502" y="5573"/>
                  </a:cubicBezTo>
                  <a:cubicBezTo>
                    <a:pt x="6383" y="5645"/>
                    <a:pt x="6288" y="5716"/>
                    <a:pt x="6217" y="5835"/>
                  </a:cubicBezTo>
                  <a:cubicBezTo>
                    <a:pt x="6074" y="6073"/>
                    <a:pt x="6026" y="6335"/>
                    <a:pt x="6074" y="6597"/>
                  </a:cubicBezTo>
                  <a:cubicBezTo>
                    <a:pt x="6000" y="6759"/>
                    <a:pt x="5845" y="6848"/>
                    <a:pt x="5682" y="6848"/>
                  </a:cubicBezTo>
                  <a:cubicBezTo>
                    <a:pt x="5580" y="6848"/>
                    <a:pt x="5474" y="6813"/>
                    <a:pt x="5383" y="6740"/>
                  </a:cubicBezTo>
                  <a:cubicBezTo>
                    <a:pt x="5358" y="6723"/>
                    <a:pt x="5329" y="6715"/>
                    <a:pt x="5301" y="6715"/>
                  </a:cubicBezTo>
                  <a:cubicBezTo>
                    <a:pt x="5250" y="6715"/>
                    <a:pt x="5199" y="6742"/>
                    <a:pt x="5169" y="6788"/>
                  </a:cubicBezTo>
                  <a:cubicBezTo>
                    <a:pt x="5121" y="6859"/>
                    <a:pt x="5145" y="6955"/>
                    <a:pt x="5216" y="7002"/>
                  </a:cubicBezTo>
                  <a:cubicBezTo>
                    <a:pt x="5347" y="7097"/>
                    <a:pt x="5508" y="7145"/>
                    <a:pt x="5669" y="7145"/>
                  </a:cubicBezTo>
                  <a:cubicBezTo>
                    <a:pt x="5830" y="7145"/>
                    <a:pt x="5990" y="7097"/>
                    <a:pt x="6121" y="7002"/>
                  </a:cubicBezTo>
                  <a:lnTo>
                    <a:pt x="6121" y="7002"/>
                  </a:lnTo>
                  <a:cubicBezTo>
                    <a:pt x="6121" y="7359"/>
                    <a:pt x="6050" y="7598"/>
                    <a:pt x="5931" y="7645"/>
                  </a:cubicBezTo>
                  <a:cubicBezTo>
                    <a:pt x="5761" y="7730"/>
                    <a:pt x="5837" y="7966"/>
                    <a:pt x="5990" y="7966"/>
                  </a:cubicBezTo>
                  <a:cubicBezTo>
                    <a:pt x="6009" y="7966"/>
                    <a:pt x="6029" y="7963"/>
                    <a:pt x="6050" y="7955"/>
                  </a:cubicBezTo>
                  <a:cubicBezTo>
                    <a:pt x="6288" y="7860"/>
                    <a:pt x="6526" y="7502"/>
                    <a:pt x="6383" y="6431"/>
                  </a:cubicBezTo>
                  <a:cubicBezTo>
                    <a:pt x="6336" y="6193"/>
                    <a:pt x="6455" y="5954"/>
                    <a:pt x="6669" y="5835"/>
                  </a:cubicBezTo>
                  <a:cubicBezTo>
                    <a:pt x="7002" y="6454"/>
                    <a:pt x="7002" y="6740"/>
                    <a:pt x="7145" y="7002"/>
                  </a:cubicBezTo>
                  <a:cubicBezTo>
                    <a:pt x="7050" y="7217"/>
                    <a:pt x="6860" y="7860"/>
                    <a:pt x="7241" y="8241"/>
                  </a:cubicBezTo>
                  <a:cubicBezTo>
                    <a:pt x="7275" y="8265"/>
                    <a:pt x="7308" y="8275"/>
                    <a:pt x="7340" y="8275"/>
                  </a:cubicBezTo>
                  <a:cubicBezTo>
                    <a:pt x="7463" y="8275"/>
                    <a:pt x="7550" y="8116"/>
                    <a:pt x="7455" y="8002"/>
                  </a:cubicBezTo>
                  <a:cubicBezTo>
                    <a:pt x="7312" y="7788"/>
                    <a:pt x="7288" y="7526"/>
                    <a:pt x="7383" y="7288"/>
                  </a:cubicBezTo>
                  <a:lnTo>
                    <a:pt x="7383" y="7288"/>
                  </a:lnTo>
                  <a:cubicBezTo>
                    <a:pt x="7526" y="7407"/>
                    <a:pt x="7693" y="7478"/>
                    <a:pt x="7884" y="7478"/>
                  </a:cubicBezTo>
                  <a:cubicBezTo>
                    <a:pt x="7955" y="7478"/>
                    <a:pt x="8026" y="7407"/>
                    <a:pt x="8026" y="7312"/>
                  </a:cubicBezTo>
                  <a:cubicBezTo>
                    <a:pt x="8026" y="7217"/>
                    <a:pt x="7955" y="7169"/>
                    <a:pt x="7884" y="7169"/>
                  </a:cubicBezTo>
                  <a:cubicBezTo>
                    <a:pt x="7455" y="7169"/>
                    <a:pt x="7312" y="6597"/>
                    <a:pt x="7312" y="6574"/>
                  </a:cubicBezTo>
                  <a:cubicBezTo>
                    <a:pt x="7145" y="6073"/>
                    <a:pt x="6907" y="5597"/>
                    <a:pt x="6598" y="5145"/>
                  </a:cubicBezTo>
                  <a:lnTo>
                    <a:pt x="6598" y="5145"/>
                  </a:lnTo>
                  <a:cubicBezTo>
                    <a:pt x="6684" y="5169"/>
                    <a:pt x="6770" y="5181"/>
                    <a:pt x="6855" y="5181"/>
                  </a:cubicBezTo>
                  <a:cubicBezTo>
                    <a:pt x="7098" y="5181"/>
                    <a:pt x="7332" y="5083"/>
                    <a:pt x="7526" y="4907"/>
                  </a:cubicBezTo>
                  <a:cubicBezTo>
                    <a:pt x="7669" y="4907"/>
                    <a:pt x="7788" y="4954"/>
                    <a:pt x="7907" y="5026"/>
                  </a:cubicBezTo>
                  <a:cubicBezTo>
                    <a:pt x="8003" y="5121"/>
                    <a:pt x="8050" y="5264"/>
                    <a:pt x="8026" y="5407"/>
                  </a:cubicBezTo>
                  <a:cubicBezTo>
                    <a:pt x="8026" y="5478"/>
                    <a:pt x="8098" y="5550"/>
                    <a:pt x="8193" y="5550"/>
                  </a:cubicBezTo>
                  <a:cubicBezTo>
                    <a:pt x="8265" y="5550"/>
                    <a:pt x="8336" y="5478"/>
                    <a:pt x="8336" y="5407"/>
                  </a:cubicBezTo>
                  <a:cubicBezTo>
                    <a:pt x="8384" y="5049"/>
                    <a:pt x="8146" y="4740"/>
                    <a:pt x="7812" y="4645"/>
                  </a:cubicBezTo>
                  <a:cubicBezTo>
                    <a:pt x="7911" y="4545"/>
                    <a:pt x="8044" y="4496"/>
                    <a:pt x="8181" y="4496"/>
                  </a:cubicBezTo>
                  <a:cubicBezTo>
                    <a:pt x="8209" y="4496"/>
                    <a:pt x="8237" y="4498"/>
                    <a:pt x="8265" y="4502"/>
                  </a:cubicBezTo>
                  <a:cubicBezTo>
                    <a:pt x="8284" y="4509"/>
                    <a:pt x="8303" y="4512"/>
                    <a:pt x="8320" y="4512"/>
                  </a:cubicBezTo>
                  <a:cubicBezTo>
                    <a:pt x="8472" y="4512"/>
                    <a:pt x="8531" y="4259"/>
                    <a:pt x="8360" y="4216"/>
                  </a:cubicBezTo>
                  <a:cubicBezTo>
                    <a:pt x="8298" y="4199"/>
                    <a:pt x="8237" y="4191"/>
                    <a:pt x="8177" y="4191"/>
                  </a:cubicBezTo>
                  <a:cubicBezTo>
                    <a:pt x="7824" y="4191"/>
                    <a:pt x="7519" y="4461"/>
                    <a:pt x="7336" y="4645"/>
                  </a:cubicBezTo>
                  <a:cubicBezTo>
                    <a:pt x="7184" y="4796"/>
                    <a:pt x="6999" y="4864"/>
                    <a:pt x="6807" y="4864"/>
                  </a:cubicBezTo>
                  <a:cubicBezTo>
                    <a:pt x="6578" y="4864"/>
                    <a:pt x="6340" y="4766"/>
                    <a:pt x="6145" y="4597"/>
                  </a:cubicBezTo>
                  <a:cubicBezTo>
                    <a:pt x="6026" y="4478"/>
                    <a:pt x="5883" y="4335"/>
                    <a:pt x="5740" y="4216"/>
                  </a:cubicBezTo>
                  <a:cubicBezTo>
                    <a:pt x="5336" y="3872"/>
                    <a:pt x="4839" y="3697"/>
                    <a:pt x="4330" y="3697"/>
                  </a:cubicBezTo>
                  <a:cubicBezTo>
                    <a:pt x="4028" y="3697"/>
                    <a:pt x="3723" y="3758"/>
                    <a:pt x="3430" y="3883"/>
                  </a:cubicBezTo>
                  <a:cubicBezTo>
                    <a:pt x="3597" y="2811"/>
                    <a:pt x="4121" y="1834"/>
                    <a:pt x="4954" y="1120"/>
                  </a:cubicBezTo>
                  <a:cubicBezTo>
                    <a:pt x="5216" y="906"/>
                    <a:pt x="5526" y="715"/>
                    <a:pt x="5835" y="596"/>
                  </a:cubicBezTo>
                  <a:cubicBezTo>
                    <a:pt x="5931" y="572"/>
                    <a:pt x="5955" y="477"/>
                    <a:pt x="5931" y="406"/>
                  </a:cubicBezTo>
                  <a:cubicBezTo>
                    <a:pt x="5913" y="333"/>
                    <a:pt x="5853" y="302"/>
                    <a:pt x="5794" y="302"/>
                  </a:cubicBezTo>
                  <a:cubicBezTo>
                    <a:pt x="5775" y="302"/>
                    <a:pt x="5757" y="305"/>
                    <a:pt x="5740" y="310"/>
                  </a:cubicBezTo>
                  <a:cubicBezTo>
                    <a:pt x="5359" y="429"/>
                    <a:pt x="5026" y="644"/>
                    <a:pt x="4740" y="882"/>
                  </a:cubicBezTo>
                  <a:cubicBezTo>
                    <a:pt x="4502" y="1096"/>
                    <a:pt x="4264" y="1334"/>
                    <a:pt x="4073" y="1596"/>
                  </a:cubicBezTo>
                  <a:cubicBezTo>
                    <a:pt x="3740" y="882"/>
                    <a:pt x="3192" y="310"/>
                    <a:pt x="2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4"/>
            <p:cNvSpPr/>
            <p:nvPr/>
          </p:nvSpPr>
          <p:spPr>
            <a:xfrm>
              <a:off x="1012325" y="2344618"/>
              <a:ext cx="204505" cy="144910"/>
            </a:xfrm>
            <a:custGeom>
              <a:avLst/>
              <a:gdLst/>
              <a:ahLst/>
              <a:cxnLst/>
              <a:rect l="l" t="t" r="r" b="b"/>
              <a:pathLst>
                <a:path w="6091" h="4316" extrusionOk="0">
                  <a:moveTo>
                    <a:pt x="5912" y="1"/>
                  </a:moveTo>
                  <a:cubicBezTo>
                    <a:pt x="5835" y="1"/>
                    <a:pt x="5781" y="65"/>
                    <a:pt x="5781" y="148"/>
                  </a:cubicBezTo>
                  <a:lnTo>
                    <a:pt x="5710" y="2220"/>
                  </a:lnTo>
                  <a:cubicBezTo>
                    <a:pt x="5686" y="2530"/>
                    <a:pt x="5614" y="2815"/>
                    <a:pt x="5519" y="3077"/>
                  </a:cubicBezTo>
                  <a:cubicBezTo>
                    <a:pt x="5376" y="3577"/>
                    <a:pt x="4948" y="3935"/>
                    <a:pt x="4448" y="4006"/>
                  </a:cubicBezTo>
                  <a:cubicBezTo>
                    <a:pt x="4233" y="4006"/>
                    <a:pt x="4019" y="3982"/>
                    <a:pt x="3805" y="3935"/>
                  </a:cubicBezTo>
                  <a:cubicBezTo>
                    <a:pt x="3614" y="3887"/>
                    <a:pt x="2995" y="3673"/>
                    <a:pt x="2709" y="2672"/>
                  </a:cubicBezTo>
                  <a:cubicBezTo>
                    <a:pt x="2682" y="2600"/>
                    <a:pt x="2623" y="2569"/>
                    <a:pt x="2564" y="2569"/>
                  </a:cubicBezTo>
                  <a:cubicBezTo>
                    <a:pt x="2468" y="2569"/>
                    <a:pt x="2370" y="2650"/>
                    <a:pt x="2400" y="2768"/>
                  </a:cubicBezTo>
                  <a:cubicBezTo>
                    <a:pt x="2495" y="3077"/>
                    <a:pt x="2638" y="3387"/>
                    <a:pt x="2828" y="3649"/>
                  </a:cubicBezTo>
                  <a:cubicBezTo>
                    <a:pt x="1947" y="3244"/>
                    <a:pt x="1137" y="2672"/>
                    <a:pt x="494" y="1958"/>
                  </a:cubicBezTo>
                  <a:cubicBezTo>
                    <a:pt x="459" y="1922"/>
                    <a:pt x="417" y="1904"/>
                    <a:pt x="375" y="1904"/>
                  </a:cubicBezTo>
                  <a:cubicBezTo>
                    <a:pt x="334" y="1904"/>
                    <a:pt x="292" y="1922"/>
                    <a:pt x="256" y="1958"/>
                  </a:cubicBezTo>
                  <a:cubicBezTo>
                    <a:pt x="209" y="2006"/>
                    <a:pt x="209" y="2125"/>
                    <a:pt x="256" y="2172"/>
                  </a:cubicBezTo>
                  <a:cubicBezTo>
                    <a:pt x="351" y="2268"/>
                    <a:pt x="447" y="2363"/>
                    <a:pt x="518" y="2434"/>
                  </a:cubicBezTo>
                  <a:cubicBezTo>
                    <a:pt x="661" y="2601"/>
                    <a:pt x="733" y="2839"/>
                    <a:pt x="709" y="3077"/>
                  </a:cubicBezTo>
                  <a:cubicBezTo>
                    <a:pt x="637" y="3363"/>
                    <a:pt x="447" y="3577"/>
                    <a:pt x="161" y="3696"/>
                  </a:cubicBezTo>
                  <a:cubicBezTo>
                    <a:pt x="0" y="3777"/>
                    <a:pt x="94" y="4009"/>
                    <a:pt x="241" y="4009"/>
                  </a:cubicBezTo>
                  <a:cubicBezTo>
                    <a:pt x="268" y="4009"/>
                    <a:pt x="298" y="4001"/>
                    <a:pt x="328" y="3982"/>
                  </a:cubicBezTo>
                  <a:cubicBezTo>
                    <a:pt x="447" y="3911"/>
                    <a:pt x="566" y="3816"/>
                    <a:pt x="661" y="3744"/>
                  </a:cubicBezTo>
                  <a:cubicBezTo>
                    <a:pt x="685" y="3816"/>
                    <a:pt x="709" y="3911"/>
                    <a:pt x="780" y="3982"/>
                  </a:cubicBezTo>
                  <a:cubicBezTo>
                    <a:pt x="923" y="4173"/>
                    <a:pt x="1161" y="4268"/>
                    <a:pt x="1399" y="4268"/>
                  </a:cubicBezTo>
                  <a:cubicBezTo>
                    <a:pt x="1590" y="4244"/>
                    <a:pt x="1590" y="3982"/>
                    <a:pt x="1399" y="3958"/>
                  </a:cubicBezTo>
                  <a:cubicBezTo>
                    <a:pt x="1256" y="3958"/>
                    <a:pt x="1114" y="3911"/>
                    <a:pt x="1018" y="3792"/>
                  </a:cubicBezTo>
                  <a:cubicBezTo>
                    <a:pt x="947" y="3649"/>
                    <a:pt x="923" y="3506"/>
                    <a:pt x="947" y="3339"/>
                  </a:cubicBezTo>
                  <a:cubicBezTo>
                    <a:pt x="1018" y="3196"/>
                    <a:pt x="1042" y="3053"/>
                    <a:pt x="1018" y="2887"/>
                  </a:cubicBezTo>
                  <a:lnTo>
                    <a:pt x="1018" y="2887"/>
                  </a:lnTo>
                  <a:cubicBezTo>
                    <a:pt x="2304" y="3935"/>
                    <a:pt x="3543" y="4316"/>
                    <a:pt x="4352" y="4316"/>
                  </a:cubicBezTo>
                  <a:cubicBezTo>
                    <a:pt x="4948" y="4316"/>
                    <a:pt x="5495" y="3982"/>
                    <a:pt x="5805" y="3196"/>
                  </a:cubicBezTo>
                  <a:cubicBezTo>
                    <a:pt x="5924" y="2887"/>
                    <a:pt x="5996" y="2577"/>
                    <a:pt x="5996" y="2244"/>
                  </a:cubicBezTo>
                  <a:lnTo>
                    <a:pt x="6091" y="172"/>
                  </a:lnTo>
                  <a:cubicBezTo>
                    <a:pt x="6091" y="77"/>
                    <a:pt x="6019" y="5"/>
                    <a:pt x="5924" y="5"/>
                  </a:cubicBezTo>
                  <a:lnTo>
                    <a:pt x="5948" y="5"/>
                  </a:lnTo>
                  <a:cubicBezTo>
                    <a:pt x="5935" y="2"/>
                    <a:pt x="5923" y="1"/>
                    <a:pt x="5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4"/>
            <p:cNvSpPr/>
            <p:nvPr/>
          </p:nvSpPr>
          <p:spPr>
            <a:xfrm>
              <a:off x="1065474" y="2131081"/>
              <a:ext cx="200946" cy="281996"/>
            </a:xfrm>
            <a:custGeom>
              <a:avLst/>
              <a:gdLst/>
              <a:ahLst/>
              <a:cxnLst/>
              <a:rect l="l" t="t" r="r" b="b"/>
              <a:pathLst>
                <a:path w="5985" h="8399" extrusionOk="0">
                  <a:moveTo>
                    <a:pt x="2930" y="1"/>
                  </a:moveTo>
                  <a:cubicBezTo>
                    <a:pt x="2502" y="1"/>
                    <a:pt x="2084" y="47"/>
                    <a:pt x="1650" y="126"/>
                  </a:cubicBezTo>
                  <a:cubicBezTo>
                    <a:pt x="1645" y="125"/>
                    <a:pt x="1639" y="125"/>
                    <a:pt x="1634" y="125"/>
                  </a:cubicBezTo>
                  <a:cubicBezTo>
                    <a:pt x="1482" y="125"/>
                    <a:pt x="1524" y="426"/>
                    <a:pt x="1665" y="426"/>
                  </a:cubicBezTo>
                  <a:cubicBezTo>
                    <a:pt x="1683" y="426"/>
                    <a:pt x="1701" y="422"/>
                    <a:pt x="1721" y="412"/>
                  </a:cubicBezTo>
                  <a:cubicBezTo>
                    <a:pt x="2085" y="339"/>
                    <a:pt x="2463" y="308"/>
                    <a:pt x="2844" y="308"/>
                  </a:cubicBezTo>
                  <a:cubicBezTo>
                    <a:pt x="2962" y="308"/>
                    <a:pt x="3080" y="311"/>
                    <a:pt x="3198" y="316"/>
                  </a:cubicBezTo>
                  <a:cubicBezTo>
                    <a:pt x="3246" y="316"/>
                    <a:pt x="3246" y="364"/>
                    <a:pt x="3293" y="435"/>
                  </a:cubicBezTo>
                  <a:cubicBezTo>
                    <a:pt x="3460" y="697"/>
                    <a:pt x="3436" y="1007"/>
                    <a:pt x="3246" y="1245"/>
                  </a:cubicBezTo>
                  <a:cubicBezTo>
                    <a:pt x="3222" y="1293"/>
                    <a:pt x="3222" y="1317"/>
                    <a:pt x="3174" y="1317"/>
                  </a:cubicBezTo>
                  <a:cubicBezTo>
                    <a:pt x="2932" y="1245"/>
                    <a:pt x="2687" y="1210"/>
                    <a:pt x="2444" y="1210"/>
                  </a:cubicBezTo>
                  <a:cubicBezTo>
                    <a:pt x="2043" y="1210"/>
                    <a:pt x="1649" y="1305"/>
                    <a:pt x="1293" y="1483"/>
                  </a:cubicBezTo>
                  <a:cubicBezTo>
                    <a:pt x="745" y="1817"/>
                    <a:pt x="436" y="2555"/>
                    <a:pt x="340" y="3174"/>
                  </a:cubicBezTo>
                  <a:cubicBezTo>
                    <a:pt x="293" y="3174"/>
                    <a:pt x="245" y="3174"/>
                    <a:pt x="197" y="3150"/>
                  </a:cubicBezTo>
                  <a:cubicBezTo>
                    <a:pt x="184" y="3144"/>
                    <a:pt x="171" y="3142"/>
                    <a:pt x="159" y="3142"/>
                  </a:cubicBezTo>
                  <a:cubicBezTo>
                    <a:pt x="29" y="3142"/>
                    <a:pt x="0" y="3461"/>
                    <a:pt x="158" y="3461"/>
                  </a:cubicBezTo>
                  <a:cubicBezTo>
                    <a:pt x="163" y="3461"/>
                    <a:pt x="168" y="3461"/>
                    <a:pt x="174" y="3460"/>
                  </a:cubicBezTo>
                  <a:cubicBezTo>
                    <a:pt x="412" y="3484"/>
                    <a:pt x="650" y="3555"/>
                    <a:pt x="864" y="3674"/>
                  </a:cubicBezTo>
                  <a:cubicBezTo>
                    <a:pt x="889" y="3688"/>
                    <a:pt x="914" y="3695"/>
                    <a:pt x="938" y="3695"/>
                  </a:cubicBezTo>
                  <a:cubicBezTo>
                    <a:pt x="1073" y="3695"/>
                    <a:pt x="1169" y="3493"/>
                    <a:pt x="1007" y="3412"/>
                  </a:cubicBezTo>
                  <a:cubicBezTo>
                    <a:pt x="888" y="3341"/>
                    <a:pt x="769" y="3269"/>
                    <a:pt x="626" y="3246"/>
                  </a:cubicBezTo>
                  <a:cubicBezTo>
                    <a:pt x="697" y="2769"/>
                    <a:pt x="912" y="2317"/>
                    <a:pt x="1221" y="1936"/>
                  </a:cubicBezTo>
                  <a:cubicBezTo>
                    <a:pt x="1293" y="1933"/>
                    <a:pt x="1370" y="1931"/>
                    <a:pt x="1453" y="1931"/>
                  </a:cubicBezTo>
                  <a:cubicBezTo>
                    <a:pt x="2083" y="1931"/>
                    <a:pt x="2992" y="2037"/>
                    <a:pt x="3603" y="2626"/>
                  </a:cubicBezTo>
                  <a:cubicBezTo>
                    <a:pt x="4079" y="3150"/>
                    <a:pt x="4317" y="3817"/>
                    <a:pt x="4270" y="4532"/>
                  </a:cubicBezTo>
                  <a:lnTo>
                    <a:pt x="4222" y="5817"/>
                  </a:lnTo>
                  <a:cubicBezTo>
                    <a:pt x="4222" y="5889"/>
                    <a:pt x="4293" y="5960"/>
                    <a:pt x="4389" y="5960"/>
                  </a:cubicBezTo>
                  <a:cubicBezTo>
                    <a:pt x="4398" y="5963"/>
                    <a:pt x="4407" y="5965"/>
                    <a:pt x="4417" y="5965"/>
                  </a:cubicBezTo>
                  <a:cubicBezTo>
                    <a:pt x="4478" y="5965"/>
                    <a:pt x="4532" y="5900"/>
                    <a:pt x="4532" y="5817"/>
                  </a:cubicBezTo>
                  <a:lnTo>
                    <a:pt x="4579" y="5008"/>
                  </a:lnTo>
                  <a:cubicBezTo>
                    <a:pt x="4698" y="5008"/>
                    <a:pt x="4817" y="5032"/>
                    <a:pt x="4913" y="5103"/>
                  </a:cubicBezTo>
                  <a:cubicBezTo>
                    <a:pt x="4960" y="5174"/>
                    <a:pt x="4984" y="5246"/>
                    <a:pt x="5008" y="5317"/>
                  </a:cubicBezTo>
                  <a:lnTo>
                    <a:pt x="5008" y="6818"/>
                  </a:lnTo>
                  <a:cubicBezTo>
                    <a:pt x="4984" y="7008"/>
                    <a:pt x="5008" y="7199"/>
                    <a:pt x="5103" y="7389"/>
                  </a:cubicBezTo>
                  <a:cubicBezTo>
                    <a:pt x="5127" y="7484"/>
                    <a:pt x="5175" y="8008"/>
                    <a:pt x="4913" y="8104"/>
                  </a:cubicBezTo>
                  <a:cubicBezTo>
                    <a:pt x="4817" y="8127"/>
                    <a:pt x="4770" y="8223"/>
                    <a:pt x="4794" y="8294"/>
                  </a:cubicBezTo>
                  <a:cubicBezTo>
                    <a:pt x="4830" y="8367"/>
                    <a:pt x="4880" y="8398"/>
                    <a:pt x="4944" y="8398"/>
                  </a:cubicBezTo>
                  <a:cubicBezTo>
                    <a:pt x="4964" y="8398"/>
                    <a:pt x="4985" y="8395"/>
                    <a:pt x="5008" y="8389"/>
                  </a:cubicBezTo>
                  <a:cubicBezTo>
                    <a:pt x="5270" y="8270"/>
                    <a:pt x="5460" y="7985"/>
                    <a:pt x="5437" y="7675"/>
                  </a:cubicBezTo>
                  <a:lnTo>
                    <a:pt x="5437" y="7675"/>
                  </a:lnTo>
                  <a:cubicBezTo>
                    <a:pt x="5526" y="7729"/>
                    <a:pt x="5615" y="7755"/>
                    <a:pt x="5704" y="7755"/>
                  </a:cubicBezTo>
                  <a:cubicBezTo>
                    <a:pt x="5734" y="7755"/>
                    <a:pt x="5764" y="7752"/>
                    <a:pt x="5794" y="7746"/>
                  </a:cubicBezTo>
                  <a:cubicBezTo>
                    <a:pt x="5889" y="7746"/>
                    <a:pt x="5960" y="7699"/>
                    <a:pt x="5960" y="7604"/>
                  </a:cubicBezTo>
                  <a:cubicBezTo>
                    <a:pt x="5960" y="7508"/>
                    <a:pt x="5889" y="7437"/>
                    <a:pt x="5794" y="7437"/>
                  </a:cubicBezTo>
                  <a:cubicBezTo>
                    <a:pt x="5769" y="7441"/>
                    <a:pt x="5745" y="7443"/>
                    <a:pt x="5722" y="7443"/>
                  </a:cubicBezTo>
                  <a:cubicBezTo>
                    <a:pt x="5611" y="7443"/>
                    <a:pt x="5515" y="7397"/>
                    <a:pt x="5437" y="7318"/>
                  </a:cubicBezTo>
                  <a:cubicBezTo>
                    <a:pt x="5341" y="7175"/>
                    <a:pt x="5294" y="7008"/>
                    <a:pt x="5294" y="6841"/>
                  </a:cubicBezTo>
                  <a:cubicBezTo>
                    <a:pt x="5294" y="6818"/>
                    <a:pt x="5294" y="6818"/>
                    <a:pt x="5294" y="6818"/>
                  </a:cubicBezTo>
                  <a:lnTo>
                    <a:pt x="5294" y="6603"/>
                  </a:lnTo>
                  <a:cubicBezTo>
                    <a:pt x="5437" y="6722"/>
                    <a:pt x="5603" y="6794"/>
                    <a:pt x="5794" y="6794"/>
                  </a:cubicBezTo>
                  <a:cubicBezTo>
                    <a:pt x="5799" y="6795"/>
                    <a:pt x="5804" y="6795"/>
                    <a:pt x="5808" y="6795"/>
                  </a:cubicBezTo>
                  <a:cubicBezTo>
                    <a:pt x="5956" y="6795"/>
                    <a:pt x="5956" y="6459"/>
                    <a:pt x="5808" y="6459"/>
                  </a:cubicBezTo>
                  <a:cubicBezTo>
                    <a:pt x="5804" y="6459"/>
                    <a:pt x="5799" y="6460"/>
                    <a:pt x="5794" y="6460"/>
                  </a:cubicBezTo>
                  <a:cubicBezTo>
                    <a:pt x="5777" y="6463"/>
                    <a:pt x="5759" y="6464"/>
                    <a:pt x="5742" y="6464"/>
                  </a:cubicBezTo>
                  <a:cubicBezTo>
                    <a:pt x="5594" y="6464"/>
                    <a:pt x="5453" y="6374"/>
                    <a:pt x="5389" y="6246"/>
                  </a:cubicBezTo>
                  <a:cubicBezTo>
                    <a:pt x="5341" y="6151"/>
                    <a:pt x="5317" y="6056"/>
                    <a:pt x="5294" y="5960"/>
                  </a:cubicBezTo>
                  <a:lnTo>
                    <a:pt x="5294" y="5341"/>
                  </a:lnTo>
                  <a:cubicBezTo>
                    <a:pt x="5294" y="4936"/>
                    <a:pt x="5008" y="4722"/>
                    <a:pt x="4579" y="4722"/>
                  </a:cubicBezTo>
                  <a:cubicBezTo>
                    <a:pt x="4627" y="4150"/>
                    <a:pt x="4508" y="3579"/>
                    <a:pt x="4270" y="3055"/>
                  </a:cubicBezTo>
                  <a:cubicBezTo>
                    <a:pt x="4317" y="2864"/>
                    <a:pt x="4413" y="2722"/>
                    <a:pt x="4532" y="2603"/>
                  </a:cubicBezTo>
                  <a:cubicBezTo>
                    <a:pt x="4841" y="2769"/>
                    <a:pt x="5008" y="3103"/>
                    <a:pt x="4984" y="3436"/>
                  </a:cubicBezTo>
                  <a:lnTo>
                    <a:pt x="4984" y="3889"/>
                  </a:lnTo>
                  <a:cubicBezTo>
                    <a:pt x="4984" y="3889"/>
                    <a:pt x="5056" y="4031"/>
                    <a:pt x="5151" y="4031"/>
                  </a:cubicBezTo>
                  <a:cubicBezTo>
                    <a:pt x="5222" y="4031"/>
                    <a:pt x="5294" y="3960"/>
                    <a:pt x="5294" y="3889"/>
                  </a:cubicBezTo>
                  <a:cubicBezTo>
                    <a:pt x="5317" y="3650"/>
                    <a:pt x="5317" y="3436"/>
                    <a:pt x="5294" y="3222"/>
                  </a:cubicBezTo>
                  <a:lnTo>
                    <a:pt x="5294" y="3222"/>
                  </a:lnTo>
                  <a:cubicBezTo>
                    <a:pt x="5377" y="3246"/>
                    <a:pt x="5466" y="3257"/>
                    <a:pt x="5559" y="3257"/>
                  </a:cubicBezTo>
                  <a:cubicBezTo>
                    <a:pt x="5651" y="3257"/>
                    <a:pt x="5746" y="3246"/>
                    <a:pt x="5841" y="3222"/>
                  </a:cubicBezTo>
                  <a:cubicBezTo>
                    <a:pt x="5984" y="3150"/>
                    <a:pt x="5913" y="2912"/>
                    <a:pt x="5770" y="2912"/>
                  </a:cubicBezTo>
                  <a:cubicBezTo>
                    <a:pt x="5702" y="2927"/>
                    <a:pt x="5634" y="2935"/>
                    <a:pt x="5568" y="2935"/>
                  </a:cubicBezTo>
                  <a:cubicBezTo>
                    <a:pt x="5425" y="2935"/>
                    <a:pt x="5289" y="2898"/>
                    <a:pt x="5175" y="2817"/>
                  </a:cubicBezTo>
                  <a:cubicBezTo>
                    <a:pt x="5079" y="2674"/>
                    <a:pt x="4960" y="2531"/>
                    <a:pt x="4841" y="2412"/>
                  </a:cubicBezTo>
                  <a:cubicBezTo>
                    <a:pt x="5127" y="2293"/>
                    <a:pt x="5460" y="2245"/>
                    <a:pt x="5794" y="2245"/>
                  </a:cubicBezTo>
                  <a:cubicBezTo>
                    <a:pt x="5889" y="2245"/>
                    <a:pt x="5960" y="2198"/>
                    <a:pt x="5960" y="2102"/>
                  </a:cubicBezTo>
                  <a:lnTo>
                    <a:pt x="5937" y="2102"/>
                  </a:lnTo>
                  <a:cubicBezTo>
                    <a:pt x="5937" y="2007"/>
                    <a:pt x="5865" y="1960"/>
                    <a:pt x="5794" y="1960"/>
                  </a:cubicBezTo>
                  <a:cubicBezTo>
                    <a:pt x="5103" y="1960"/>
                    <a:pt x="4365" y="2102"/>
                    <a:pt x="4055" y="2722"/>
                  </a:cubicBezTo>
                  <a:cubicBezTo>
                    <a:pt x="3960" y="2603"/>
                    <a:pt x="3865" y="2483"/>
                    <a:pt x="3746" y="2388"/>
                  </a:cubicBezTo>
                  <a:cubicBezTo>
                    <a:pt x="3817" y="2245"/>
                    <a:pt x="3912" y="2150"/>
                    <a:pt x="4031" y="2055"/>
                  </a:cubicBezTo>
                  <a:cubicBezTo>
                    <a:pt x="4484" y="1698"/>
                    <a:pt x="5246" y="1626"/>
                    <a:pt x="5794" y="1626"/>
                  </a:cubicBezTo>
                  <a:cubicBezTo>
                    <a:pt x="5865" y="1626"/>
                    <a:pt x="5937" y="1555"/>
                    <a:pt x="5937" y="1459"/>
                  </a:cubicBezTo>
                  <a:cubicBezTo>
                    <a:pt x="5937" y="1364"/>
                    <a:pt x="5865" y="1293"/>
                    <a:pt x="5794" y="1293"/>
                  </a:cubicBezTo>
                  <a:cubicBezTo>
                    <a:pt x="5460" y="1293"/>
                    <a:pt x="5127" y="1317"/>
                    <a:pt x="4817" y="1388"/>
                  </a:cubicBezTo>
                  <a:cubicBezTo>
                    <a:pt x="4889" y="1031"/>
                    <a:pt x="5127" y="745"/>
                    <a:pt x="5460" y="626"/>
                  </a:cubicBezTo>
                  <a:cubicBezTo>
                    <a:pt x="5556" y="602"/>
                    <a:pt x="5579" y="507"/>
                    <a:pt x="5556" y="435"/>
                  </a:cubicBezTo>
                  <a:cubicBezTo>
                    <a:pt x="5537" y="363"/>
                    <a:pt x="5478" y="332"/>
                    <a:pt x="5418" y="332"/>
                  </a:cubicBezTo>
                  <a:cubicBezTo>
                    <a:pt x="5400" y="332"/>
                    <a:pt x="5382" y="335"/>
                    <a:pt x="5365" y="340"/>
                  </a:cubicBezTo>
                  <a:cubicBezTo>
                    <a:pt x="5246" y="388"/>
                    <a:pt x="5127" y="435"/>
                    <a:pt x="5008" y="531"/>
                  </a:cubicBezTo>
                  <a:cubicBezTo>
                    <a:pt x="4936" y="293"/>
                    <a:pt x="4770" y="126"/>
                    <a:pt x="4555" y="31"/>
                  </a:cubicBezTo>
                  <a:cubicBezTo>
                    <a:pt x="4529" y="17"/>
                    <a:pt x="4503" y="11"/>
                    <a:pt x="4480" y="11"/>
                  </a:cubicBezTo>
                  <a:cubicBezTo>
                    <a:pt x="4337" y="11"/>
                    <a:pt x="4269" y="231"/>
                    <a:pt x="4413" y="293"/>
                  </a:cubicBezTo>
                  <a:cubicBezTo>
                    <a:pt x="4627" y="364"/>
                    <a:pt x="4770" y="578"/>
                    <a:pt x="4746" y="793"/>
                  </a:cubicBezTo>
                  <a:cubicBezTo>
                    <a:pt x="4603" y="1007"/>
                    <a:pt x="4508" y="1245"/>
                    <a:pt x="4484" y="1483"/>
                  </a:cubicBezTo>
                  <a:cubicBezTo>
                    <a:pt x="4079" y="1579"/>
                    <a:pt x="3722" y="1840"/>
                    <a:pt x="3508" y="2198"/>
                  </a:cubicBezTo>
                  <a:cubicBezTo>
                    <a:pt x="2960" y="1840"/>
                    <a:pt x="2341" y="1674"/>
                    <a:pt x="1721" y="1650"/>
                  </a:cubicBezTo>
                  <a:cubicBezTo>
                    <a:pt x="1954" y="1573"/>
                    <a:pt x="2200" y="1530"/>
                    <a:pt x="2448" y="1530"/>
                  </a:cubicBezTo>
                  <a:cubicBezTo>
                    <a:pt x="2659" y="1530"/>
                    <a:pt x="2871" y="1561"/>
                    <a:pt x="3079" y="1626"/>
                  </a:cubicBezTo>
                  <a:cubicBezTo>
                    <a:pt x="3109" y="1636"/>
                    <a:pt x="3140" y="1641"/>
                    <a:pt x="3171" y="1641"/>
                  </a:cubicBezTo>
                  <a:cubicBezTo>
                    <a:pt x="3288" y="1641"/>
                    <a:pt x="3408" y="1573"/>
                    <a:pt x="3484" y="1459"/>
                  </a:cubicBezTo>
                  <a:cubicBezTo>
                    <a:pt x="3746" y="1126"/>
                    <a:pt x="3770" y="650"/>
                    <a:pt x="3555" y="293"/>
                  </a:cubicBezTo>
                  <a:cubicBezTo>
                    <a:pt x="3508" y="150"/>
                    <a:pt x="3365" y="31"/>
                    <a:pt x="3198" y="7"/>
                  </a:cubicBezTo>
                  <a:cubicBezTo>
                    <a:pt x="3108" y="3"/>
                    <a:pt x="3019" y="1"/>
                    <a:pt x="2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64"/>
          <p:cNvGrpSpPr/>
          <p:nvPr/>
        </p:nvGrpSpPr>
        <p:grpSpPr>
          <a:xfrm>
            <a:off x="2457729" y="2131282"/>
            <a:ext cx="419016" cy="359017"/>
            <a:chOff x="2457729" y="2131282"/>
            <a:chExt cx="419016" cy="359017"/>
          </a:xfrm>
        </p:grpSpPr>
        <p:sp>
          <p:nvSpPr>
            <p:cNvPr id="1393" name="Google Shape;1393;p64"/>
            <p:cNvSpPr/>
            <p:nvPr/>
          </p:nvSpPr>
          <p:spPr>
            <a:xfrm>
              <a:off x="2457729" y="2131282"/>
              <a:ext cx="419016" cy="359017"/>
            </a:xfrm>
            <a:custGeom>
              <a:avLst/>
              <a:gdLst/>
              <a:ahLst/>
              <a:cxnLst/>
              <a:rect l="l" t="t" r="r" b="b"/>
              <a:pathLst>
                <a:path w="12480" h="10693" extrusionOk="0">
                  <a:moveTo>
                    <a:pt x="5335" y="1"/>
                  </a:moveTo>
                  <a:cubicBezTo>
                    <a:pt x="3025" y="1"/>
                    <a:pt x="1477" y="1525"/>
                    <a:pt x="1477" y="1715"/>
                  </a:cubicBezTo>
                  <a:cubicBezTo>
                    <a:pt x="1477" y="1787"/>
                    <a:pt x="1549" y="1858"/>
                    <a:pt x="1644" y="1858"/>
                  </a:cubicBezTo>
                  <a:cubicBezTo>
                    <a:pt x="1835" y="1858"/>
                    <a:pt x="2930" y="310"/>
                    <a:pt x="5335" y="310"/>
                  </a:cubicBezTo>
                  <a:cubicBezTo>
                    <a:pt x="9812" y="310"/>
                    <a:pt x="12051" y="5716"/>
                    <a:pt x="8884" y="8884"/>
                  </a:cubicBezTo>
                  <a:cubicBezTo>
                    <a:pt x="7859" y="9909"/>
                    <a:pt x="6599" y="10367"/>
                    <a:pt x="5364" y="10367"/>
                  </a:cubicBezTo>
                  <a:cubicBezTo>
                    <a:pt x="2783" y="10367"/>
                    <a:pt x="310" y="8363"/>
                    <a:pt x="310" y="5335"/>
                  </a:cubicBezTo>
                  <a:cubicBezTo>
                    <a:pt x="310" y="3406"/>
                    <a:pt x="1358" y="2382"/>
                    <a:pt x="1358" y="2216"/>
                  </a:cubicBezTo>
                  <a:cubicBezTo>
                    <a:pt x="1358" y="2144"/>
                    <a:pt x="1287" y="2073"/>
                    <a:pt x="1192" y="2073"/>
                  </a:cubicBezTo>
                  <a:cubicBezTo>
                    <a:pt x="1001" y="2073"/>
                    <a:pt x="1" y="3501"/>
                    <a:pt x="1" y="5335"/>
                  </a:cubicBezTo>
                  <a:cubicBezTo>
                    <a:pt x="1" y="8559"/>
                    <a:pt x="2642" y="10692"/>
                    <a:pt x="5390" y="10692"/>
                  </a:cubicBezTo>
                  <a:cubicBezTo>
                    <a:pt x="6701" y="10692"/>
                    <a:pt x="8037" y="10206"/>
                    <a:pt x="9122" y="9122"/>
                  </a:cubicBezTo>
                  <a:cubicBezTo>
                    <a:pt x="12480" y="5764"/>
                    <a:pt x="10098"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4"/>
            <p:cNvSpPr/>
            <p:nvPr/>
          </p:nvSpPr>
          <p:spPr>
            <a:xfrm>
              <a:off x="2505708" y="2179362"/>
              <a:ext cx="307077" cy="262187"/>
            </a:xfrm>
            <a:custGeom>
              <a:avLst/>
              <a:gdLst/>
              <a:ahLst/>
              <a:cxnLst/>
              <a:rect l="l" t="t" r="r" b="b"/>
              <a:pathLst>
                <a:path w="9146" h="7809" extrusionOk="0">
                  <a:moveTo>
                    <a:pt x="3939" y="0"/>
                  </a:moveTo>
                  <a:cubicBezTo>
                    <a:pt x="1936" y="0"/>
                    <a:pt x="25" y="1555"/>
                    <a:pt x="25" y="3903"/>
                  </a:cubicBezTo>
                  <a:cubicBezTo>
                    <a:pt x="1" y="6594"/>
                    <a:pt x="2477" y="7666"/>
                    <a:pt x="2930" y="7666"/>
                  </a:cubicBezTo>
                  <a:cubicBezTo>
                    <a:pt x="3073" y="7642"/>
                    <a:pt x="3097" y="7452"/>
                    <a:pt x="2954" y="7380"/>
                  </a:cubicBezTo>
                  <a:cubicBezTo>
                    <a:pt x="1144" y="6880"/>
                    <a:pt x="25" y="5070"/>
                    <a:pt x="406" y="3213"/>
                  </a:cubicBezTo>
                  <a:cubicBezTo>
                    <a:pt x="752" y="1543"/>
                    <a:pt x="2224" y="368"/>
                    <a:pt x="3886" y="368"/>
                  </a:cubicBezTo>
                  <a:cubicBezTo>
                    <a:pt x="4050" y="368"/>
                    <a:pt x="4216" y="379"/>
                    <a:pt x="4383" y="402"/>
                  </a:cubicBezTo>
                  <a:cubicBezTo>
                    <a:pt x="6240" y="641"/>
                    <a:pt x="7598" y="2308"/>
                    <a:pt x="7478" y="4165"/>
                  </a:cubicBezTo>
                  <a:cubicBezTo>
                    <a:pt x="7359" y="6046"/>
                    <a:pt x="5788" y="7499"/>
                    <a:pt x="3906" y="7499"/>
                  </a:cubicBezTo>
                  <a:lnTo>
                    <a:pt x="3621" y="7499"/>
                  </a:lnTo>
                  <a:cubicBezTo>
                    <a:pt x="3525" y="7499"/>
                    <a:pt x="3454" y="7571"/>
                    <a:pt x="3454" y="7666"/>
                  </a:cubicBezTo>
                  <a:cubicBezTo>
                    <a:pt x="3454" y="7737"/>
                    <a:pt x="3525" y="7809"/>
                    <a:pt x="3597" y="7809"/>
                  </a:cubicBezTo>
                  <a:lnTo>
                    <a:pt x="3930" y="7809"/>
                  </a:lnTo>
                  <a:cubicBezTo>
                    <a:pt x="7407" y="7809"/>
                    <a:pt x="9145" y="3617"/>
                    <a:pt x="6693" y="1165"/>
                  </a:cubicBezTo>
                  <a:cubicBezTo>
                    <a:pt x="5888" y="360"/>
                    <a:pt x="4903" y="0"/>
                    <a:pt x="3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4"/>
            <p:cNvSpPr/>
            <p:nvPr/>
          </p:nvSpPr>
          <p:spPr>
            <a:xfrm>
              <a:off x="2473744" y="2155288"/>
              <a:ext cx="320641" cy="311039"/>
            </a:xfrm>
            <a:custGeom>
              <a:avLst/>
              <a:gdLst/>
              <a:ahLst/>
              <a:cxnLst/>
              <a:rect l="l" t="t" r="r" b="b"/>
              <a:pathLst>
                <a:path w="9550" h="9264" extrusionOk="0">
                  <a:moveTo>
                    <a:pt x="5525" y="310"/>
                  </a:moveTo>
                  <a:cubicBezTo>
                    <a:pt x="5692" y="310"/>
                    <a:pt x="5859" y="381"/>
                    <a:pt x="6025" y="476"/>
                  </a:cubicBezTo>
                  <a:cubicBezTo>
                    <a:pt x="6787" y="881"/>
                    <a:pt x="6859" y="524"/>
                    <a:pt x="7359" y="1119"/>
                  </a:cubicBezTo>
                  <a:cubicBezTo>
                    <a:pt x="7930" y="1762"/>
                    <a:pt x="8121" y="1453"/>
                    <a:pt x="8407" y="2167"/>
                  </a:cubicBezTo>
                  <a:cubicBezTo>
                    <a:pt x="8716" y="2977"/>
                    <a:pt x="9002" y="2763"/>
                    <a:pt x="9026" y="3525"/>
                  </a:cubicBezTo>
                  <a:cubicBezTo>
                    <a:pt x="9026" y="4168"/>
                    <a:pt x="9240" y="4311"/>
                    <a:pt x="9240" y="4620"/>
                  </a:cubicBezTo>
                  <a:cubicBezTo>
                    <a:pt x="9240" y="4763"/>
                    <a:pt x="9193" y="4906"/>
                    <a:pt x="9145" y="5025"/>
                  </a:cubicBezTo>
                  <a:cubicBezTo>
                    <a:pt x="8859" y="5859"/>
                    <a:pt x="9240" y="5859"/>
                    <a:pt x="8764" y="6478"/>
                  </a:cubicBezTo>
                  <a:cubicBezTo>
                    <a:pt x="8216" y="7145"/>
                    <a:pt x="8550" y="7287"/>
                    <a:pt x="7883" y="7692"/>
                  </a:cubicBezTo>
                  <a:cubicBezTo>
                    <a:pt x="7145" y="8121"/>
                    <a:pt x="7406" y="8383"/>
                    <a:pt x="6668" y="8526"/>
                  </a:cubicBezTo>
                  <a:cubicBezTo>
                    <a:pt x="5978" y="8669"/>
                    <a:pt x="5906" y="8931"/>
                    <a:pt x="5525" y="8931"/>
                  </a:cubicBezTo>
                  <a:cubicBezTo>
                    <a:pt x="5311" y="8931"/>
                    <a:pt x="5096" y="8883"/>
                    <a:pt x="4858" y="8883"/>
                  </a:cubicBezTo>
                  <a:cubicBezTo>
                    <a:pt x="4620" y="8883"/>
                    <a:pt x="4406" y="8931"/>
                    <a:pt x="4215" y="8931"/>
                  </a:cubicBezTo>
                  <a:cubicBezTo>
                    <a:pt x="4049" y="8931"/>
                    <a:pt x="3858" y="8883"/>
                    <a:pt x="3715" y="8764"/>
                  </a:cubicBezTo>
                  <a:cubicBezTo>
                    <a:pt x="2953" y="8359"/>
                    <a:pt x="2882" y="8716"/>
                    <a:pt x="2382" y="8121"/>
                  </a:cubicBezTo>
                  <a:cubicBezTo>
                    <a:pt x="1810" y="7478"/>
                    <a:pt x="1596" y="7788"/>
                    <a:pt x="1334" y="7073"/>
                  </a:cubicBezTo>
                  <a:cubicBezTo>
                    <a:pt x="1024" y="6263"/>
                    <a:pt x="738" y="6478"/>
                    <a:pt x="715" y="5716"/>
                  </a:cubicBezTo>
                  <a:cubicBezTo>
                    <a:pt x="691" y="5073"/>
                    <a:pt x="500" y="4954"/>
                    <a:pt x="500" y="4620"/>
                  </a:cubicBezTo>
                  <a:cubicBezTo>
                    <a:pt x="500" y="4477"/>
                    <a:pt x="524" y="4334"/>
                    <a:pt x="596" y="4215"/>
                  </a:cubicBezTo>
                  <a:cubicBezTo>
                    <a:pt x="857" y="3382"/>
                    <a:pt x="500" y="3382"/>
                    <a:pt x="977" y="2786"/>
                  </a:cubicBezTo>
                  <a:cubicBezTo>
                    <a:pt x="1524" y="2096"/>
                    <a:pt x="1191" y="1953"/>
                    <a:pt x="1834" y="1548"/>
                  </a:cubicBezTo>
                  <a:cubicBezTo>
                    <a:pt x="2572" y="1119"/>
                    <a:pt x="2310" y="858"/>
                    <a:pt x="3072" y="715"/>
                  </a:cubicBezTo>
                  <a:cubicBezTo>
                    <a:pt x="3763" y="572"/>
                    <a:pt x="3834" y="310"/>
                    <a:pt x="4215" y="310"/>
                  </a:cubicBezTo>
                  <a:cubicBezTo>
                    <a:pt x="4406" y="310"/>
                    <a:pt x="4644" y="381"/>
                    <a:pt x="4858" y="381"/>
                  </a:cubicBezTo>
                  <a:cubicBezTo>
                    <a:pt x="5096" y="381"/>
                    <a:pt x="5311" y="310"/>
                    <a:pt x="5525" y="310"/>
                  </a:cubicBezTo>
                  <a:close/>
                  <a:moveTo>
                    <a:pt x="4215" y="0"/>
                  </a:moveTo>
                  <a:cubicBezTo>
                    <a:pt x="3977" y="0"/>
                    <a:pt x="3763" y="72"/>
                    <a:pt x="3572" y="191"/>
                  </a:cubicBezTo>
                  <a:cubicBezTo>
                    <a:pt x="2882" y="572"/>
                    <a:pt x="2715" y="238"/>
                    <a:pt x="2143" y="905"/>
                  </a:cubicBezTo>
                  <a:cubicBezTo>
                    <a:pt x="1620" y="1501"/>
                    <a:pt x="1358" y="1239"/>
                    <a:pt x="1024" y="2072"/>
                  </a:cubicBezTo>
                  <a:cubicBezTo>
                    <a:pt x="738" y="2810"/>
                    <a:pt x="405" y="2620"/>
                    <a:pt x="381" y="3525"/>
                  </a:cubicBezTo>
                  <a:cubicBezTo>
                    <a:pt x="357" y="4358"/>
                    <a:pt x="0" y="4263"/>
                    <a:pt x="286" y="5144"/>
                  </a:cubicBezTo>
                  <a:cubicBezTo>
                    <a:pt x="524" y="5882"/>
                    <a:pt x="167" y="5978"/>
                    <a:pt x="738" y="6668"/>
                  </a:cubicBezTo>
                  <a:cubicBezTo>
                    <a:pt x="1215" y="7264"/>
                    <a:pt x="929" y="7502"/>
                    <a:pt x="1667" y="7954"/>
                  </a:cubicBezTo>
                  <a:cubicBezTo>
                    <a:pt x="2334" y="8359"/>
                    <a:pt x="2143" y="8669"/>
                    <a:pt x="3001" y="8835"/>
                  </a:cubicBezTo>
                  <a:cubicBezTo>
                    <a:pt x="3644" y="8978"/>
                    <a:pt x="3715" y="9264"/>
                    <a:pt x="4215" y="9264"/>
                  </a:cubicBezTo>
                  <a:cubicBezTo>
                    <a:pt x="4430" y="9264"/>
                    <a:pt x="4668" y="9193"/>
                    <a:pt x="4858" y="9193"/>
                  </a:cubicBezTo>
                  <a:cubicBezTo>
                    <a:pt x="5049" y="9193"/>
                    <a:pt x="5287" y="9264"/>
                    <a:pt x="5501" y="9264"/>
                  </a:cubicBezTo>
                  <a:cubicBezTo>
                    <a:pt x="5739" y="9240"/>
                    <a:pt x="5978" y="9169"/>
                    <a:pt x="6168" y="9050"/>
                  </a:cubicBezTo>
                  <a:cubicBezTo>
                    <a:pt x="6835" y="8669"/>
                    <a:pt x="7002" y="9002"/>
                    <a:pt x="7597" y="8335"/>
                  </a:cubicBezTo>
                  <a:cubicBezTo>
                    <a:pt x="8097" y="7740"/>
                    <a:pt x="8383" y="8002"/>
                    <a:pt x="8692" y="7192"/>
                  </a:cubicBezTo>
                  <a:cubicBezTo>
                    <a:pt x="9002" y="6454"/>
                    <a:pt x="9312" y="6597"/>
                    <a:pt x="9335" y="5716"/>
                  </a:cubicBezTo>
                  <a:cubicBezTo>
                    <a:pt x="9359" y="5120"/>
                    <a:pt x="9550" y="5025"/>
                    <a:pt x="9550" y="4620"/>
                  </a:cubicBezTo>
                  <a:cubicBezTo>
                    <a:pt x="9550" y="4453"/>
                    <a:pt x="9502" y="4287"/>
                    <a:pt x="9455" y="4120"/>
                  </a:cubicBezTo>
                  <a:cubicBezTo>
                    <a:pt x="9193" y="3382"/>
                    <a:pt x="9550" y="3287"/>
                    <a:pt x="9002" y="2572"/>
                  </a:cubicBezTo>
                  <a:cubicBezTo>
                    <a:pt x="8502" y="1977"/>
                    <a:pt x="8812" y="1762"/>
                    <a:pt x="8049" y="1286"/>
                  </a:cubicBezTo>
                  <a:cubicBezTo>
                    <a:pt x="7383" y="881"/>
                    <a:pt x="7597" y="572"/>
                    <a:pt x="6716" y="405"/>
                  </a:cubicBezTo>
                  <a:cubicBezTo>
                    <a:pt x="6097" y="286"/>
                    <a:pt x="6001" y="0"/>
                    <a:pt x="5501" y="0"/>
                  </a:cubicBezTo>
                  <a:cubicBezTo>
                    <a:pt x="5287" y="0"/>
                    <a:pt x="5073" y="48"/>
                    <a:pt x="4858" y="48"/>
                  </a:cubicBezTo>
                  <a:cubicBezTo>
                    <a:pt x="4668" y="48"/>
                    <a:pt x="4453" y="0"/>
                    <a:pt x="4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4"/>
            <p:cNvSpPr/>
            <p:nvPr/>
          </p:nvSpPr>
          <p:spPr>
            <a:xfrm>
              <a:off x="2529714" y="2204845"/>
              <a:ext cx="216693" cy="163947"/>
            </a:xfrm>
            <a:custGeom>
              <a:avLst/>
              <a:gdLst/>
              <a:ahLst/>
              <a:cxnLst/>
              <a:rect l="l" t="t" r="r" b="b"/>
              <a:pathLst>
                <a:path w="6454" h="4883" extrusionOk="0">
                  <a:moveTo>
                    <a:pt x="1821" y="4118"/>
                  </a:moveTo>
                  <a:cubicBezTo>
                    <a:pt x="1906" y="4118"/>
                    <a:pt x="1990" y="4180"/>
                    <a:pt x="1977" y="4287"/>
                  </a:cubicBezTo>
                  <a:cubicBezTo>
                    <a:pt x="1977" y="4359"/>
                    <a:pt x="1953" y="4430"/>
                    <a:pt x="1929" y="4502"/>
                  </a:cubicBezTo>
                  <a:cubicBezTo>
                    <a:pt x="1870" y="4514"/>
                    <a:pt x="1810" y="4519"/>
                    <a:pt x="1751" y="4519"/>
                  </a:cubicBezTo>
                  <a:cubicBezTo>
                    <a:pt x="1691" y="4519"/>
                    <a:pt x="1631" y="4514"/>
                    <a:pt x="1572" y="4502"/>
                  </a:cubicBezTo>
                  <a:lnTo>
                    <a:pt x="1667" y="4240"/>
                  </a:lnTo>
                  <a:cubicBezTo>
                    <a:pt x="1688" y="4156"/>
                    <a:pt x="1755" y="4118"/>
                    <a:pt x="1821" y="4118"/>
                  </a:cubicBezTo>
                  <a:close/>
                  <a:moveTo>
                    <a:pt x="3191" y="1"/>
                  </a:moveTo>
                  <a:cubicBezTo>
                    <a:pt x="1429" y="1"/>
                    <a:pt x="0" y="1430"/>
                    <a:pt x="0" y="3192"/>
                  </a:cubicBezTo>
                  <a:cubicBezTo>
                    <a:pt x="0" y="3597"/>
                    <a:pt x="24" y="4097"/>
                    <a:pt x="572" y="4263"/>
                  </a:cubicBezTo>
                  <a:cubicBezTo>
                    <a:pt x="857" y="4359"/>
                    <a:pt x="1072" y="4859"/>
                    <a:pt x="1762" y="4859"/>
                  </a:cubicBezTo>
                  <a:lnTo>
                    <a:pt x="1739" y="4835"/>
                  </a:lnTo>
                  <a:cubicBezTo>
                    <a:pt x="2405" y="4835"/>
                    <a:pt x="2501" y="4311"/>
                    <a:pt x="3025" y="4311"/>
                  </a:cubicBezTo>
                  <a:cubicBezTo>
                    <a:pt x="3715" y="4311"/>
                    <a:pt x="3644" y="4883"/>
                    <a:pt x="4573" y="4883"/>
                  </a:cubicBezTo>
                  <a:cubicBezTo>
                    <a:pt x="4763" y="4883"/>
                    <a:pt x="4977" y="4859"/>
                    <a:pt x="5168" y="4787"/>
                  </a:cubicBezTo>
                  <a:cubicBezTo>
                    <a:pt x="5573" y="4668"/>
                    <a:pt x="6454" y="4764"/>
                    <a:pt x="6382" y="3025"/>
                  </a:cubicBezTo>
                  <a:cubicBezTo>
                    <a:pt x="6359" y="2930"/>
                    <a:pt x="6311" y="2858"/>
                    <a:pt x="6216" y="2858"/>
                  </a:cubicBezTo>
                  <a:cubicBezTo>
                    <a:pt x="6120" y="2858"/>
                    <a:pt x="6073" y="2930"/>
                    <a:pt x="6073" y="3025"/>
                  </a:cubicBezTo>
                  <a:cubicBezTo>
                    <a:pt x="6073" y="3382"/>
                    <a:pt x="6025" y="3740"/>
                    <a:pt x="5906" y="4097"/>
                  </a:cubicBezTo>
                  <a:cubicBezTo>
                    <a:pt x="5811" y="4287"/>
                    <a:pt x="5620" y="4406"/>
                    <a:pt x="5406" y="4430"/>
                  </a:cubicBezTo>
                  <a:cubicBezTo>
                    <a:pt x="5120" y="4502"/>
                    <a:pt x="4858" y="4549"/>
                    <a:pt x="4573" y="4573"/>
                  </a:cubicBezTo>
                  <a:cubicBezTo>
                    <a:pt x="3763" y="4573"/>
                    <a:pt x="3858" y="4002"/>
                    <a:pt x="3025" y="4002"/>
                  </a:cubicBezTo>
                  <a:cubicBezTo>
                    <a:pt x="2739" y="4002"/>
                    <a:pt x="2477" y="4121"/>
                    <a:pt x="2286" y="4287"/>
                  </a:cubicBezTo>
                  <a:cubicBezTo>
                    <a:pt x="2286" y="3984"/>
                    <a:pt x="2045" y="3812"/>
                    <a:pt x="1806" y="3812"/>
                  </a:cubicBezTo>
                  <a:cubicBezTo>
                    <a:pt x="1613" y="3812"/>
                    <a:pt x="1421" y="3924"/>
                    <a:pt x="1358" y="4168"/>
                  </a:cubicBezTo>
                  <a:lnTo>
                    <a:pt x="1286" y="4406"/>
                  </a:lnTo>
                  <a:cubicBezTo>
                    <a:pt x="1191" y="4359"/>
                    <a:pt x="1119" y="4287"/>
                    <a:pt x="1048" y="4240"/>
                  </a:cubicBezTo>
                  <a:cubicBezTo>
                    <a:pt x="548" y="3787"/>
                    <a:pt x="310" y="4073"/>
                    <a:pt x="310" y="3192"/>
                  </a:cubicBezTo>
                  <a:cubicBezTo>
                    <a:pt x="286" y="1739"/>
                    <a:pt x="1334" y="477"/>
                    <a:pt x="2786" y="286"/>
                  </a:cubicBezTo>
                  <a:cubicBezTo>
                    <a:pt x="2927" y="266"/>
                    <a:pt x="3066" y="256"/>
                    <a:pt x="3203" y="256"/>
                  </a:cubicBezTo>
                  <a:cubicBezTo>
                    <a:pt x="4492" y="256"/>
                    <a:pt x="5633" y="1136"/>
                    <a:pt x="5978" y="2406"/>
                  </a:cubicBezTo>
                  <a:cubicBezTo>
                    <a:pt x="5998" y="2466"/>
                    <a:pt x="6047" y="2492"/>
                    <a:pt x="6099" y="2492"/>
                  </a:cubicBezTo>
                  <a:cubicBezTo>
                    <a:pt x="6171" y="2492"/>
                    <a:pt x="6250" y="2441"/>
                    <a:pt x="6263" y="2358"/>
                  </a:cubicBezTo>
                  <a:cubicBezTo>
                    <a:pt x="6263" y="2001"/>
                    <a:pt x="5382" y="1"/>
                    <a:pt x="3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4"/>
            <p:cNvSpPr/>
            <p:nvPr/>
          </p:nvSpPr>
          <p:spPr>
            <a:xfrm>
              <a:off x="2571280" y="2374365"/>
              <a:ext cx="10442" cy="10408"/>
            </a:xfrm>
            <a:custGeom>
              <a:avLst/>
              <a:gdLst/>
              <a:ahLst/>
              <a:cxnLst/>
              <a:rect l="l" t="t" r="r" b="b"/>
              <a:pathLst>
                <a:path w="311" h="310" extrusionOk="0">
                  <a:moveTo>
                    <a:pt x="167" y="0"/>
                  </a:moveTo>
                  <a:cubicBezTo>
                    <a:pt x="96" y="0"/>
                    <a:pt x="24" y="48"/>
                    <a:pt x="1" y="119"/>
                  </a:cubicBezTo>
                  <a:cubicBezTo>
                    <a:pt x="1" y="215"/>
                    <a:pt x="72" y="310"/>
                    <a:pt x="167" y="310"/>
                  </a:cubicBezTo>
                  <a:cubicBezTo>
                    <a:pt x="239" y="310"/>
                    <a:pt x="310" y="238"/>
                    <a:pt x="310" y="167"/>
                  </a:cubicBezTo>
                  <a:cubicBezTo>
                    <a:pt x="310" y="72"/>
                    <a:pt x="239"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4"/>
            <p:cNvSpPr/>
            <p:nvPr/>
          </p:nvSpPr>
          <p:spPr>
            <a:xfrm>
              <a:off x="2620064" y="2367953"/>
              <a:ext cx="12691" cy="8830"/>
            </a:xfrm>
            <a:custGeom>
              <a:avLst/>
              <a:gdLst/>
              <a:ahLst/>
              <a:cxnLst/>
              <a:rect l="l" t="t" r="r" b="b"/>
              <a:pathLst>
                <a:path w="378" h="263" extrusionOk="0">
                  <a:moveTo>
                    <a:pt x="90" y="0"/>
                  </a:moveTo>
                  <a:cubicBezTo>
                    <a:pt x="59" y="0"/>
                    <a:pt x="34" y="20"/>
                    <a:pt x="24" y="72"/>
                  </a:cubicBezTo>
                  <a:cubicBezTo>
                    <a:pt x="0" y="168"/>
                    <a:pt x="72" y="263"/>
                    <a:pt x="191" y="263"/>
                  </a:cubicBezTo>
                  <a:cubicBezTo>
                    <a:pt x="377" y="263"/>
                    <a:pt x="199"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4"/>
            <p:cNvSpPr/>
            <p:nvPr/>
          </p:nvSpPr>
          <p:spPr>
            <a:xfrm>
              <a:off x="2609656" y="2394208"/>
              <a:ext cx="11248" cy="10677"/>
            </a:xfrm>
            <a:custGeom>
              <a:avLst/>
              <a:gdLst/>
              <a:ahLst/>
              <a:cxnLst/>
              <a:rect l="l" t="t" r="r" b="b"/>
              <a:pathLst>
                <a:path w="335" h="318" extrusionOk="0">
                  <a:moveTo>
                    <a:pt x="154" y="0"/>
                  </a:moveTo>
                  <a:cubicBezTo>
                    <a:pt x="72" y="0"/>
                    <a:pt x="1" y="65"/>
                    <a:pt x="1" y="148"/>
                  </a:cubicBezTo>
                  <a:cubicBezTo>
                    <a:pt x="1" y="243"/>
                    <a:pt x="72" y="290"/>
                    <a:pt x="144" y="314"/>
                  </a:cubicBezTo>
                  <a:cubicBezTo>
                    <a:pt x="154" y="317"/>
                    <a:pt x="163" y="318"/>
                    <a:pt x="173" y="318"/>
                  </a:cubicBezTo>
                  <a:cubicBezTo>
                    <a:pt x="253" y="318"/>
                    <a:pt x="313" y="233"/>
                    <a:pt x="334" y="148"/>
                  </a:cubicBezTo>
                  <a:cubicBezTo>
                    <a:pt x="310" y="76"/>
                    <a:pt x="263" y="29"/>
                    <a:pt x="191" y="5"/>
                  </a:cubicBezTo>
                  <a:cubicBezTo>
                    <a:pt x="179" y="2"/>
                    <a:pt x="166"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4"/>
            <p:cNvSpPr/>
            <p:nvPr/>
          </p:nvSpPr>
          <p:spPr>
            <a:xfrm>
              <a:off x="2653639" y="2389541"/>
              <a:ext cx="10408" cy="10442"/>
            </a:xfrm>
            <a:custGeom>
              <a:avLst/>
              <a:gdLst/>
              <a:ahLst/>
              <a:cxnLst/>
              <a:rect l="l" t="t" r="r" b="b"/>
              <a:pathLst>
                <a:path w="310" h="311" extrusionOk="0">
                  <a:moveTo>
                    <a:pt x="143" y="1"/>
                  </a:moveTo>
                  <a:cubicBezTo>
                    <a:pt x="72" y="1"/>
                    <a:pt x="0" y="72"/>
                    <a:pt x="0" y="168"/>
                  </a:cubicBezTo>
                  <a:cubicBezTo>
                    <a:pt x="0" y="239"/>
                    <a:pt x="72" y="310"/>
                    <a:pt x="143" y="310"/>
                  </a:cubicBezTo>
                  <a:cubicBezTo>
                    <a:pt x="239" y="310"/>
                    <a:pt x="310" y="239"/>
                    <a:pt x="310" y="168"/>
                  </a:cubicBezTo>
                  <a:cubicBezTo>
                    <a:pt x="310" y="72"/>
                    <a:pt x="239"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4"/>
            <p:cNvSpPr/>
            <p:nvPr/>
          </p:nvSpPr>
          <p:spPr>
            <a:xfrm>
              <a:off x="2684024" y="2374365"/>
              <a:ext cx="14437" cy="10408"/>
            </a:xfrm>
            <a:custGeom>
              <a:avLst/>
              <a:gdLst/>
              <a:ahLst/>
              <a:cxnLst/>
              <a:rect l="l" t="t" r="r" b="b"/>
              <a:pathLst>
                <a:path w="430" h="310" extrusionOk="0">
                  <a:moveTo>
                    <a:pt x="215" y="0"/>
                  </a:moveTo>
                  <a:cubicBezTo>
                    <a:pt x="0" y="0"/>
                    <a:pt x="0" y="310"/>
                    <a:pt x="215" y="310"/>
                  </a:cubicBezTo>
                  <a:cubicBezTo>
                    <a:pt x="429" y="310"/>
                    <a:pt x="429"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4"/>
            <p:cNvSpPr/>
            <p:nvPr/>
          </p:nvSpPr>
          <p:spPr>
            <a:xfrm>
              <a:off x="2576349" y="2251212"/>
              <a:ext cx="49322" cy="34448"/>
            </a:xfrm>
            <a:custGeom>
              <a:avLst/>
              <a:gdLst/>
              <a:ahLst/>
              <a:cxnLst/>
              <a:rect l="l" t="t" r="r" b="b"/>
              <a:pathLst>
                <a:path w="1469" h="1026" extrusionOk="0">
                  <a:moveTo>
                    <a:pt x="993" y="334"/>
                  </a:moveTo>
                  <a:cubicBezTo>
                    <a:pt x="1088" y="334"/>
                    <a:pt x="1159" y="406"/>
                    <a:pt x="1159" y="501"/>
                  </a:cubicBezTo>
                  <a:cubicBezTo>
                    <a:pt x="1159" y="572"/>
                    <a:pt x="1112" y="644"/>
                    <a:pt x="1016" y="668"/>
                  </a:cubicBezTo>
                  <a:cubicBezTo>
                    <a:pt x="921" y="692"/>
                    <a:pt x="802" y="715"/>
                    <a:pt x="683" y="715"/>
                  </a:cubicBezTo>
                  <a:cubicBezTo>
                    <a:pt x="493" y="715"/>
                    <a:pt x="469" y="430"/>
                    <a:pt x="635" y="382"/>
                  </a:cubicBezTo>
                  <a:cubicBezTo>
                    <a:pt x="754" y="358"/>
                    <a:pt x="874" y="334"/>
                    <a:pt x="993" y="334"/>
                  </a:cubicBezTo>
                  <a:close/>
                  <a:moveTo>
                    <a:pt x="993" y="1"/>
                  </a:moveTo>
                  <a:cubicBezTo>
                    <a:pt x="850" y="25"/>
                    <a:pt x="731" y="49"/>
                    <a:pt x="588" y="72"/>
                  </a:cubicBezTo>
                  <a:cubicBezTo>
                    <a:pt x="0" y="166"/>
                    <a:pt x="62" y="1025"/>
                    <a:pt x="659" y="1025"/>
                  </a:cubicBezTo>
                  <a:cubicBezTo>
                    <a:pt x="667" y="1025"/>
                    <a:pt x="675" y="1025"/>
                    <a:pt x="683" y="1025"/>
                  </a:cubicBezTo>
                  <a:cubicBezTo>
                    <a:pt x="826" y="1025"/>
                    <a:pt x="945" y="1001"/>
                    <a:pt x="1088" y="954"/>
                  </a:cubicBezTo>
                  <a:cubicBezTo>
                    <a:pt x="1302" y="930"/>
                    <a:pt x="1469" y="715"/>
                    <a:pt x="1469" y="501"/>
                  </a:cubicBezTo>
                  <a:cubicBezTo>
                    <a:pt x="1469" y="239"/>
                    <a:pt x="1255" y="1"/>
                    <a:pt x="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4"/>
            <p:cNvSpPr/>
            <p:nvPr/>
          </p:nvSpPr>
          <p:spPr>
            <a:xfrm>
              <a:off x="2655251" y="2266422"/>
              <a:ext cx="46401" cy="39854"/>
            </a:xfrm>
            <a:custGeom>
              <a:avLst/>
              <a:gdLst/>
              <a:ahLst/>
              <a:cxnLst/>
              <a:rect l="l" t="t" r="r" b="b"/>
              <a:pathLst>
                <a:path w="1382" h="1187" extrusionOk="0">
                  <a:moveTo>
                    <a:pt x="643" y="310"/>
                  </a:moveTo>
                  <a:cubicBezTo>
                    <a:pt x="738" y="310"/>
                    <a:pt x="762" y="381"/>
                    <a:pt x="1000" y="572"/>
                  </a:cubicBezTo>
                  <a:cubicBezTo>
                    <a:pt x="1024" y="596"/>
                    <a:pt x="1048" y="643"/>
                    <a:pt x="1048" y="691"/>
                  </a:cubicBezTo>
                  <a:cubicBezTo>
                    <a:pt x="1048" y="794"/>
                    <a:pt x="961" y="872"/>
                    <a:pt x="877" y="872"/>
                  </a:cubicBezTo>
                  <a:cubicBezTo>
                    <a:pt x="845" y="872"/>
                    <a:pt x="813" y="861"/>
                    <a:pt x="786" y="834"/>
                  </a:cubicBezTo>
                  <a:lnTo>
                    <a:pt x="548" y="620"/>
                  </a:lnTo>
                  <a:cubicBezTo>
                    <a:pt x="405" y="524"/>
                    <a:pt x="476" y="310"/>
                    <a:pt x="643" y="310"/>
                  </a:cubicBezTo>
                  <a:close/>
                  <a:moveTo>
                    <a:pt x="643" y="0"/>
                  </a:moveTo>
                  <a:cubicBezTo>
                    <a:pt x="214" y="0"/>
                    <a:pt x="0" y="548"/>
                    <a:pt x="333" y="858"/>
                  </a:cubicBezTo>
                  <a:lnTo>
                    <a:pt x="572" y="1072"/>
                  </a:lnTo>
                  <a:cubicBezTo>
                    <a:pt x="665" y="1151"/>
                    <a:pt x="774" y="1187"/>
                    <a:pt x="881" y="1187"/>
                  </a:cubicBezTo>
                  <a:cubicBezTo>
                    <a:pt x="1128" y="1187"/>
                    <a:pt x="1365" y="997"/>
                    <a:pt x="1381" y="715"/>
                  </a:cubicBezTo>
                  <a:cubicBezTo>
                    <a:pt x="1381" y="572"/>
                    <a:pt x="1310" y="429"/>
                    <a:pt x="1215" y="334"/>
                  </a:cubicBezTo>
                  <a:cubicBezTo>
                    <a:pt x="1024" y="215"/>
                    <a:pt x="905" y="0"/>
                    <a:pt x="6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4"/>
            <p:cNvSpPr/>
            <p:nvPr/>
          </p:nvSpPr>
          <p:spPr>
            <a:xfrm>
              <a:off x="2627249" y="2297613"/>
              <a:ext cx="10442" cy="10408"/>
            </a:xfrm>
            <a:custGeom>
              <a:avLst/>
              <a:gdLst/>
              <a:ahLst/>
              <a:cxnLst/>
              <a:rect l="l" t="t" r="r" b="b"/>
              <a:pathLst>
                <a:path w="311" h="310" extrusionOk="0">
                  <a:moveTo>
                    <a:pt x="167" y="0"/>
                  </a:moveTo>
                  <a:cubicBezTo>
                    <a:pt x="72" y="0"/>
                    <a:pt x="1" y="72"/>
                    <a:pt x="1" y="143"/>
                  </a:cubicBezTo>
                  <a:cubicBezTo>
                    <a:pt x="1" y="238"/>
                    <a:pt x="72" y="310"/>
                    <a:pt x="167" y="310"/>
                  </a:cubicBezTo>
                  <a:cubicBezTo>
                    <a:pt x="239" y="310"/>
                    <a:pt x="310" y="238"/>
                    <a:pt x="310" y="143"/>
                  </a:cubicBezTo>
                  <a:cubicBezTo>
                    <a:pt x="310" y="72"/>
                    <a:pt x="239"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4"/>
            <p:cNvSpPr/>
            <p:nvPr/>
          </p:nvSpPr>
          <p:spPr>
            <a:xfrm>
              <a:off x="2652833" y="2239864"/>
              <a:ext cx="11214" cy="9837"/>
            </a:xfrm>
            <a:custGeom>
              <a:avLst/>
              <a:gdLst/>
              <a:ahLst/>
              <a:cxnLst/>
              <a:rect l="l" t="t" r="r" b="b"/>
              <a:pathLst>
                <a:path w="334" h="293" extrusionOk="0">
                  <a:moveTo>
                    <a:pt x="180" y="1"/>
                  </a:moveTo>
                  <a:cubicBezTo>
                    <a:pt x="168" y="1"/>
                    <a:pt x="156" y="2"/>
                    <a:pt x="143" y="6"/>
                  </a:cubicBezTo>
                  <a:cubicBezTo>
                    <a:pt x="72" y="29"/>
                    <a:pt x="1" y="101"/>
                    <a:pt x="24" y="196"/>
                  </a:cubicBezTo>
                  <a:cubicBezTo>
                    <a:pt x="46" y="262"/>
                    <a:pt x="103" y="292"/>
                    <a:pt x="161" y="292"/>
                  </a:cubicBezTo>
                  <a:cubicBezTo>
                    <a:pt x="229" y="292"/>
                    <a:pt x="297" y="250"/>
                    <a:pt x="310" y="172"/>
                  </a:cubicBezTo>
                  <a:lnTo>
                    <a:pt x="334" y="172"/>
                  </a:lnTo>
                  <a:cubicBezTo>
                    <a:pt x="334" y="69"/>
                    <a:pt x="262"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4"/>
            <p:cNvSpPr/>
            <p:nvPr/>
          </p:nvSpPr>
          <p:spPr>
            <a:xfrm>
              <a:off x="2557917" y="2294390"/>
              <a:ext cx="11785" cy="8159"/>
            </a:xfrm>
            <a:custGeom>
              <a:avLst/>
              <a:gdLst/>
              <a:ahLst/>
              <a:cxnLst/>
              <a:rect l="l" t="t" r="r" b="b"/>
              <a:pathLst>
                <a:path w="351" h="243" extrusionOk="0">
                  <a:moveTo>
                    <a:pt x="184" y="1"/>
                  </a:moveTo>
                  <a:cubicBezTo>
                    <a:pt x="0" y="1"/>
                    <a:pt x="200" y="243"/>
                    <a:pt x="300" y="243"/>
                  </a:cubicBezTo>
                  <a:cubicBezTo>
                    <a:pt x="330" y="243"/>
                    <a:pt x="351" y="222"/>
                    <a:pt x="351" y="168"/>
                  </a:cubicBezTo>
                  <a:cubicBezTo>
                    <a:pt x="351" y="72"/>
                    <a:pt x="279" y="1"/>
                    <a:pt x="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4"/>
            <p:cNvSpPr/>
            <p:nvPr/>
          </p:nvSpPr>
          <p:spPr>
            <a:xfrm>
              <a:off x="2664249" y="2326320"/>
              <a:ext cx="11818" cy="10509"/>
            </a:xfrm>
            <a:custGeom>
              <a:avLst/>
              <a:gdLst/>
              <a:ahLst/>
              <a:cxnLst/>
              <a:rect l="l" t="t" r="r" b="b"/>
              <a:pathLst>
                <a:path w="352" h="313" extrusionOk="0">
                  <a:moveTo>
                    <a:pt x="205" y="0"/>
                  </a:moveTo>
                  <a:cubicBezTo>
                    <a:pt x="78" y="0"/>
                    <a:pt x="0" y="153"/>
                    <a:pt x="89" y="264"/>
                  </a:cubicBezTo>
                  <a:cubicBezTo>
                    <a:pt x="114" y="297"/>
                    <a:pt x="152" y="313"/>
                    <a:pt x="192" y="313"/>
                  </a:cubicBezTo>
                  <a:cubicBezTo>
                    <a:pt x="269" y="313"/>
                    <a:pt x="351" y="255"/>
                    <a:pt x="351" y="145"/>
                  </a:cubicBezTo>
                  <a:cubicBezTo>
                    <a:pt x="351" y="74"/>
                    <a:pt x="304" y="2"/>
                    <a:pt x="232" y="2"/>
                  </a:cubicBezTo>
                  <a:cubicBezTo>
                    <a:pt x="223" y="1"/>
                    <a:pt x="214"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4"/>
            <p:cNvSpPr/>
            <p:nvPr/>
          </p:nvSpPr>
          <p:spPr>
            <a:xfrm>
              <a:off x="2702424" y="2322223"/>
              <a:ext cx="10408" cy="9938"/>
            </a:xfrm>
            <a:custGeom>
              <a:avLst/>
              <a:gdLst/>
              <a:ahLst/>
              <a:cxnLst/>
              <a:rect l="l" t="t" r="r" b="b"/>
              <a:pathLst>
                <a:path w="310" h="296" extrusionOk="0">
                  <a:moveTo>
                    <a:pt x="153" y="1"/>
                  </a:moveTo>
                  <a:cubicBezTo>
                    <a:pt x="72" y="1"/>
                    <a:pt x="0" y="66"/>
                    <a:pt x="0" y="148"/>
                  </a:cubicBezTo>
                  <a:cubicBezTo>
                    <a:pt x="0" y="231"/>
                    <a:pt x="54" y="296"/>
                    <a:pt x="115" y="296"/>
                  </a:cubicBezTo>
                  <a:cubicBezTo>
                    <a:pt x="124" y="296"/>
                    <a:pt x="134" y="294"/>
                    <a:pt x="143" y="291"/>
                  </a:cubicBezTo>
                  <a:cubicBezTo>
                    <a:pt x="238" y="291"/>
                    <a:pt x="310" y="244"/>
                    <a:pt x="310" y="148"/>
                  </a:cubicBezTo>
                  <a:cubicBezTo>
                    <a:pt x="310" y="77"/>
                    <a:pt x="262" y="5"/>
                    <a:pt x="191" y="5"/>
                  </a:cubicBezTo>
                  <a:cubicBezTo>
                    <a:pt x="178" y="2"/>
                    <a:pt x="166"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64"/>
          <p:cNvGrpSpPr/>
          <p:nvPr/>
        </p:nvGrpSpPr>
        <p:grpSpPr>
          <a:xfrm>
            <a:off x="4779104" y="2133028"/>
            <a:ext cx="378827" cy="355291"/>
            <a:chOff x="4779104" y="2133028"/>
            <a:chExt cx="378827" cy="355291"/>
          </a:xfrm>
        </p:grpSpPr>
        <p:sp>
          <p:nvSpPr>
            <p:cNvPr id="1410" name="Google Shape;1410;p64"/>
            <p:cNvSpPr/>
            <p:nvPr/>
          </p:nvSpPr>
          <p:spPr>
            <a:xfrm>
              <a:off x="4779104" y="2133028"/>
              <a:ext cx="378827" cy="355291"/>
            </a:xfrm>
            <a:custGeom>
              <a:avLst/>
              <a:gdLst/>
              <a:ahLst/>
              <a:cxnLst/>
              <a:rect l="l" t="t" r="r" b="b"/>
              <a:pathLst>
                <a:path w="11283" h="10582" extrusionOk="0">
                  <a:moveTo>
                    <a:pt x="10616" y="3116"/>
                  </a:moveTo>
                  <a:lnTo>
                    <a:pt x="10616" y="3116"/>
                  </a:lnTo>
                  <a:cubicBezTo>
                    <a:pt x="10973" y="3926"/>
                    <a:pt x="10854" y="4878"/>
                    <a:pt x="10330" y="5617"/>
                  </a:cubicBezTo>
                  <a:lnTo>
                    <a:pt x="9901" y="5617"/>
                  </a:lnTo>
                  <a:cubicBezTo>
                    <a:pt x="10473" y="5021"/>
                    <a:pt x="10663" y="4140"/>
                    <a:pt x="10377" y="3378"/>
                  </a:cubicBezTo>
                  <a:cubicBezTo>
                    <a:pt x="10473" y="3307"/>
                    <a:pt x="10544" y="3211"/>
                    <a:pt x="10616" y="3116"/>
                  </a:cubicBezTo>
                  <a:close/>
                  <a:moveTo>
                    <a:pt x="3360" y="1544"/>
                  </a:moveTo>
                  <a:cubicBezTo>
                    <a:pt x="4362" y="1544"/>
                    <a:pt x="5264" y="2181"/>
                    <a:pt x="5638" y="3116"/>
                  </a:cubicBezTo>
                  <a:cubicBezTo>
                    <a:pt x="5662" y="3188"/>
                    <a:pt x="5728" y="3223"/>
                    <a:pt x="5793" y="3223"/>
                  </a:cubicBezTo>
                  <a:cubicBezTo>
                    <a:pt x="5859" y="3223"/>
                    <a:pt x="5924" y="3188"/>
                    <a:pt x="5948" y="3116"/>
                  </a:cubicBezTo>
                  <a:cubicBezTo>
                    <a:pt x="6162" y="2568"/>
                    <a:pt x="6567" y="2116"/>
                    <a:pt x="7067" y="1854"/>
                  </a:cubicBezTo>
                  <a:cubicBezTo>
                    <a:pt x="7067" y="1949"/>
                    <a:pt x="7091" y="2068"/>
                    <a:pt x="7091" y="2187"/>
                  </a:cubicBezTo>
                  <a:cubicBezTo>
                    <a:pt x="6710" y="2449"/>
                    <a:pt x="6400" y="2806"/>
                    <a:pt x="6234" y="3235"/>
                  </a:cubicBezTo>
                  <a:cubicBezTo>
                    <a:pt x="6162" y="3426"/>
                    <a:pt x="5984" y="3521"/>
                    <a:pt x="5805" y="3521"/>
                  </a:cubicBezTo>
                  <a:cubicBezTo>
                    <a:pt x="5626" y="3521"/>
                    <a:pt x="5448" y="3426"/>
                    <a:pt x="5376" y="3235"/>
                  </a:cubicBezTo>
                  <a:cubicBezTo>
                    <a:pt x="5008" y="2364"/>
                    <a:pt x="4180" y="1859"/>
                    <a:pt x="3316" y="1859"/>
                  </a:cubicBezTo>
                  <a:cubicBezTo>
                    <a:pt x="2951" y="1859"/>
                    <a:pt x="2579" y="1949"/>
                    <a:pt x="2233" y="2140"/>
                  </a:cubicBezTo>
                  <a:cubicBezTo>
                    <a:pt x="2138" y="2164"/>
                    <a:pt x="2114" y="2259"/>
                    <a:pt x="2161" y="2330"/>
                  </a:cubicBezTo>
                  <a:cubicBezTo>
                    <a:pt x="2193" y="2394"/>
                    <a:pt x="2246" y="2425"/>
                    <a:pt x="2299" y="2425"/>
                  </a:cubicBezTo>
                  <a:cubicBezTo>
                    <a:pt x="2325" y="2425"/>
                    <a:pt x="2352" y="2418"/>
                    <a:pt x="2376" y="2402"/>
                  </a:cubicBezTo>
                  <a:cubicBezTo>
                    <a:pt x="2662" y="2235"/>
                    <a:pt x="2971" y="2164"/>
                    <a:pt x="3305" y="2164"/>
                  </a:cubicBezTo>
                  <a:cubicBezTo>
                    <a:pt x="4067" y="2164"/>
                    <a:pt x="4781" y="2640"/>
                    <a:pt x="5067" y="3354"/>
                  </a:cubicBezTo>
                  <a:cubicBezTo>
                    <a:pt x="5198" y="3688"/>
                    <a:pt x="5495" y="3854"/>
                    <a:pt x="5793" y="3854"/>
                  </a:cubicBezTo>
                  <a:cubicBezTo>
                    <a:pt x="6091" y="3854"/>
                    <a:pt x="6389" y="3688"/>
                    <a:pt x="6519" y="3354"/>
                  </a:cubicBezTo>
                  <a:cubicBezTo>
                    <a:pt x="6662" y="3021"/>
                    <a:pt x="6877" y="2735"/>
                    <a:pt x="7162" y="2545"/>
                  </a:cubicBezTo>
                  <a:cubicBezTo>
                    <a:pt x="7440" y="3395"/>
                    <a:pt x="8212" y="3897"/>
                    <a:pt x="9024" y="3897"/>
                  </a:cubicBezTo>
                  <a:cubicBezTo>
                    <a:pt x="9394" y="3897"/>
                    <a:pt x="9772" y="3792"/>
                    <a:pt x="10115" y="3569"/>
                  </a:cubicBezTo>
                  <a:lnTo>
                    <a:pt x="10115" y="3569"/>
                  </a:lnTo>
                  <a:cubicBezTo>
                    <a:pt x="10306" y="4235"/>
                    <a:pt x="10115" y="4926"/>
                    <a:pt x="9639" y="5402"/>
                  </a:cubicBezTo>
                  <a:lnTo>
                    <a:pt x="9472" y="5593"/>
                  </a:lnTo>
                  <a:lnTo>
                    <a:pt x="8020" y="5593"/>
                  </a:lnTo>
                  <a:cubicBezTo>
                    <a:pt x="8020" y="5593"/>
                    <a:pt x="7925" y="5593"/>
                    <a:pt x="7901" y="5640"/>
                  </a:cubicBezTo>
                  <a:lnTo>
                    <a:pt x="7353" y="6379"/>
                  </a:lnTo>
                  <a:lnTo>
                    <a:pt x="6567" y="4474"/>
                  </a:lnTo>
                  <a:cubicBezTo>
                    <a:pt x="6543" y="4402"/>
                    <a:pt x="6484" y="4366"/>
                    <a:pt x="6424" y="4366"/>
                  </a:cubicBezTo>
                  <a:cubicBezTo>
                    <a:pt x="6365" y="4366"/>
                    <a:pt x="6305" y="4402"/>
                    <a:pt x="6281" y="4474"/>
                  </a:cubicBezTo>
                  <a:lnTo>
                    <a:pt x="5353" y="7069"/>
                  </a:lnTo>
                  <a:lnTo>
                    <a:pt x="4138" y="3616"/>
                  </a:lnTo>
                  <a:cubicBezTo>
                    <a:pt x="4112" y="3539"/>
                    <a:pt x="4045" y="3496"/>
                    <a:pt x="3977" y="3496"/>
                  </a:cubicBezTo>
                  <a:cubicBezTo>
                    <a:pt x="3919" y="3496"/>
                    <a:pt x="3861" y="3527"/>
                    <a:pt x="3828" y="3592"/>
                  </a:cubicBezTo>
                  <a:lnTo>
                    <a:pt x="2828" y="5617"/>
                  </a:lnTo>
                  <a:lnTo>
                    <a:pt x="2138" y="5617"/>
                  </a:lnTo>
                  <a:lnTo>
                    <a:pt x="1947" y="5426"/>
                  </a:lnTo>
                  <a:cubicBezTo>
                    <a:pt x="1256" y="4712"/>
                    <a:pt x="1233" y="3569"/>
                    <a:pt x="1899" y="2806"/>
                  </a:cubicBezTo>
                  <a:cubicBezTo>
                    <a:pt x="2005" y="2701"/>
                    <a:pt x="1902" y="2555"/>
                    <a:pt x="1783" y="2555"/>
                  </a:cubicBezTo>
                  <a:cubicBezTo>
                    <a:pt x="1742" y="2555"/>
                    <a:pt x="1698" y="2573"/>
                    <a:pt x="1661" y="2616"/>
                  </a:cubicBezTo>
                  <a:cubicBezTo>
                    <a:pt x="899" y="3473"/>
                    <a:pt x="923" y="4783"/>
                    <a:pt x="1709" y="5617"/>
                  </a:cubicBezTo>
                  <a:lnTo>
                    <a:pt x="1280" y="5617"/>
                  </a:lnTo>
                  <a:cubicBezTo>
                    <a:pt x="1" y="3958"/>
                    <a:pt x="1174" y="1544"/>
                    <a:pt x="3274" y="1544"/>
                  </a:cubicBezTo>
                  <a:cubicBezTo>
                    <a:pt x="3284" y="1544"/>
                    <a:pt x="3294" y="1544"/>
                    <a:pt x="3305" y="1544"/>
                  </a:cubicBezTo>
                  <a:cubicBezTo>
                    <a:pt x="3323" y="1544"/>
                    <a:pt x="3341" y="1544"/>
                    <a:pt x="3360" y="1544"/>
                  </a:cubicBezTo>
                  <a:close/>
                  <a:moveTo>
                    <a:pt x="3971" y="4045"/>
                  </a:moveTo>
                  <a:lnTo>
                    <a:pt x="5210" y="7617"/>
                  </a:lnTo>
                  <a:cubicBezTo>
                    <a:pt x="5234" y="7688"/>
                    <a:pt x="5293" y="7724"/>
                    <a:pt x="5356" y="7724"/>
                  </a:cubicBezTo>
                  <a:cubicBezTo>
                    <a:pt x="5418" y="7724"/>
                    <a:pt x="5484" y="7688"/>
                    <a:pt x="5519" y="7617"/>
                  </a:cubicBezTo>
                  <a:lnTo>
                    <a:pt x="6448" y="4974"/>
                  </a:lnTo>
                  <a:lnTo>
                    <a:pt x="7186" y="6736"/>
                  </a:lnTo>
                  <a:cubicBezTo>
                    <a:pt x="7214" y="6805"/>
                    <a:pt x="7274" y="6842"/>
                    <a:pt x="7334" y="6842"/>
                  </a:cubicBezTo>
                  <a:cubicBezTo>
                    <a:pt x="7376" y="6842"/>
                    <a:pt x="7418" y="6823"/>
                    <a:pt x="7448" y="6783"/>
                  </a:cubicBezTo>
                  <a:lnTo>
                    <a:pt x="8115" y="5879"/>
                  </a:lnTo>
                  <a:lnTo>
                    <a:pt x="9163" y="5879"/>
                  </a:lnTo>
                  <a:lnTo>
                    <a:pt x="5805" y="9284"/>
                  </a:lnTo>
                  <a:lnTo>
                    <a:pt x="2447" y="5902"/>
                  </a:lnTo>
                  <a:lnTo>
                    <a:pt x="2947" y="5902"/>
                  </a:lnTo>
                  <a:cubicBezTo>
                    <a:pt x="2995" y="5902"/>
                    <a:pt x="3043" y="5879"/>
                    <a:pt x="3066" y="5831"/>
                  </a:cubicBezTo>
                  <a:lnTo>
                    <a:pt x="3971" y="4045"/>
                  </a:lnTo>
                  <a:close/>
                  <a:moveTo>
                    <a:pt x="9036" y="0"/>
                  </a:moveTo>
                  <a:cubicBezTo>
                    <a:pt x="8172" y="0"/>
                    <a:pt x="7351" y="570"/>
                    <a:pt x="7115" y="1497"/>
                  </a:cubicBezTo>
                  <a:cubicBezTo>
                    <a:pt x="6567" y="1735"/>
                    <a:pt x="6091" y="2164"/>
                    <a:pt x="5805" y="2711"/>
                  </a:cubicBezTo>
                  <a:cubicBezTo>
                    <a:pt x="5279" y="1770"/>
                    <a:pt x="4303" y="1235"/>
                    <a:pt x="3301" y="1235"/>
                  </a:cubicBezTo>
                  <a:cubicBezTo>
                    <a:pt x="2808" y="1235"/>
                    <a:pt x="2308" y="1365"/>
                    <a:pt x="1852" y="1640"/>
                  </a:cubicBezTo>
                  <a:cubicBezTo>
                    <a:pt x="471" y="2449"/>
                    <a:pt x="42" y="4235"/>
                    <a:pt x="899" y="5617"/>
                  </a:cubicBezTo>
                  <a:lnTo>
                    <a:pt x="613" y="5617"/>
                  </a:lnTo>
                  <a:cubicBezTo>
                    <a:pt x="604" y="5613"/>
                    <a:pt x="594" y="5612"/>
                    <a:pt x="585" y="5612"/>
                  </a:cubicBezTo>
                  <a:cubicBezTo>
                    <a:pt x="524" y="5612"/>
                    <a:pt x="467" y="5674"/>
                    <a:pt x="447" y="5736"/>
                  </a:cubicBezTo>
                  <a:cubicBezTo>
                    <a:pt x="447" y="5831"/>
                    <a:pt x="518" y="5926"/>
                    <a:pt x="613" y="5926"/>
                  </a:cubicBezTo>
                  <a:lnTo>
                    <a:pt x="1114" y="5926"/>
                  </a:lnTo>
                  <a:lnTo>
                    <a:pt x="3876" y="8665"/>
                  </a:lnTo>
                  <a:cubicBezTo>
                    <a:pt x="3900" y="8701"/>
                    <a:pt x="3936" y="8718"/>
                    <a:pt x="3974" y="8718"/>
                  </a:cubicBezTo>
                  <a:cubicBezTo>
                    <a:pt x="4013" y="8718"/>
                    <a:pt x="4055" y="8701"/>
                    <a:pt x="4090" y="8665"/>
                  </a:cubicBezTo>
                  <a:cubicBezTo>
                    <a:pt x="4162" y="8593"/>
                    <a:pt x="4162" y="8498"/>
                    <a:pt x="4090" y="8451"/>
                  </a:cubicBezTo>
                  <a:lnTo>
                    <a:pt x="1542" y="5926"/>
                  </a:lnTo>
                  <a:lnTo>
                    <a:pt x="1995" y="5926"/>
                  </a:lnTo>
                  <a:lnTo>
                    <a:pt x="5686" y="9594"/>
                  </a:lnTo>
                  <a:cubicBezTo>
                    <a:pt x="5710" y="9617"/>
                    <a:pt x="5746" y="9629"/>
                    <a:pt x="5784" y="9629"/>
                  </a:cubicBezTo>
                  <a:cubicBezTo>
                    <a:pt x="5823" y="9629"/>
                    <a:pt x="5865" y="9617"/>
                    <a:pt x="5900" y="9594"/>
                  </a:cubicBezTo>
                  <a:lnTo>
                    <a:pt x="9592" y="5926"/>
                  </a:lnTo>
                  <a:lnTo>
                    <a:pt x="10020" y="5926"/>
                  </a:lnTo>
                  <a:lnTo>
                    <a:pt x="5781" y="10189"/>
                  </a:lnTo>
                  <a:lnTo>
                    <a:pt x="4567" y="8974"/>
                  </a:lnTo>
                  <a:cubicBezTo>
                    <a:pt x="4534" y="8941"/>
                    <a:pt x="4490" y="8923"/>
                    <a:pt x="4448" y="8923"/>
                  </a:cubicBezTo>
                  <a:cubicBezTo>
                    <a:pt x="4400" y="8923"/>
                    <a:pt x="4354" y="8947"/>
                    <a:pt x="4329" y="8998"/>
                  </a:cubicBezTo>
                  <a:cubicBezTo>
                    <a:pt x="4281" y="9070"/>
                    <a:pt x="4281" y="9141"/>
                    <a:pt x="4352" y="9189"/>
                  </a:cubicBezTo>
                  <a:lnTo>
                    <a:pt x="5686" y="10546"/>
                  </a:lnTo>
                  <a:cubicBezTo>
                    <a:pt x="5710" y="10570"/>
                    <a:pt x="5746" y="10582"/>
                    <a:pt x="5784" y="10582"/>
                  </a:cubicBezTo>
                  <a:cubicBezTo>
                    <a:pt x="5823" y="10582"/>
                    <a:pt x="5865" y="10570"/>
                    <a:pt x="5900" y="10546"/>
                  </a:cubicBezTo>
                  <a:cubicBezTo>
                    <a:pt x="10497" y="5879"/>
                    <a:pt x="10306" y="6093"/>
                    <a:pt x="10449" y="5926"/>
                  </a:cubicBezTo>
                  <a:lnTo>
                    <a:pt x="10973" y="5926"/>
                  </a:lnTo>
                  <a:cubicBezTo>
                    <a:pt x="11068" y="5926"/>
                    <a:pt x="11139" y="5831"/>
                    <a:pt x="11116" y="5736"/>
                  </a:cubicBezTo>
                  <a:cubicBezTo>
                    <a:pt x="11092" y="5664"/>
                    <a:pt x="11044" y="5617"/>
                    <a:pt x="10973" y="5617"/>
                  </a:cubicBezTo>
                  <a:lnTo>
                    <a:pt x="10687" y="5617"/>
                  </a:lnTo>
                  <a:cubicBezTo>
                    <a:pt x="11235" y="4759"/>
                    <a:pt x="11282" y="3688"/>
                    <a:pt x="10806" y="2783"/>
                  </a:cubicBezTo>
                  <a:cubicBezTo>
                    <a:pt x="11116" y="2140"/>
                    <a:pt x="11044" y="1378"/>
                    <a:pt x="10616" y="806"/>
                  </a:cubicBezTo>
                  <a:cubicBezTo>
                    <a:pt x="10588" y="765"/>
                    <a:pt x="10536" y="739"/>
                    <a:pt x="10488" y="739"/>
                  </a:cubicBezTo>
                  <a:cubicBezTo>
                    <a:pt x="10454" y="739"/>
                    <a:pt x="10421" y="752"/>
                    <a:pt x="10401" y="782"/>
                  </a:cubicBezTo>
                  <a:cubicBezTo>
                    <a:pt x="10330" y="830"/>
                    <a:pt x="10330" y="925"/>
                    <a:pt x="10377" y="997"/>
                  </a:cubicBezTo>
                  <a:cubicBezTo>
                    <a:pt x="11243" y="2223"/>
                    <a:pt x="10197" y="3586"/>
                    <a:pt x="9028" y="3586"/>
                  </a:cubicBezTo>
                  <a:cubicBezTo>
                    <a:pt x="8653" y="3586"/>
                    <a:pt x="8266" y="3446"/>
                    <a:pt x="7925" y="3116"/>
                  </a:cubicBezTo>
                  <a:cubicBezTo>
                    <a:pt x="6755" y="2005"/>
                    <a:pt x="7723" y="289"/>
                    <a:pt x="9027" y="289"/>
                  </a:cubicBezTo>
                  <a:cubicBezTo>
                    <a:pt x="9316" y="289"/>
                    <a:pt x="9622" y="373"/>
                    <a:pt x="9925" y="568"/>
                  </a:cubicBezTo>
                  <a:cubicBezTo>
                    <a:pt x="9949" y="584"/>
                    <a:pt x="9975" y="592"/>
                    <a:pt x="10002" y="592"/>
                  </a:cubicBezTo>
                  <a:cubicBezTo>
                    <a:pt x="10055" y="592"/>
                    <a:pt x="10108" y="560"/>
                    <a:pt x="10139" y="497"/>
                  </a:cubicBezTo>
                  <a:cubicBezTo>
                    <a:pt x="10163" y="425"/>
                    <a:pt x="10139" y="330"/>
                    <a:pt x="10092" y="306"/>
                  </a:cubicBezTo>
                  <a:cubicBezTo>
                    <a:pt x="9758" y="97"/>
                    <a:pt x="9393" y="0"/>
                    <a:pt x="9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4"/>
            <p:cNvSpPr/>
            <p:nvPr/>
          </p:nvSpPr>
          <p:spPr>
            <a:xfrm>
              <a:off x="5044347" y="2160862"/>
              <a:ext cx="76014" cy="75208"/>
            </a:xfrm>
            <a:custGeom>
              <a:avLst/>
              <a:gdLst/>
              <a:ahLst/>
              <a:cxnLst/>
              <a:rect l="l" t="t" r="r" b="b"/>
              <a:pathLst>
                <a:path w="2264" h="2240" extrusionOk="0">
                  <a:moveTo>
                    <a:pt x="1311" y="287"/>
                  </a:moveTo>
                  <a:lnTo>
                    <a:pt x="1311" y="787"/>
                  </a:lnTo>
                  <a:cubicBezTo>
                    <a:pt x="1311" y="858"/>
                    <a:pt x="1382" y="930"/>
                    <a:pt x="1453" y="930"/>
                  </a:cubicBezTo>
                  <a:lnTo>
                    <a:pt x="1954" y="930"/>
                  </a:lnTo>
                  <a:lnTo>
                    <a:pt x="1954" y="1263"/>
                  </a:lnTo>
                  <a:lnTo>
                    <a:pt x="1453" y="1263"/>
                  </a:lnTo>
                  <a:cubicBezTo>
                    <a:pt x="1382" y="1263"/>
                    <a:pt x="1311" y="1335"/>
                    <a:pt x="1311" y="1430"/>
                  </a:cubicBezTo>
                  <a:lnTo>
                    <a:pt x="1311" y="1906"/>
                  </a:lnTo>
                  <a:lnTo>
                    <a:pt x="977" y="1906"/>
                  </a:lnTo>
                  <a:lnTo>
                    <a:pt x="977" y="1430"/>
                  </a:lnTo>
                  <a:cubicBezTo>
                    <a:pt x="977" y="1335"/>
                    <a:pt x="906" y="1263"/>
                    <a:pt x="810" y="1263"/>
                  </a:cubicBezTo>
                  <a:lnTo>
                    <a:pt x="334" y="1263"/>
                  </a:lnTo>
                  <a:lnTo>
                    <a:pt x="334" y="930"/>
                  </a:lnTo>
                  <a:lnTo>
                    <a:pt x="810" y="930"/>
                  </a:lnTo>
                  <a:cubicBezTo>
                    <a:pt x="906" y="930"/>
                    <a:pt x="977" y="858"/>
                    <a:pt x="977" y="787"/>
                  </a:cubicBezTo>
                  <a:lnTo>
                    <a:pt x="977" y="287"/>
                  </a:lnTo>
                  <a:close/>
                  <a:moveTo>
                    <a:pt x="810" y="1"/>
                  </a:moveTo>
                  <a:cubicBezTo>
                    <a:pt x="715" y="1"/>
                    <a:pt x="644" y="49"/>
                    <a:pt x="668" y="144"/>
                  </a:cubicBezTo>
                  <a:lnTo>
                    <a:pt x="668" y="644"/>
                  </a:lnTo>
                  <a:lnTo>
                    <a:pt x="167" y="644"/>
                  </a:lnTo>
                  <a:cubicBezTo>
                    <a:pt x="72" y="644"/>
                    <a:pt x="1" y="715"/>
                    <a:pt x="1" y="787"/>
                  </a:cubicBezTo>
                  <a:lnTo>
                    <a:pt x="1" y="1454"/>
                  </a:lnTo>
                  <a:cubicBezTo>
                    <a:pt x="1" y="1525"/>
                    <a:pt x="72" y="1596"/>
                    <a:pt x="167" y="1596"/>
                  </a:cubicBezTo>
                  <a:lnTo>
                    <a:pt x="668" y="1596"/>
                  </a:lnTo>
                  <a:lnTo>
                    <a:pt x="668" y="2097"/>
                  </a:lnTo>
                  <a:cubicBezTo>
                    <a:pt x="644" y="2168"/>
                    <a:pt x="715" y="2239"/>
                    <a:pt x="810" y="2239"/>
                  </a:cubicBezTo>
                  <a:lnTo>
                    <a:pt x="1453" y="2239"/>
                  </a:lnTo>
                  <a:cubicBezTo>
                    <a:pt x="1549" y="2239"/>
                    <a:pt x="1620" y="2168"/>
                    <a:pt x="1620" y="2073"/>
                  </a:cubicBezTo>
                  <a:lnTo>
                    <a:pt x="1620" y="1596"/>
                  </a:lnTo>
                  <a:lnTo>
                    <a:pt x="2096" y="1596"/>
                  </a:lnTo>
                  <a:cubicBezTo>
                    <a:pt x="2192" y="1596"/>
                    <a:pt x="2263" y="1525"/>
                    <a:pt x="2263" y="1454"/>
                  </a:cubicBezTo>
                  <a:lnTo>
                    <a:pt x="2263" y="787"/>
                  </a:lnTo>
                  <a:cubicBezTo>
                    <a:pt x="2263" y="715"/>
                    <a:pt x="2192" y="644"/>
                    <a:pt x="2096" y="644"/>
                  </a:cubicBezTo>
                  <a:lnTo>
                    <a:pt x="1620" y="644"/>
                  </a:lnTo>
                  <a:lnTo>
                    <a:pt x="1620" y="144"/>
                  </a:lnTo>
                  <a:cubicBezTo>
                    <a:pt x="1620" y="49"/>
                    <a:pt x="1549"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64"/>
          <p:cNvGrpSpPr/>
          <p:nvPr/>
        </p:nvGrpSpPr>
        <p:grpSpPr>
          <a:xfrm>
            <a:off x="3295694" y="2131282"/>
            <a:ext cx="251107" cy="358245"/>
            <a:chOff x="3295694" y="2131282"/>
            <a:chExt cx="251107" cy="358245"/>
          </a:xfrm>
        </p:grpSpPr>
        <p:sp>
          <p:nvSpPr>
            <p:cNvPr id="1413" name="Google Shape;1413;p64"/>
            <p:cNvSpPr/>
            <p:nvPr/>
          </p:nvSpPr>
          <p:spPr>
            <a:xfrm>
              <a:off x="3295694" y="2131282"/>
              <a:ext cx="251107" cy="358245"/>
            </a:xfrm>
            <a:custGeom>
              <a:avLst/>
              <a:gdLst/>
              <a:ahLst/>
              <a:cxnLst/>
              <a:rect l="l" t="t" r="r" b="b"/>
              <a:pathLst>
                <a:path w="7479" h="10670" extrusionOk="0">
                  <a:moveTo>
                    <a:pt x="977" y="1"/>
                  </a:moveTo>
                  <a:cubicBezTo>
                    <a:pt x="810" y="1"/>
                    <a:pt x="667" y="144"/>
                    <a:pt x="667" y="287"/>
                  </a:cubicBezTo>
                  <a:lnTo>
                    <a:pt x="667" y="334"/>
                  </a:lnTo>
                  <a:lnTo>
                    <a:pt x="381" y="334"/>
                  </a:lnTo>
                  <a:cubicBezTo>
                    <a:pt x="381" y="334"/>
                    <a:pt x="0" y="501"/>
                    <a:pt x="0" y="691"/>
                  </a:cubicBezTo>
                  <a:lnTo>
                    <a:pt x="0" y="6955"/>
                  </a:lnTo>
                  <a:cubicBezTo>
                    <a:pt x="0" y="9003"/>
                    <a:pt x="1691" y="10670"/>
                    <a:pt x="3763" y="10670"/>
                  </a:cubicBezTo>
                  <a:cubicBezTo>
                    <a:pt x="4763" y="10670"/>
                    <a:pt x="5740" y="10265"/>
                    <a:pt x="6430" y="9550"/>
                  </a:cubicBezTo>
                  <a:cubicBezTo>
                    <a:pt x="6502" y="9479"/>
                    <a:pt x="6502" y="9384"/>
                    <a:pt x="6430" y="9312"/>
                  </a:cubicBezTo>
                  <a:cubicBezTo>
                    <a:pt x="6395" y="9288"/>
                    <a:pt x="6353" y="9276"/>
                    <a:pt x="6314" y="9276"/>
                  </a:cubicBezTo>
                  <a:cubicBezTo>
                    <a:pt x="6276" y="9276"/>
                    <a:pt x="6240" y="9288"/>
                    <a:pt x="6216" y="9312"/>
                  </a:cubicBezTo>
                  <a:cubicBezTo>
                    <a:pt x="5573" y="9979"/>
                    <a:pt x="4668" y="10360"/>
                    <a:pt x="3763" y="10360"/>
                  </a:cubicBezTo>
                  <a:cubicBezTo>
                    <a:pt x="1858" y="10360"/>
                    <a:pt x="334" y="8836"/>
                    <a:pt x="310" y="6955"/>
                  </a:cubicBezTo>
                  <a:lnTo>
                    <a:pt x="310" y="691"/>
                  </a:lnTo>
                  <a:cubicBezTo>
                    <a:pt x="310" y="668"/>
                    <a:pt x="381" y="644"/>
                    <a:pt x="381" y="644"/>
                  </a:cubicBezTo>
                  <a:lnTo>
                    <a:pt x="667" y="644"/>
                  </a:lnTo>
                  <a:lnTo>
                    <a:pt x="667" y="2049"/>
                  </a:lnTo>
                  <a:cubicBezTo>
                    <a:pt x="667" y="2120"/>
                    <a:pt x="715" y="2168"/>
                    <a:pt x="786" y="2192"/>
                  </a:cubicBezTo>
                  <a:cubicBezTo>
                    <a:pt x="799" y="2195"/>
                    <a:pt x="811" y="2196"/>
                    <a:pt x="824" y="2196"/>
                  </a:cubicBezTo>
                  <a:cubicBezTo>
                    <a:pt x="905" y="2196"/>
                    <a:pt x="977" y="2132"/>
                    <a:pt x="977" y="2049"/>
                  </a:cubicBezTo>
                  <a:lnTo>
                    <a:pt x="977" y="310"/>
                  </a:lnTo>
                  <a:lnTo>
                    <a:pt x="6526" y="310"/>
                  </a:lnTo>
                  <a:lnTo>
                    <a:pt x="6526" y="6955"/>
                  </a:lnTo>
                  <a:cubicBezTo>
                    <a:pt x="6573" y="8526"/>
                    <a:pt x="5335" y="9836"/>
                    <a:pt x="3763" y="9836"/>
                  </a:cubicBezTo>
                  <a:cubicBezTo>
                    <a:pt x="3749" y="9836"/>
                    <a:pt x="3735" y="9836"/>
                    <a:pt x="3721" y="9836"/>
                  </a:cubicBezTo>
                  <a:cubicBezTo>
                    <a:pt x="2169" y="9836"/>
                    <a:pt x="930" y="8536"/>
                    <a:pt x="977" y="7002"/>
                  </a:cubicBezTo>
                  <a:lnTo>
                    <a:pt x="977" y="2716"/>
                  </a:lnTo>
                  <a:cubicBezTo>
                    <a:pt x="977" y="2620"/>
                    <a:pt x="905" y="2549"/>
                    <a:pt x="834" y="2549"/>
                  </a:cubicBezTo>
                  <a:cubicBezTo>
                    <a:pt x="739" y="2549"/>
                    <a:pt x="667" y="2620"/>
                    <a:pt x="667" y="2692"/>
                  </a:cubicBezTo>
                  <a:lnTo>
                    <a:pt x="667" y="6978"/>
                  </a:lnTo>
                  <a:cubicBezTo>
                    <a:pt x="596" y="8717"/>
                    <a:pt x="2001" y="10170"/>
                    <a:pt x="3739" y="10170"/>
                  </a:cubicBezTo>
                  <a:cubicBezTo>
                    <a:pt x="5478" y="10170"/>
                    <a:pt x="6883" y="8741"/>
                    <a:pt x="6835" y="7002"/>
                  </a:cubicBezTo>
                  <a:lnTo>
                    <a:pt x="6835" y="644"/>
                  </a:lnTo>
                  <a:lnTo>
                    <a:pt x="7121" y="644"/>
                  </a:lnTo>
                  <a:cubicBezTo>
                    <a:pt x="7145" y="644"/>
                    <a:pt x="7169" y="668"/>
                    <a:pt x="7169" y="691"/>
                  </a:cubicBezTo>
                  <a:lnTo>
                    <a:pt x="7169" y="6883"/>
                  </a:lnTo>
                  <a:cubicBezTo>
                    <a:pt x="7169" y="7550"/>
                    <a:pt x="6978" y="8193"/>
                    <a:pt x="6621" y="8764"/>
                  </a:cubicBezTo>
                  <a:cubicBezTo>
                    <a:pt x="6553" y="8883"/>
                    <a:pt x="6654" y="8990"/>
                    <a:pt x="6761" y="8990"/>
                  </a:cubicBezTo>
                  <a:cubicBezTo>
                    <a:pt x="6804" y="8990"/>
                    <a:pt x="6849" y="8972"/>
                    <a:pt x="6883" y="8931"/>
                  </a:cubicBezTo>
                  <a:cubicBezTo>
                    <a:pt x="7264" y="8312"/>
                    <a:pt x="7478" y="7621"/>
                    <a:pt x="7478" y="6883"/>
                  </a:cubicBezTo>
                  <a:lnTo>
                    <a:pt x="7478" y="691"/>
                  </a:lnTo>
                  <a:cubicBezTo>
                    <a:pt x="7478" y="501"/>
                    <a:pt x="7311" y="334"/>
                    <a:pt x="7097" y="334"/>
                  </a:cubicBezTo>
                  <a:lnTo>
                    <a:pt x="6835" y="334"/>
                  </a:lnTo>
                  <a:lnTo>
                    <a:pt x="6835" y="287"/>
                  </a:lnTo>
                  <a:cubicBezTo>
                    <a:pt x="6835" y="144"/>
                    <a:pt x="6692" y="1"/>
                    <a:pt x="6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4"/>
            <p:cNvSpPr/>
            <p:nvPr/>
          </p:nvSpPr>
          <p:spPr>
            <a:xfrm>
              <a:off x="3339677" y="2175266"/>
              <a:ext cx="163947" cy="207124"/>
            </a:xfrm>
            <a:custGeom>
              <a:avLst/>
              <a:gdLst/>
              <a:ahLst/>
              <a:cxnLst/>
              <a:rect l="l" t="t" r="r" b="b"/>
              <a:pathLst>
                <a:path w="4883" h="6169" extrusionOk="0">
                  <a:moveTo>
                    <a:pt x="310" y="1"/>
                  </a:moveTo>
                  <a:cubicBezTo>
                    <a:pt x="143" y="1"/>
                    <a:pt x="0" y="143"/>
                    <a:pt x="0" y="310"/>
                  </a:cubicBezTo>
                  <a:lnTo>
                    <a:pt x="0" y="6002"/>
                  </a:lnTo>
                  <a:cubicBezTo>
                    <a:pt x="0" y="6097"/>
                    <a:pt x="72" y="6168"/>
                    <a:pt x="167" y="6168"/>
                  </a:cubicBezTo>
                  <a:lnTo>
                    <a:pt x="1405" y="6168"/>
                  </a:lnTo>
                  <a:cubicBezTo>
                    <a:pt x="1429" y="6168"/>
                    <a:pt x="1453" y="6168"/>
                    <a:pt x="1477" y="6145"/>
                  </a:cubicBezTo>
                  <a:cubicBezTo>
                    <a:pt x="1596" y="6049"/>
                    <a:pt x="1524" y="5859"/>
                    <a:pt x="1381" y="5859"/>
                  </a:cubicBezTo>
                  <a:lnTo>
                    <a:pt x="310" y="5859"/>
                  </a:lnTo>
                  <a:lnTo>
                    <a:pt x="310" y="310"/>
                  </a:lnTo>
                  <a:lnTo>
                    <a:pt x="4573" y="310"/>
                  </a:lnTo>
                  <a:lnTo>
                    <a:pt x="4573" y="5859"/>
                  </a:lnTo>
                  <a:lnTo>
                    <a:pt x="2096" y="5859"/>
                  </a:lnTo>
                  <a:cubicBezTo>
                    <a:pt x="2001" y="5859"/>
                    <a:pt x="1929" y="5930"/>
                    <a:pt x="1929" y="6002"/>
                  </a:cubicBezTo>
                  <a:cubicBezTo>
                    <a:pt x="1929" y="6097"/>
                    <a:pt x="2001" y="6168"/>
                    <a:pt x="2096" y="6168"/>
                  </a:cubicBezTo>
                  <a:lnTo>
                    <a:pt x="4573" y="6168"/>
                  </a:lnTo>
                  <a:cubicBezTo>
                    <a:pt x="4739" y="6168"/>
                    <a:pt x="4882" y="6049"/>
                    <a:pt x="4882" y="5883"/>
                  </a:cubicBezTo>
                  <a:lnTo>
                    <a:pt x="4882" y="310"/>
                  </a:lnTo>
                  <a:cubicBezTo>
                    <a:pt x="4882" y="143"/>
                    <a:pt x="4739" y="1"/>
                    <a:pt x="4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4"/>
            <p:cNvSpPr/>
            <p:nvPr/>
          </p:nvSpPr>
          <p:spPr>
            <a:xfrm>
              <a:off x="3394035" y="2153677"/>
              <a:ext cx="54425" cy="11214"/>
            </a:xfrm>
            <a:custGeom>
              <a:avLst/>
              <a:gdLst/>
              <a:ahLst/>
              <a:cxnLst/>
              <a:rect l="l" t="t" r="r" b="b"/>
              <a:pathLst>
                <a:path w="1621" h="334" extrusionOk="0">
                  <a:moveTo>
                    <a:pt x="167" y="1"/>
                  </a:moveTo>
                  <a:cubicBezTo>
                    <a:pt x="96" y="1"/>
                    <a:pt x="24" y="72"/>
                    <a:pt x="1" y="167"/>
                  </a:cubicBezTo>
                  <a:cubicBezTo>
                    <a:pt x="1" y="263"/>
                    <a:pt x="72" y="334"/>
                    <a:pt x="167" y="334"/>
                  </a:cubicBezTo>
                  <a:lnTo>
                    <a:pt x="1453" y="334"/>
                  </a:lnTo>
                  <a:cubicBezTo>
                    <a:pt x="1549" y="334"/>
                    <a:pt x="1620" y="263"/>
                    <a:pt x="1620" y="167"/>
                  </a:cubicBezTo>
                  <a:cubicBezTo>
                    <a:pt x="1620" y="72"/>
                    <a:pt x="1549"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4"/>
            <p:cNvSpPr/>
            <p:nvPr/>
          </p:nvSpPr>
          <p:spPr>
            <a:xfrm>
              <a:off x="3394841" y="2393705"/>
              <a:ext cx="63188" cy="54257"/>
            </a:xfrm>
            <a:custGeom>
              <a:avLst/>
              <a:gdLst/>
              <a:ahLst/>
              <a:cxnLst/>
              <a:rect l="l" t="t" r="r" b="b"/>
              <a:pathLst>
                <a:path w="1882" h="1616" extrusionOk="0">
                  <a:moveTo>
                    <a:pt x="771" y="328"/>
                  </a:moveTo>
                  <a:cubicBezTo>
                    <a:pt x="784" y="328"/>
                    <a:pt x="797" y="328"/>
                    <a:pt x="810" y="329"/>
                  </a:cubicBezTo>
                  <a:cubicBezTo>
                    <a:pt x="1239" y="329"/>
                    <a:pt x="1453" y="853"/>
                    <a:pt x="1144" y="1163"/>
                  </a:cubicBezTo>
                  <a:cubicBezTo>
                    <a:pt x="1042" y="1264"/>
                    <a:pt x="918" y="1309"/>
                    <a:pt x="797" y="1309"/>
                  </a:cubicBezTo>
                  <a:cubicBezTo>
                    <a:pt x="547" y="1309"/>
                    <a:pt x="310" y="1118"/>
                    <a:pt x="310" y="829"/>
                  </a:cubicBezTo>
                  <a:cubicBezTo>
                    <a:pt x="310" y="557"/>
                    <a:pt x="505" y="328"/>
                    <a:pt x="771" y="328"/>
                  </a:cubicBezTo>
                  <a:close/>
                  <a:moveTo>
                    <a:pt x="812" y="1"/>
                  </a:moveTo>
                  <a:cubicBezTo>
                    <a:pt x="395" y="1"/>
                    <a:pt x="0" y="321"/>
                    <a:pt x="0" y="806"/>
                  </a:cubicBezTo>
                  <a:cubicBezTo>
                    <a:pt x="0" y="1258"/>
                    <a:pt x="358" y="1615"/>
                    <a:pt x="810" y="1615"/>
                  </a:cubicBezTo>
                  <a:cubicBezTo>
                    <a:pt x="1525" y="1615"/>
                    <a:pt x="1882" y="758"/>
                    <a:pt x="1382" y="234"/>
                  </a:cubicBezTo>
                  <a:cubicBezTo>
                    <a:pt x="1213" y="73"/>
                    <a:pt x="1010" y="1"/>
                    <a:pt x="8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4"/>
            <p:cNvSpPr/>
            <p:nvPr/>
          </p:nvSpPr>
          <p:spPr>
            <a:xfrm>
              <a:off x="3361266" y="2208035"/>
              <a:ext cx="54392" cy="10442"/>
            </a:xfrm>
            <a:custGeom>
              <a:avLst/>
              <a:gdLst/>
              <a:ahLst/>
              <a:cxnLst/>
              <a:rect l="l" t="t" r="r" b="b"/>
              <a:pathLst>
                <a:path w="1620" h="311" extrusionOk="0">
                  <a:moveTo>
                    <a:pt x="167" y="1"/>
                  </a:moveTo>
                  <a:cubicBezTo>
                    <a:pt x="95" y="1"/>
                    <a:pt x="24" y="72"/>
                    <a:pt x="0" y="168"/>
                  </a:cubicBezTo>
                  <a:cubicBezTo>
                    <a:pt x="0" y="239"/>
                    <a:pt x="72" y="311"/>
                    <a:pt x="167" y="311"/>
                  </a:cubicBezTo>
                  <a:lnTo>
                    <a:pt x="1453" y="311"/>
                  </a:lnTo>
                  <a:cubicBezTo>
                    <a:pt x="1548" y="311"/>
                    <a:pt x="1620" y="239"/>
                    <a:pt x="1620" y="168"/>
                  </a:cubicBezTo>
                  <a:cubicBezTo>
                    <a:pt x="1620" y="72"/>
                    <a:pt x="1548"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4"/>
            <p:cNvSpPr/>
            <p:nvPr/>
          </p:nvSpPr>
          <p:spPr>
            <a:xfrm>
              <a:off x="3361266" y="2229624"/>
              <a:ext cx="54392" cy="10442"/>
            </a:xfrm>
            <a:custGeom>
              <a:avLst/>
              <a:gdLst/>
              <a:ahLst/>
              <a:cxnLst/>
              <a:rect l="l" t="t" r="r" b="b"/>
              <a:pathLst>
                <a:path w="1620" h="311" extrusionOk="0">
                  <a:moveTo>
                    <a:pt x="167" y="1"/>
                  </a:moveTo>
                  <a:cubicBezTo>
                    <a:pt x="95" y="1"/>
                    <a:pt x="24" y="72"/>
                    <a:pt x="0" y="168"/>
                  </a:cubicBezTo>
                  <a:cubicBezTo>
                    <a:pt x="0" y="239"/>
                    <a:pt x="72" y="311"/>
                    <a:pt x="167" y="311"/>
                  </a:cubicBezTo>
                  <a:lnTo>
                    <a:pt x="1453" y="311"/>
                  </a:lnTo>
                  <a:cubicBezTo>
                    <a:pt x="1548" y="311"/>
                    <a:pt x="1620" y="263"/>
                    <a:pt x="1620" y="168"/>
                  </a:cubicBezTo>
                  <a:cubicBezTo>
                    <a:pt x="1620" y="72"/>
                    <a:pt x="1548"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4"/>
            <p:cNvSpPr/>
            <p:nvPr/>
          </p:nvSpPr>
          <p:spPr>
            <a:xfrm>
              <a:off x="3361266" y="2251212"/>
              <a:ext cx="54392" cy="11248"/>
            </a:xfrm>
            <a:custGeom>
              <a:avLst/>
              <a:gdLst/>
              <a:ahLst/>
              <a:cxnLst/>
              <a:rect l="l" t="t" r="r" b="b"/>
              <a:pathLst>
                <a:path w="1620" h="335" extrusionOk="0">
                  <a:moveTo>
                    <a:pt x="167" y="1"/>
                  </a:moveTo>
                  <a:cubicBezTo>
                    <a:pt x="95" y="1"/>
                    <a:pt x="24" y="72"/>
                    <a:pt x="0" y="168"/>
                  </a:cubicBezTo>
                  <a:cubicBezTo>
                    <a:pt x="0" y="239"/>
                    <a:pt x="72" y="334"/>
                    <a:pt x="167" y="334"/>
                  </a:cubicBezTo>
                  <a:lnTo>
                    <a:pt x="1453" y="334"/>
                  </a:lnTo>
                  <a:cubicBezTo>
                    <a:pt x="1548" y="334"/>
                    <a:pt x="1620" y="263"/>
                    <a:pt x="1620" y="168"/>
                  </a:cubicBezTo>
                  <a:cubicBezTo>
                    <a:pt x="1620" y="72"/>
                    <a:pt x="1548"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4"/>
            <p:cNvSpPr/>
            <p:nvPr/>
          </p:nvSpPr>
          <p:spPr>
            <a:xfrm>
              <a:off x="3421231" y="2211258"/>
              <a:ext cx="65606" cy="48214"/>
            </a:xfrm>
            <a:custGeom>
              <a:avLst/>
              <a:gdLst/>
              <a:ahLst/>
              <a:cxnLst/>
              <a:rect l="l" t="t" r="r" b="b"/>
              <a:pathLst>
                <a:path w="1954" h="1436" extrusionOk="0">
                  <a:moveTo>
                    <a:pt x="1310" y="310"/>
                  </a:moveTo>
                  <a:cubicBezTo>
                    <a:pt x="1453" y="310"/>
                    <a:pt x="1524" y="476"/>
                    <a:pt x="1429" y="596"/>
                  </a:cubicBezTo>
                  <a:lnTo>
                    <a:pt x="1001" y="1048"/>
                  </a:lnTo>
                  <a:lnTo>
                    <a:pt x="548" y="596"/>
                  </a:lnTo>
                  <a:cubicBezTo>
                    <a:pt x="453" y="476"/>
                    <a:pt x="524" y="310"/>
                    <a:pt x="667" y="310"/>
                  </a:cubicBezTo>
                  <a:cubicBezTo>
                    <a:pt x="739" y="310"/>
                    <a:pt x="810" y="357"/>
                    <a:pt x="834" y="429"/>
                  </a:cubicBezTo>
                  <a:cubicBezTo>
                    <a:pt x="858" y="488"/>
                    <a:pt x="923" y="518"/>
                    <a:pt x="989" y="518"/>
                  </a:cubicBezTo>
                  <a:cubicBezTo>
                    <a:pt x="1054" y="518"/>
                    <a:pt x="1120" y="488"/>
                    <a:pt x="1143" y="429"/>
                  </a:cubicBezTo>
                  <a:cubicBezTo>
                    <a:pt x="1167" y="357"/>
                    <a:pt x="1239" y="310"/>
                    <a:pt x="1310" y="310"/>
                  </a:cubicBezTo>
                  <a:close/>
                  <a:moveTo>
                    <a:pt x="667" y="0"/>
                  </a:moveTo>
                  <a:cubicBezTo>
                    <a:pt x="238" y="0"/>
                    <a:pt x="0" y="524"/>
                    <a:pt x="310" y="834"/>
                  </a:cubicBezTo>
                  <a:lnTo>
                    <a:pt x="881" y="1381"/>
                  </a:lnTo>
                  <a:cubicBezTo>
                    <a:pt x="905" y="1417"/>
                    <a:pt x="941" y="1435"/>
                    <a:pt x="980" y="1435"/>
                  </a:cubicBezTo>
                  <a:cubicBezTo>
                    <a:pt x="1018" y="1435"/>
                    <a:pt x="1060" y="1417"/>
                    <a:pt x="1096" y="1381"/>
                  </a:cubicBezTo>
                  <a:lnTo>
                    <a:pt x="1644" y="834"/>
                  </a:lnTo>
                  <a:cubicBezTo>
                    <a:pt x="1953" y="524"/>
                    <a:pt x="1739" y="0"/>
                    <a:pt x="1286" y="0"/>
                  </a:cubicBezTo>
                  <a:cubicBezTo>
                    <a:pt x="1203" y="72"/>
                    <a:pt x="1096" y="107"/>
                    <a:pt x="986" y="107"/>
                  </a:cubicBezTo>
                  <a:cubicBezTo>
                    <a:pt x="876" y="107"/>
                    <a:pt x="762" y="72"/>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4"/>
            <p:cNvSpPr/>
            <p:nvPr/>
          </p:nvSpPr>
          <p:spPr>
            <a:xfrm>
              <a:off x="3362072" y="2283981"/>
              <a:ext cx="119963" cy="65941"/>
            </a:xfrm>
            <a:custGeom>
              <a:avLst/>
              <a:gdLst/>
              <a:ahLst/>
              <a:cxnLst/>
              <a:rect l="l" t="t" r="r" b="b"/>
              <a:pathLst>
                <a:path w="3573" h="1964" extrusionOk="0">
                  <a:moveTo>
                    <a:pt x="1125" y="1"/>
                  </a:moveTo>
                  <a:cubicBezTo>
                    <a:pt x="1067" y="1"/>
                    <a:pt x="1009" y="31"/>
                    <a:pt x="976" y="97"/>
                  </a:cubicBezTo>
                  <a:lnTo>
                    <a:pt x="572" y="954"/>
                  </a:lnTo>
                  <a:lnTo>
                    <a:pt x="191" y="954"/>
                  </a:lnTo>
                  <a:cubicBezTo>
                    <a:pt x="95" y="954"/>
                    <a:pt x="24" y="1025"/>
                    <a:pt x="24" y="1097"/>
                  </a:cubicBezTo>
                  <a:cubicBezTo>
                    <a:pt x="0" y="1192"/>
                    <a:pt x="95" y="1263"/>
                    <a:pt x="167" y="1263"/>
                  </a:cubicBezTo>
                  <a:lnTo>
                    <a:pt x="667" y="1263"/>
                  </a:lnTo>
                  <a:cubicBezTo>
                    <a:pt x="667" y="1263"/>
                    <a:pt x="762" y="1240"/>
                    <a:pt x="810" y="1168"/>
                  </a:cubicBezTo>
                  <a:lnTo>
                    <a:pt x="1096" y="597"/>
                  </a:lnTo>
                  <a:lnTo>
                    <a:pt x="1453" y="1835"/>
                  </a:lnTo>
                  <a:cubicBezTo>
                    <a:pt x="1465" y="1922"/>
                    <a:pt x="1529" y="1963"/>
                    <a:pt x="1594" y="1963"/>
                  </a:cubicBezTo>
                  <a:cubicBezTo>
                    <a:pt x="1654" y="1963"/>
                    <a:pt x="1716" y="1928"/>
                    <a:pt x="1739" y="1859"/>
                  </a:cubicBezTo>
                  <a:lnTo>
                    <a:pt x="2143" y="1002"/>
                  </a:lnTo>
                  <a:lnTo>
                    <a:pt x="2405" y="1525"/>
                  </a:lnTo>
                  <a:cubicBezTo>
                    <a:pt x="2443" y="1588"/>
                    <a:pt x="2501" y="1618"/>
                    <a:pt x="2557" y="1618"/>
                  </a:cubicBezTo>
                  <a:cubicBezTo>
                    <a:pt x="2608" y="1618"/>
                    <a:pt x="2657" y="1594"/>
                    <a:pt x="2691" y="1549"/>
                  </a:cubicBezTo>
                  <a:lnTo>
                    <a:pt x="2905" y="1263"/>
                  </a:lnTo>
                  <a:lnTo>
                    <a:pt x="3429" y="1263"/>
                  </a:lnTo>
                  <a:cubicBezTo>
                    <a:pt x="3501" y="1263"/>
                    <a:pt x="3572" y="1192"/>
                    <a:pt x="3572" y="1097"/>
                  </a:cubicBezTo>
                  <a:cubicBezTo>
                    <a:pt x="3572" y="1025"/>
                    <a:pt x="3429" y="930"/>
                    <a:pt x="3429" y="930"/>
                  </a:cubicBezTo>
                  <a:lnTo>
                    <a:pt x="2834" y="930"/>
                  </a:lnTo>
                  <a:cubicBezTo>
                    <a:pt x="2739" y="1002"/>
                    <a:pt x="2643" y="1073"/>
                    <a:pt x="2572" y="1168"/>
                  </a:cubicBezTo>
                  <a:lnTo>
                    <a:pt x="2286" y="573"/>
                  </a:lnTo>
                  <a:cubicBezTo>
                    <a:pt x="2262" y="501"/>
                    <a:pt x="2197" y="466"/>
                    <a:pt x="2131" y="466"/>
                  </a:cubicBezTo>
                  <a:cubicBezTo>
                    <a:pt x="2066" y="466"/>
                    <a:pt x="2000" y="501"/>
                    <a:pt x="1977" y="573"/>
                  </a:cubicBezTo>
                  <a:lnTo>
                    <a:pt x="1643" y="1359"/>
                  </a:lnTo>
                  <a:lnTo>
                    <a:pt x="1286" y="120"/>
                  </a:lnTo>
                  <a:cubicBezTo>
                    <a:pt x="1260" y="43"/>
                    <a:pt x="1193" y="1"/>
                    <a:pt x="11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 name="Google Shape;1422;p64"/>
          <p:cNvGrpSpPr/>
          <p:nvPr/>
        </p:nvGrpSpPr>
        <p:grpSpPr>
          <a:xfrm>
            <a:off x="1778910" y="2131282"/>
            <a:ext cx="180734" cy="358380"/>
            <a:chOff x="1778910" y="2131282"/>
            <a:chExt cx="180734" cy="358380"/>
          </a:xfrm>
        </p:grpSpPr>
        <p:sp>
          <p:nvSpPr>
            <p:cNvPr id="1423" name="Google Shape;1423;p64"/>
            <p:cNvSpPr/>
            <p:nvPr/>
          </p:nvSpPr>
          <p:spPr>
            <a:xfrm>
              <a:off x="1838875" y="2295833"/>
              <a:ext cx="44017" cy="10610"/>
            </a:xfrm>
            <a:custGeom>
              <a:avLst/>
              <a:gdLst/>
              <a:ahLst/>
              <a:cxnLst/>
              <a:rect l="l" t="t" r="r" b="b"/>
              <a:pathLst>
                <a:path w="1311" h="316" extrusionOk="0">
                  <a:moveTo>
                    <a:pt x="139" y="1"/>
                  </a:moveTo>
                  <a:cubicBezTo>
                    <a:pt x="78" y="1"/>
                    <a:pt x="24" y="63"/>
                    <a:pt x="24" y="125"/>
                  </a:cubicBezTo>
                  <a:cubicBezTo>
                    <a:pt x="0" y="220"/>
                    <a:pt x="72" y="315"/>
                    <a:pt x="167" y="315"/>
                  </a:cubicBezTo>
                  <a:lnTo>
                    <a:pt x="1144" y="315"/>
                  </a:lnTo>
                  <a:cubicBezTo>
                    <a:pt x="1239" y="315"/>
                    <a:pt x="1310" y="220"/>
                    <a:pt x="1286" y="125"/>
                  </a:cubicBezTo>
                  <a:cubicBezTo>
                    <a:pt x="1286" y="63"/>
                    <a:pt x="1233" y="1"/>
                    <a:pt x="1172" y="1"/>
                  </a:cubicBezTo>
                  <a:cubicBezTo>
                    <a:pt x="1163" y="1"/>
                    <a:pt x="1153" y="2"/>
                    <a:pt x="1144" y="6"/>
                  </a:cubicBezTo>
                  <a:lnTo>
                    <a:pt x="167" y="6"/>
                  </a:lnTo>
                  <a:cubicBezTo>
                    <a:pt x="158" y="2"/>
                    <a:pt x="14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4"/>
            <p:cNvSpPr/>
            <p:nvPr/>
          </p:nvSpPr>
          <p:spPr>
            <a:xfrm>
              <a:off x="1822893" y="2315978"/>
              <a:ext cx="75980" cy="10442"/>
            </a:xfrm>
            <a:custGeom>
              <a:avLst/>
              <a:gdLst/>
              <a:ahLst/>
              <a:cxnLst/>
              <a:rect l="l" t="t" r="r" b="b"/>
              <a:pathLst>
                <a:path w="2263" h="311" extrusionOk="0">
                  <a:moveTo>
                    <a:pt x="167" y="1"/>
                  </a:moveTo>
                  <a:cubicBezTo>
                    <a:pt x="72" y="1"/>
                    <a:pt x="0" y="72"/>
                    <a:pt x="0" y="168"/>
                  </a:cubicBezTo>
                  <a:cubicBezTo>
                    <a:pt x="24" y="263"/>
                    <a:pt x="72" y="310"/>
                    <a:pt x="167" y="310"/>
                  </a:cubicBezTo>
                  <a:lnTo>
                    <a:pt x="2096" y="310"/>
                  </a:lnTo>
                  <a:cubicBezTo>
                    <a:pt x="2167" y="310"/>
                    <a:pt x="2239" y="263"/>
                    <a:pt x="2263" y="168"/>
                  </a:cubicBezTo>
                  <a:cubicBezTo>
                    <a:pt x="2263" y="72"/>
                    <a:pt x="2191"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4"/>
            <p:cNvSpPr/>
            <p:nvPr/>
          </p:nvSpPr>
          <p:spPr>
            <a:xfrm>
              <a:off x="1799692" y="2384069"/>
              <a:ext cx="56809" cy="48281"/>
            </a:xfrm>
            <a:custGeom>
              <a:avLst/>
              <a:gdLst/>
              <a:ahLst/>
              <a:cxnLst/>
              <a:rect l="l" t="t" r="r" b="b"/>
              <a:pathLst>
                <a:path w="1692" h="1438" extrusionOk="0">
                  <a:moveTo>
                    <a:pt x="1167" y="319"/>
                  </a:moveTo>
                  <a:cubicBezTo>
                    <a:pt x="1233" y="319"/>
                    <a:pt x="1298" y="354"/>
                    <a:pt x="1334" y="426"/>
                  </a:cubicBezTo>
                  <a:cubicBezTo>
                    <a:pt x="1358" y="497"/>
                    <a:pt x="1334" y="569"/>
                    <a:pt x="1287" y="616"/>
                  </a:cubicBezTo>
                  <a:lnTo>
                    <a:pt x="858" y="1069"/>
                  </a:lnTo>
                  <a:lnTo>
                    <a:pt x="405" y="616"/>
                  </a:lnTo>
                  <a:cubicBezTo>
                    <a:pt x="358" y="569"/>
                    <a:pt x="334" y="497"/>
                    <a:pt x="382" y="426"/>
                  </a:cubicBezTo>
                  <a:cubicBezTo>
                    <a:pt x="405" y="354"/>
                    <a:pt x="471" y="319"/>
                    <a:pt x="539" y="319"/>
                  </a:cubicBezTo>
                  <a:cubicBezTo>
                    <a:pt x="608" y="319"/>
                    <a:pt x="679" y="354"/>
                    <a:pt x="715" y="426"/>
                  </a:cubicBezTo>
                  <a:cubicBezTo>
                    <a:pt x="739" y="497"/>
                    <a:pt x="798" y="533"/>
                    <a:pt x="858" y="533"/>
                  </a:cubicBezTo>
                  <a:cubicBezTo>
                    <a:pt x="917" y="533"/>
                    <a:pt x="977" y="497"/>
                    <a:pt x="1001" y="426"/>
                  </a:cubicBezTo>
                  <a:cubicBezTo>
                    <a:pt x="1036" y="354"/>
                    <a:pt x="1102" y="319"/>
                    <a:pt x="1167" y="319"/>
                  </a:cubicBezTo>
                  <a:close/>
                  <a:moveTo>
                    <a:pt x="540" y="1"/>
                  </a:moveTo>
                  <a:cubicBezTo>
                    <a:pt x="352" y="1"/>
                    <a:pt x="171" y="111"/>
                    <a:pt x="96" y="307"/>
                  </a:cubicBezTo>
                  <a:cubicBezTo>
                    <a:pt x="1" y="497"/>
                    <a:pt x="48" y="712"/>
                    <a:pt x="191" y="854"/>
                  </a:cubicBezTo>
                  <a:lnTo>
                    <a:pt x="739" y="1402"/>
                  </a:lnTo>
                  <a:cubicBezTo>
                    <a:pt x="775" y="1426"/>
                    <a:pt x="816" y="1438"/>
                    <a:pt x="855" y="1438"/>
                  </a:cubicBezTo>
                  <a:cubicBezTo>
                    <a:pt x="894" y="1438"/>
                    <a:pt x="929" y="1426"/>
                    <a:pt x="953" y="1402"/>
                  </a:cubicBezTo>
                  <a:lnTo>
                    <a:pt x="1501" y="854"/>
                  </a:lnTo>
                  <a:cubicBezTo>
                    <a:pt x="1644" y="712"/>
                    <a:pt x="1691" y="497"/>
                    <a:pt x="1620" y="307"/>
                  </a:cubicBezTo>
                  <a:cubicBezTo>
                    <a:pt x="1529" y="111"/>
                    <a:pt x="1344" y="1"/>
                    <a:pt x="1159" y="1"/>
                  </a:cubicBezTo>
                  <a:cubicBezTo>
                    <a:pt x="1052" y="1"/>
                    <a:pt x="945" y="38"/>
                    <a:pt x="858" y="116"/>
                  </a:cubicBezTo>
                  <a:cubicBezTo>
                    <a:pt x="762" y="38"/>
                    <a:pt x="650"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4"/>
            <p:cNvSpPr/>
            <p:nvPr/>
          </p:nvSpPr>
          <p:spPr>
            <a:xfrm>
              <a:off x="1866070" y="2381550"/>
              <a:ext cx="54392" cy="10442"/>
            </a:xfrm>
            <a:custGeom>
              <a:avLst/>
              <a:gdLst/>
              <a:ahLst/>
              <a:cxnLst/>
              <a:rect l="l" t="t" r="r" b="b"/>
              <a:pathLst>
                <a:path w="1620" h="311" extrusionOk="0">
                  <a:moveTo>
                    <a:pt x="167" y="1"/>
                  </a:moveTo>
                  <a:cubicBezTo>
                    <a:pt x="95" y="1"/>
                    <a:pt x="24" y="72"/>
                    <a:pt x="0" y="144"/>
                  </a:cubicBezTo>
                  <a:cubicBezTo>
                    <a:pt x="0" y="239"/>
                    <a:pt x="72" y="310"/>
                    <a:pt x="167" y="310"/>
                  </a:cubicBezTo>
                  <a:lnTo>
                    <a:pt x="1453" y="310"/>
                  </a:lnTo>
                  <a:cubicBezTo>
                    <a:pt x="1524" y="310"/>
                    <a:pt x="1596" y="263"/>
                    <a:pt x="1620" y="191"/>
                  </a:cubicBezTo>
                  <a:cubicBezTo>
                    <a:pt x="1620" y="96"/>
                    <a:pt x="1548"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4"/>
            <p:cNvSpPr/>
            <p:nvPr/>
          </p:nvSpPr>
          <p:spPr>
            <a:xfrm>
              <a:off x="1866070" y="2403945"/>
              <a:ext cx="54392" cy="10442"/>
            </a:xfrm>
            <a:custGeom>
              <a:avLst/>
              <a:gdLst/>
              <a:ahLst/>
              <a:cxnLst/>
              <a:rect l="l" t="t" r="r" b="b"/>
              <a:pathLst>
                <a:path w="1620" h="311" extrusionOk="0">
                  <a:moveTo>
                    <a:pt x="167" y="0"/>
                  </a:moveTo>
                  <a:cubicBezTo>
                    <a:pt x="95" y="0"/>
                    <a:pt x="24" y="48"/>
                    <a:pt x="0" y="143"/>
                  </a:cubicBezTo>
                  <a:cubicBezTo>
                    <a:pt x="0" y="239"/>
                    <a:pt x="72" y="310"/>
                    <a:pt x="167" y="310"/>
                  </a:cubicBezTo>
                  <a:lnTo>
                    <a:pt x="1453" y="310"/>
                  </a:lnTo>
                  <a:cubicBezTo>
                    <a:pt x="1548" y="310"/>
                    <a:pt x="1596" y="262"/>
                    <a:pt x="1620" y="167"/>
                  </a:cubicBezTo>
                  <a:cubicBezTo>
                    <a:pt x="1620" y="72"/>
                    <a:pt x="1548"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4"/>
            <p:cNvSpPr/>
            <p:nvPr/>
          </p:nvSpPr>
          <p:spPr>
            <a:xfrm>
              <a:off x="1778910" y="2131282"/>
              <a:ext cx="180734" cy="358380"/>
            </a:xfrm>
            <a:custGeom>
              <a:avLst/>
              <a:gdLst/>
              <a:ahLst/>
              <a:cxnLst/>
              <a:rect l="l" t="t" r="r" b="b"/>
              <a:pathLst>
                <a:path w="5383" h="10674" extrusionOk="0">
                  <a:moveTo>
                    <a:pt x="1310" y="310"/>
                  </a:moveTo>
                  <a:lnTo>
                    <a:pt x="1310" y="1930"/>
                  </a:lnTo>
                  <a:lnTo>
                    <a:pt x="977" y="1930"/>
                  </a:lnTo>
                  <a:lnTo>
                    <a:pt x="977" y="310"/>
                  </a:lnTo>
                  <a:close/>
                  <a:moveTo>
                    <a:pt x="1977" y="310"/>
                  </a:moveTo>
                  <a:lnTo>
                    <a:pt x="1977" y="1930"/>
                  </a:lnTo>
                  <a:lnTo>
                    <a:pt x="1644" y="1930"/>
                  </a:lnTo>
                  <a:lnTo>
                    <a:pt x="1644" y="310"/>
                  </a:lnTo>
                  <a:close/>
                  <a:moveTo>
                    <a:pt x="2620" y="310"/>
                  </a:moveTo>
                  <a:lnTo>
                    <a:pt x="2620" y="1930"/>
                  </a:lnTo>
                  <a:lnTo>
                    <a:pt x="2287" y="1930"/>
                  </a:lnTo>
                  <a:lnTo>
                    <a:pt x="2287" y="310"/>
                  </a:lnTo>
                  <a:close/>
                  <a:moveTo>
                    <a:pt x="3263" y="310"/>
                  </a:moveTo>
                  <a:lnTo>
                    <a:pt x="3263" y="1930"/>
                  </a:lnTo>
                  <a:lnTo>
                    <a:pt x="2930" y="1930"/>
                  </a:lnTo>
                  <a:lnTo>
                    <a:pt x="2930" y="310"/>
                  </a:lnTo>
                  <a:close/>
                  <a:moveTo>
                    <a:pt x="3906" y="310"/>
                  </a:moveTo>
                  <a:lnTo>
                    <a:pt x="3906" y="1930"/>
                  </a:lnTo>
                  <a:lnTo>
                    <a:pt x="3573" y="1930"/>
                  </a:lnTo>
                  <a:lnTo>
                    <a:pt x="3573" y="310"/>
                  </a:lnTo>
                  <a:close/>
                  <a:moveTo>
                    <a:pt x="3573" y="2263"/>
                  </a:moveTo>
                  <a:lnTo>
                    <a:pt x="3573" y="2597"/>
                  </a:lnTo>
                  <a:lnTo>
                    <a:pt x="1310" y="2597"/>
                  </a:lnTo>
                  <a:lnTo>
                    <a:pt x="1310" y="2263"/>
                  </a:lnTo>
                  <a:close/>
                  <a:moveTo>
                    <a:pt x="3930" y="2906"/>
                  </a:moveTo>
                  <a:lnTo>
                    <a:pt x="3930" y="3240"/>
                  </a:lnTo>
                  <a:lnTo>
                    <a:pt x="3334" y="3240"/>
                  </a:lnTo>
                  <a:cubicBezTo>
                    <a:pt x="3263" y="3240"/>
                    <a:pt x="3192" y="3311"/>
                    <a:pt x="3192" y="3382"/>
                  </a:cubicBezTo>
                  <a:cubicBezTo>
                    <a:pt x="3192" y="3478"/>
                    <a:pt x="3239" y="3525"/>
                    <a:pt x="3334" y="3549"/>
                  </a:cubicBezTo>
                  <a:lnTo>
                    <a:pt x="4073" y="3549"/>
                  </a:lnTo>
                  <a:cubicBezTo>
                    <a:pt x="4085" y="3548"/>
                    <a:pt x="4097" y="3547"/>
                    <a:pt x="4109" y="3547"/>
                  </a:cubicBezTo>
                  <a:cubicBezTo>
                    <a:pt x="4356" y="3547"/>
                    <a:pt x="4573" y="3776"/>
                    <a:pt x="4573" y="4025"/>
                  </a:cubicBezTo>
                  <a:lnTo>
                    <a:pt x="4573" y="4192"/>
                  </a:lnTo>
                  <a:lnTo>
                    <a:pt x="334" y="4216"/>
                  </a:lnTo>
                  <a:lnTo>
                    <a:pt x="334" y="3716"/>
                  </a:lnTo>
                  <a:cubicBezTo>
                    <a:pt x="334" y="3652"/>
                    <a:pt x="391" y="3569"/>
                    <a:pt x="471" y="3569"/>
                  </a:cubicBezTo>
                  <a:cubicBezTo>
                    <a:pt x="480" y="3569"/>
                    <a:pt x="490" y="3570"/>
                    <a:pt x="500" y="3573"/>
                  </a:cubicBezTo>
                  <a:lnTo>
                    <a:pt x="2644" y="3573"/>
                  </a:lnTo>
                  <a:cubicBezTo>
                    <a:pt x="2668" y="3573"/>
                    <a:pt x="2668" y="3549"/>
                    <a:pt x="2691" y="3549"/>
                  </a:cubicBezTo>
                  <a:cubicBezTo>
                    <a:pt x="2810" y="3454"/>
                    <a:pt x="2763" y="3240"/>
                    <a:pt x="2596" y="3240"/>
                  </a:cubicBezTo>
                  <a:lnTo>
                    <a:pt x="1001" y="3240"/>
                  </a:lnTo>
                  <a:lnTo>
                    <a:pt x="1001" y="2906"/>
                  </a:lnTo>
                  <a:close/>
                  <a:moveTo>
                    <a:pt x="4549" y="6454"/>
                  </a:moveTo>
                  <a:lnTo>
                    <a:pt x="4549" y="6788"/>
                  </a:lnTo>
                  <a:lnTo>
                    <a:pt x="334" y="6788"/>
                  </a:lnTo>
                  <a:lnTo>
                    <a:pt x="334" y="6454"/>
                  </a:lnTo>
                  <a:close/>
                  <a:moveTo>
                    <a:pt x="4549" y="7121"/>
                  </a:moveTo>
                  <a:lnTo>
                    <a:pt x="4549" y="8598"/>
                  </a:lnTo>
                  <a:cubicBezTo>
                    <a:pt x="4433" y="8556"/>
                    <a:pt x="4311" y="8535"/>
                    <a:pt x="4189" y="8535"/>
                  </a:cubicBezTo>
                  <a:cubicBezTo>
                    <a:pt x="3962" y="8535"/>
                    <a:pt x="3735" y="8609"/>
                    <a:pt x="3549" y="8764"/>
                  </a:cubicBezTo>
                  <a:lnTo>
                    <a:pt x="2787" y="8764"/>
                  </a:lnTo>
                  <a:cubicBezTo>
                    <a:pt x="2777" y="8761"/>
                    <a:pt x="2768" y="8760"/>
                    <a:pt x="2758" y="8760"/>
                  </a:cubicBezTo>
                  <a:cubicBezTo>
                    <a:pt x="2697" y="8760"/>
                    <a:pt x="2641" y="8822"/>
                    <a:pt x="2620" y="8884"/>
                  </a:cubicBezTo>
                  <a:cubicBezTo>
                    <a:pt x="2620" y="8979"/>
                    <a:pt x="2691" y="9074"/>
                    <a:pt x="2787" y="9074"/>
                  </a:cubicBezTo>
                  <a:lnTo>
                    <a:pt x="3287" y="9074"/>
                  </a:lnTo>
                  <a:cubicBezTo>
                    <a:pt x="3215" y="9169"/>
                    <a:pt x="3168" y="9288"/>
                    <a:pt x="3144" y="9407"/>
                  </a:cubicBezTo>
                  <a:lnTo>
                    <a:pt x="358" y="9407"/>
                  </a:lnTo>
                  <a:lnTo>
                    <a:pt x="334" y="7121"/>
                  </a:lnTo>
                  <a:close/>
                  <a:moveTo>
                    <a:pt x="4161" y="8835"/>
                  </a:moveTo>
                  <a:cubicBezTo>
                    <a:pt x="4171" y="8835"/>
                    <a:pt x="4181" y="8836"/>
                    <a:pt x="4192" y="8836"/>
                  </a:cubicBezTo>
                  <a:cubicBezTo>
                    <a:pt x="4358" y="8836"/>
                    <a:pt x="4501" y="8860"/>
                    <a:pt x="4620" y="8955"/>
                  </a:cubicBezTo>
                  <a:lnTo>
                    <a:pt x="3573" y="10027"/>
                  </a:lnTo>
                  <a:cubicBezTo>
                    <a:pt x="3221" y="9512"/>
                    <a:pt x="3561" y="8835"/>
                    <a:pt x="4161" y="8835"/>
                  </a:cubicBezTo>
                  <a:close/>
                  <a:moveTo>
                    <a:pt x="4835" y="9193"/>
                  </a:moveTo>
                  <a:lnTo>
                    <a:pt x="4835" y="9193"/>
                  </a:lnTo>
                  <a:cubicBezTo>
                    <a:pt x="5025" y="9479"/>
                    <a:pt x="4978" y="9884"/>
                    <a:pt x="4739" y="10146"/>
                  </a:cubicBezTo>
                  <a:cubicBezTo>
                    <a:pt x="4591" y="10294"/>
                    <a:pt x="4397" y="10366"/>
                    <a:pt x="4200" y="10366"/>
                  </a:cubicBezTo>
                  <a:cubicBezTo>
                    <a:pt x="4050" y="10366"/>
                    <a:pt x="3897" y="10324"/>
                    <a:pt x="3763" y="10241"/>
                  </a:cubicBezTo>
                  <a:lnTo>
                    <a:pt x="4835" y="9193"/>
                  </a:lnTo>
                  <a:close/>
                  <a:moveTo>
                    <a:pt x="1001" y="1"/>
                  </a:moveTo>
                  <a:cubicBezTo>
                    <a:pt x="834" y="1"/>
                    <a:pt x="691" y="144"/>
                    <a:pt x="691" y="310"/>
                  </a:cubicBezTo>
                  <a:lnTo>
                    <a:pt x="691" y="1954"/>
                  </a:lnTo>
                  <a:lnTo>
                    <a:pt x="524" y="1954"/>
                  </a:lnTo>
                  <a:cubicBezTo>
                    <a:pt x="453" y="1954"/>
                    <a:pt x="381" y="2025"/>
                    <a:pt x="381" y="2096"/>
                  </a:cubicBezTo>
                  <a:cubicBezTo>
                    <a:pt x="358" y="2192"/>
                    <a:pt x="429" y="2263"/>
                    <a:pt x="524" y="2263"/>
                  </a:cubicBezTo>
                  <a:lnTo>
                    <a:pt x="1001" y="2263"/>
                  </a:lnTo>
                  <a:lnTo>
                    <a:pt x="1001" y="2597"/>
                  </a:lnTo>
                  <a:lnTo>
                    <a:pt x="834" y="2597"/>
                  </a:lnTo>
                  <a:cubicBezTo>
                    <a:pt x="739" y="2597"/>
                    <a:pt x="667" y="2668"/>
                    <a:pt x="667" y="2763"/>
                  </a:cubicBezTo>
                  <a:lnTo>
                    <a:pt x="667" y="3263"/>
                  </a:lnTo>
                  <a:cubicBezTo>
                    <a:pt x="286" y="3335"/>
                    <a:pt x="24" y="3668"/>
                    <a:pt x="24" y="4049"/>
                  </a:cubicBezTo>
                  <a:lnTo>
                    <a:pt x="24" y="5002"/>
                  </a:lnTo>
                  <a:cubicBezTo>
                    <a:pt x="24" y="5073"/>
                    <a:pt x="48" y="5121"/>
                    <a:pt x="119" y="5145"/>
                  </a:cubicBezTo>
                  <a:cubicBezTo>
                    <a:pt x="145" y="5155"/>
                    <a:pt x="170" y="5160"/>
                    <a:pt x="195" y="5160"/>
                  </a:cubicBezTo>
                  <a:cubicBezTo>
                    <a:pt x="284" y="5160"/>
                    <a:pt x="358" y="5095"/>
                    <a:pt x="358" y="5002"/>
                  </a:cubicBezTo>
                  <a:lnTo>
                    <a:pt x="358" y="4526"/>
                  </a:lnTo>
                  <a:lnTo>
                    <a:pt x="4573" y="4526"/>
                  </a:lnTo>
                  <a:lnTo>
                    <a:pt x="4573" y="6145"/>
                  </a:lnTo>
                  <a:lnTo>
                    <a:pt x="334" y="6145"/>
                  </a:lnTo>
                  <a:lnTo>
                    <a:pt x="334" y="5669"/>
                  </a:lnTo>
                  <a:cubicBezTo>
                    <a:pt x="334" y="5669"/>
                    <a:pt x="262" y="5526"/>
                    <a:pt x="167" y="5526"/>
                  </a:cubicBezTo>
                  <a:cubicBezTo>
                    <a:pt x="96" y="5526"/>
                    <a:pt x="24" y="5597"/>
                    <a:pt x="0" y="5669"/>
                  </a:cubicBezTo>
                  <a:lnTo>
                    <a:pt x="0" y="9884"/>
                  </a:lnTo>
                  <a:cubicBezTo>
                    <a:pt x="0" y="10312"/>
                    <a:pt x="381" y="10670"/>
                    <a:pt x="810" y="10670"/>
                  </a:cubicBezTo>
                  <a:lnTo>
                    <a:pt x="1239" y="10670"/>
                  </a:lnTo>
                  <a:cubicBezTo>
                    <a:pt x="1310" y="10670"/>
                    <a:pt x="1382" y="10598"/>
                    <a:pt x="1382" y="10527"/>
                  </a:cubicBezTo>
                  <a:cubicBezTo>
                    <a:pt x="1382" y="10431"/>
                    <a:pt x="1239" y="10384"/>
                    <a:pt x="1239" y="10384"/>
                  </a:cubicBezTo>
                  <a:lnTo>
                    <a:pt x="810" y="10384"/>
                  </a:lnTo>
                  <a:cubicBezTo>
                    <a:pt x="548" y="10384"/>
                    <a:pt x="310" y="10170"/>
                    <a:pt x="310" y="9884"/>
                  </a:cubicBezTo>
                  <a:lnTo>
                    <a:pt x="310" y="9717"/>
                  </a:lnTo>
                  <a:lnTo>
                    <a:pt x="3144" y="9717"/>
                  </a:lnTo>
                  <a:cubicBezTo>
                    <a:pt x="3168" y="9955"/>
                    <a:pt x="3263" y="10193"/>
                    <a:pt x="3453" y="10384"/>
                  </a:cubicBezTo>
                  <a:lnTo>
                    <a:pt x="1906" y="10384"/>
                  </a:lnTo>
                  <a:cubicBezTo>
                    <a:pt x="1906" y="10384"/>
                    <a:pt x="1739" y="10431"/>
                    <a:pt x="1739" y="10527"/>
                  </a:cubicBezTo>
                  <a:cubicBezTo>
                    <a:pt x="1739" y="10598"/>
                    <a:pt x="1810" y="10670"/>
                    <a:pt x="1906" y="10670"/>
                  </a:cubicBezTo>
                  <a:lnTo>
                    <a:pt x="4073" y="10670"/>
                  </a:lnTo>
                  <a:cubicBezTo>
                    <a:pt x="4106" y="10672"/>
                    <a:pt x="4138" y="10673"/>
                    <a:pt x="4171" y="10673"/>
                  </a:cubicBezTo>
                  <a:cubicBezTo>
                    <a:pt x="4466" y="10673"/>
                    <a:pt x="4737" y="10575"/>
                    <a:pt x="4930" y="10360"/>
                  </a:cubicBezTo>
                  <a:cubicBezTo>
                    <a:pt x="5382" y="9908"/>
                    <a:pt x="5359" y="9169"/>
                    <a:pt x="4859" y="8764"/>
                  </a:cubicBezTo>
                  <a:lnTo>
                    <a:pt x="4882" y="8764"/>
                  </a:lnTo>
                  <a:lnTo>
                    <a:pt x="4882" y="4049"/>
                  </a:lnTo>
                  <a:cubicBezTo>
                    <a:pt x="4882" y="3644"/>
                    <a:pt x="4239" y="3263"/>
                    <a:pt x="4239" y="3263"/>
                  </a:cubicBezTo>
                  <a:lnTo>
                    <a:pt x="4239" y="2763"/>
                  </a:lnTo>
                  <a:cubicBezTo>
                    <a:pt x="4239" y="2668"/>
                    <a:pt x="4168" y="2597"/>
                    <a:pt x="4073" y="2597"/>
                  </a:cubicBezTo>
                  <a:lnTo>
                    <a:pt x="3906" y="2597"/>
                  </a:lnTo>
                  <a:lnTo>
                    <a:pt x="3906" y="2263"/>
                  </a:lnTo>
                  <a:lnTo>
                    <a:pt x="4430" y="2263"/>
                  </a:lnTo>
                  <a:cubicBezTo>
                    <a:pt x="4644" y="2263"/>
                    <a:pt x="4644" y="1930"/>
                    <a:pt x="4430" y="1930"/>
                  </a:cubicBezTo>
                  <a:lnTo>
                    <a:pt x="4239" y="1930"/>
                  </a:lnTo>
                  <a:lnTo>
                    <a:pt x="4239" y="310"/>
                  </a:lnTo>
                  <a:cubicBezTo>
                    <a:pt x="4239" y="144"/>
                    <a:pt x="4096" y="1"/>
                    <a:pt x="3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64"/>
          <p:cNvGrpSpPr/>
          <p:nvPr/>
        </p:nvGrpSpPr>
        <p:grpSpPr>
          <a:xfrm>
            <a:off x="4065669" y="2131282"/>
            <a:ext cx="290189" cy="358245"/>
            <a:chOff x="4065669" y="2131282"/>
            <a:chExt cx="290189" cy="358245"/>
          </a:xfrm>
        </p:grpSpPr>
        <p:sp>
          <p:nvSpPr>
            <p:cNvPr id="1430" name="Google Shape;1430;p64"/>
            <p:cNvSpPr/>
            <p:nvPr/>
          </p:nvSpPr>
          <p:spPr>
            <a:xfrm>
              <a:off x="4065669" y="2131282"/>
              <a:ext cx="290189" cy="358245"/>
            </a:xfrm>
            <a:custGeom>
              <a:avLst/>
              <a:gdLst/>
              <a:ahLst/>
              <a:cxnLst/>
              <a:rect l="l" t="t" r="r" b="b"/>
              <a:pathLst>
                <a:path w="8643" h="10670" extrusionOk="0">
                  <a:moveTo>
                    <a:pt x="5288" y="310"/>
                  </a:moveTo>
                  <a:lnTo>
                    <a:pt x="5407" y="1882"/>
                  </a:lnTo>
                  <a:cubicBezTo>
                    <a:pt x="4966" y="1704"/>
                    <a:pt x="4496" y="1614"/>
                    <a:pt x="4025" y="1614"/>
                  </a:cubicBezTo>
                  <a:cubicBezTo>
                    <a:pt x="3555" y="1614"/>
                    <a:pt x="3085" y="1704"/>
                    <a:pt x="2644" y="1882"/>
                  </a:cubicBezTo>
                  <a:lnTo>
                    <a:pt x="2763" y="310"/>
                  </a:lnTo>
                  <a:close/>
                  <a:moveTo>
                    <a:pt x="2335" y="1596"/>
                  </a:moveTo>
                  <a:lnTo>
                    <a:pt x="2311" y="2025"/>
                  </a:lnTo>
                  <a:cubicBezTo>
                    <a:pt x="2192" y="2096"/>
                    <a:pt x="2073" y="2168"/>
                    <a:pt x="1954" y="2239"/>
                  </a:cubicBezTo>
                  <a:lnTo>
                    <a:pt x="1977" y="1834"/>
                  </a:lnTo>
                  <a:cubicBezTo>
                    <a:pt x="2001" y="1715"/>
                    <a:pt x="2120" y="1596"/>
                    <a:pt x="2239" y="1596"/>
                  </a:cubicBezTo>
                  <a:close/>
                  <a:moveTo>
                    <a:pt x="5788" y="1620"/>
                  </a:moveTo>
                  <a:cubicBezTo>
                    <a:pt x="5931" y="1620"/>
                    <a:pt x="6050" y="1715"/>
                    <a:pt x="6050" y="1858"/>
                  </a:cubicBezTo>
                  <a:lnTo>
                    <a:pt x="6097" y="2239"/>
                  </a:lnTo>
                  <a:cubicBezTo>
                    <a:pt x="5978" y="2168"/>
                    <a:pt x="5859" y="2096"/>
                    <a:pt x="5740" y="2049"/>
                  </a:cubicBezTo>
                  <a:lnTo>
                    <a:pt x="5692" y="1620"/>
                  </a:lnTo>
                  <a:close/>
                  <a:moveTo>
                    <a:pt x="1954" y="8431"/>
                  </a:moveTo>
                  <a:lnTo>
                    <a:pt x="1954" y="8431"/>
                  </a:lnTo>
                  <a:cubicBezTo>
                    <a:pt x="2073" y="8503"/>
                    <a:pt x="2192" y="8574"/>
                    <a:pt x="2311" y="8645"/>
                  </a:cubicBezTo>
                  <a:lnTo>
                    <a:pt x="2335" y="9074"/>
                  </a:lnTo>
                  <a:lnTo>
                    <a:pt x="2263" y="9074"/>
                  </a:lnTo>
                  <a:cubicBezTo>
                    <a:pt x="2120" y="9074"/>
                    <a:pt x="2001" y="8955"/>
                    <a:pt x="2001" y="8836"/>
                  </a:cubicBezTo>
                  <a:lnTo>
                    <a:pt x="1954" y="8431"/>
                  </a:lnTo>
                  <a:close/>
                  <a:moveTo>
                    <a:pt x="6073" y="8431"/>
                  </a:moveTo>
                  <a:lnTo>
                    <a:pt x="6050" y="8836"/>
                  </a:lnTo>
                  <a:cubicBezTo>
                    <a:pt x="6026" y="8955"/>
                    <a:pt x="5931" y="9074"/>
                    <a:pt x="5788" y="9074"/>
                  </a:cubicBezTo>
                  <a:lnTo>
                    <a:pt x="5692" y="9074"/>
                  </a:lnTo>
                  <a:lnTo>
                    <a:pt x="5740" y="8645"/>
                  </a:lnTo>
                  <a:cubicBezTo>
                    <a:pt x="5859" y="8574"/>
                    <a:pt x="5978" y="8503"/>
                    <a:pt x="6073" y="8431"/>
                  </a:cubicBezTo>
                  <a:close/>
                  <a:moveTo>
                    <a:pt x="2620" y="1"/>
                  </a:moveTo>
                  <a:cubicBezTo>
                    <a:pt x="2549" y="1"/>
                    <a:pt x="2478" y="48"/>
                    <a:pt x="2478" y="144"/>
                  </a:cubicBezTo>
                  <a:lnTo>
                    <a:pt x="2358" y="1287"/>
                  </a:lnTo>
                  <a:lnTo>
                    <a:pt x="2239" y="1287"/>
                  </a:lnTo>
                  <a:cubicBezTo>
                    <a:pt x="1954" y="1287"/>
                    <a:pt x="1692" y="1525"/>
                    <a:pt x="1668" y="1811"/>
                  </a:cubicBezTo>
                  <a:lnTo>
                    <a:pt x="1620" y="2501"/>
                  </a:lnTo>
                  <a:cubicBezTo>
                    <a:pt x="1287" y="2763"/>
                    <a:pt x="1025" y="3097"/>
                    <a:pt x="810" y="3454"/>
                  </a:cubicBezTo>
                  <a:cubicBezTo>
                    <a:pt x="763" y="3501"/>
                    <a:pt x="787" y="3597"/>
                    <a:pt x="834" y="3644"/>
                  </a:cubicBezTo>
                  <a:cubicBezTo>
                    <a:pt x="864" y="3674"/>
                    <a:pt x="903" y="3688"/>
                    <a:pt x="940" y="3688"/>
                  </a:cubicBezTo>
                  <a:cubicBezTo>
                    <a:pt x="993" y="3688"/>
                    <a:pt x="1045" y="3662"/>
                    <a:pt x="1072" y="3621"/>
                  </a:cubicBezTo>
                  <a:cubicBezTo>
                    <a:pt x="1382" y="3097"/>
                    <a:pt x="1787" y="2692"/>
                    <a:pt x="2311" y="2382"/>
                  </a:cubicBezTo>
                  <a:cubicBezTo>
                    <a:pt x="2896" y="2036"/>
                    <a:pt x="3488" y="1884"/>
                    <a:pt x="4053" y="1884"/>
                  </a:cubicBezTo>
                  <a:cubicBezTo>
                    <a:pt x="6639" y="1884"/>
                    <a:pt x="8643" y="5074"/>
                    <a:pt x="6669" y="7478"/>
                  </a:cubicBezTo>
                  <a:cubicBezTo>
                    <a:pt x="5999" y="8301"/>
                    <a:pt x="5018" y="8733"/>
                    <a:pt x="4018" y="8733"/>
                  </a:cubicBezTo>
                  <a:cubicBezTo>
                    <a:pt x="3453" y="8733"/>
                    <a:pt x="2882" y="8595"/>
                    <a:pt x="2358" y="8312"/>
                  </a:cubicBezTo>
                  <a:cubicBezTo>
                    <a:pt x="930" y="7502"/>
                    <a:pt x="263" y="5764"/>
                    <a:pt x="810" y="4216"/>
                  </a:cubicBezTo>
                  <a:cubicBezTo>
                    <a:pt x="855" y="4082"/>
                    <a:pt x="760" y="3994"/>
                    <a:pt x="665" y="3994"/>
                  </a:cubicBezTo>
                  <a:cubicBezTo>
                    <a:pt x="608" y="3994"/>
                    <a:pt x="551" y="4026"/>
                    <a:pt x="525" y="4097"/>
                  </a:cubicBezTo>
                  <a:cubicBezTo>
                    <a:pt x="1" y="5550"/>
                    <a:pt x="453" y="7169"/>
                    <a:pt x="1620" y="8169"/>
                  </a:cubicBezTo>
                  <a:lnTo>
                    <a:pt x="1668" y="8860"/>
                  </a:lnTo>
                  <a:cubicBezTo>
                    <a:pt x="1692" y="9145"/>
                    <a:pt x="1954" y="9384"/>
                    <a:pt x="2239" y="9384"/>
                  </a:cubicBezTo>
                  <a:lnTo>
                    <a:pt x="2382" y="9384"/>
                  </a:lnTo>
                  <a:lnTo>
                    <a:pt x="2478" y="10527"/>
                  </a:lnTo>
                  <a:cubicBezTo>
                    <a:pt x="2478" y="10622"/>
                    <a:pt x="2549" y="10670"/>
                    <a:pt x="2620" y="10670"/>
                  </a:cubicBezTo>
                  <a:lnTo>
                    <a:pt x="3311" y="10670"/>
                  </a:lnTo>
                  <a:cubicBezTo>
                    <a:pt x="3382" y="10670"/>
                    <a:pt x="3454" y="10622"/>
                    <a:pt x="3478" y="10551"/>
                  </a:cubicBezTo>
                  <a:cubicBezTo>
                    <a:pt x="3478" y="10455"/>
                    <a:pt x="3406" y="10360"/>
                    <a:pt x="3311" y="10360"/>
                  </a:cubicBezTo>
                  <a:lnTo>
                    <a:pt x="2763" y="10360"/>
                  </a:lnTo>
                  <a:lnTo>
                    <a:pt x="2644" y="8788"/>
                  </a:lnTo>
                  <a:lnTo>
                    <a:pt x="2644" y="8788"/>
                  </a:lnTo>
                  <a:cubicBezTo>
                    <a:pt x="3085" y="8967"/>
                    <a:pt x="3555" y="9056"/>
                    <a:pt x="4025" y="9056"/>
                  </a:cubicBezTo>
                  <a:cubicBezTo>
                    <a:pt x="4496" y="9056"/>
                    <a:pt x="4966" y="8967"/>
                    <a:pt x="5407" y="8788"/>
                  </a:cubicBezTo>
                  <a:lnTo>
                    <a:pt x="5407" y="8788"/>
                  </a:lnTo>
                  <a:lnTo>
                    <a:pt x="5288" y="10360"/>
                  </a:lnTo>
                  <a:lnTo>
                    <a:pt x="4002" y="10360"/>
                  </a:lnTo>
                  <a:cubicBezTo>
                    <a:pt x="3930" y="10360"/>
                    <a:pt x="3859" y="10408"/>
                    <a:pt x="3835" y="10503"/>
                  </a:cubicBezTo>
                  <a:cubicBezTo>
                    <a:pt x="3835" y="10598"/>
                    <a:pt x="3906" y="10670"/>
                    <a:pt x="4002" y="10670"/>
                  </a:cubicBezTo>
                  <a:lnTo>
                    <a:pt x="5431" y="10670"/>
                  </a:lnTo>
                  <a:cubicBezTo>
                    <a:pt x="5502" y="10670"/>
                    <a:pt x="5573" y="10622"/>
                    <a:pt x="5573" y="10527"/>
                  </a:cubicBezTo>
                  <a:lnTo>
                    <a:pt x="5669" y="9384"/>
                  </a:lnTo>
                  <a:lnTo>
                    <a:pt x="5812" y="9384"/>
                  </a:lnTo>
                  <a:cubicBezTo>
                    <a:pt x="6097" y="9384"/>
                    <a:pt x="6335" y="9145"/>
                    <a:pt x="6383" y="8860"/>
                  </a:cubicBezTo>
                  <a:lnTo>
                    <a:pt x="6431" y="8169"/>
                  </a:lnTo>
                  <a:cubicBezTo>
                    <a:pt x="8193" y="6693"/>
                    <a:pt x="8193" y="3978"/>
                    <a:pt x="6431" y="2501"/>
                  </a:cubicBezTo>
                  <a:lnTo>
                    <a:pt x="6359" y="1811"/>
                  </a:lnTo>
                  <a:cubicBezTo>
                    <a:pt x="6335" y="1525"/>
                    <a:pt x="6097" y="1287"/>
                    <a:pt x="5788" y="1287"/>
                  </a:cubicBezTo>
                  <a:lnTo>
                    <a:pt x="5669" y="1287"/>
                  </a:lnTo>
                  <a:lnTo>
                    <a:pt x="5573" y="144"/>
                  </a:lnTo>
                  <a:cubicBezTo>
                    <a:pt x="5573" y="48"/>
                    <a:pt x="5502" y="1"/>
                    <a:pt x="5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4"/>
            <p:cNvSpPr/>
            <p:nvPr/>
          </p:nvSpPr>
          <p:spPr>
            <a:xfrm>
              <a:off x="4089675" y="2207632"/>
              <a:ext cx="213503" cy="206184"/>
            </a:xfrm>
            <a:custGeom>
              <a:avLst/>
              <a:gdLst/>
              <a:ahLst/>
              <a:cxnLst/>
              <a:rect l="l" t="t" r="r" b="b"/>
              <a:pathLst>
                <a:path w="6359" h="6141" extrusionOk="0">
                  <a:moveTo>
                    <a:pt x="3256" y="1"/>
                  </a:moveTo>
                  <a:cubicBezTo>
                    <a:pt x="1771" y="1"/>
                    <a:pt x="487" y="1102"/>
                    <a:pt x="262" y="2585"/>
                  </a:cubicBezTo>
                  <a:cubicBezTo>
                    <a:pt x="0" y="4180"/>
                    <a:pt x="1024" y="5681"/>
                    <a:pt x="2572" y="6062"/>
                  </a:cubicBezTo>
                  <a:cubicBezTo>
                    <a:pt x="2807" y="6115"/>
                    <a:pt x="3042" y="6141"/>
                    <a:pt x="3273" y="6141"/>
                  </a:cubicBezTo>
                  <a:cubicBezTo>
                    <a:pt x="4590" y="6141"/>
                    <a:pt x="5790" y="5307"/>
                    <a:pt x="6216" y="3990"/>
                  </a:cubicBezTo>
                  <a:cubicBezTo>
                    <a:pt x="6260" y="3872"/>
                    <a:pt x="6159" y="3791"/>
                    <a:pt x="6058" y="3791"/>
                  </a:cubicBezTo>
                  <a:cubicBezTo>
                    <a:pt x="5996" y="3791"/>
                    <a:pt x="5934" y="3822"/>
                    <a:pt x="5906" y="3895"/>
                  </a:cubicBezTo>
                  <a:cubicBezTo>
                    <a:pt x="5543" y="5067"/>
                    <a:pt x="4459" y="5827"/>
                    <a:pt x="3281" y="5827"/>
                  </a:cubicBezTo>
                  <a:cubicBezTo>
                    <a:pt x="3070" y="5827"/>
                    <a:pt x="2857" y="5803"/>
                    <a:pt x="2644" y="5752"/>
                  </a:cubicBezTo>
                  <a:cubicBezTo>
                    <a:pt x="1262" y="5419"/>
                    <a:pt x="357" y="4061"/>
                    <a:pt x="572" y="2633"/>
                  </a:cubicBezTo>
                  <a:cubicBezTo>
                    <a:pt x="775" y="1302"/>
                    <a:pt x="1939" y="313"/>
                    <a:pt x="3275" y="313"/>
                  </a:cubicBezTo>
                  <a:cubicBezTo>
                    <a:pt x="3350" y="313"/>
                    <a:pt x="3425" y="316"/>
                    <a:pt x="3501" y="323"/>
                  </a:cubicBezTo>
                  <a:cubicBezTo>
                    <a:pt x="4930" y="442"/>
                    <a:pt x="6049" y="1632"/>
                    <a:pt x="6049" y="3061"/>
                  </a:cubicBezTo>
                  <a:lnTo>
                    <a:pt x="6049" y="3252"/>
                  </a:lnTo>
                  <a:cubicBezTo>
                    <a:pt x="6049" y="3347"/>
                    <a:pt x="6097" y="3418"/>
                    <a:pt x="6192" y="3418"/>
                  </a:cubicBezTo>
                  <a:cubicBezTo>
                    <a:pt x="6205" y="3422"/>
                    <a:pt x="6217" y="3423"/>
                    <a:pt x="6228" y="3423"/>
                  </a:cubicBezTo>
                  <a:cubicBezTo>
                    <a:pt x="6305" y="3423"/>
                    <a:pt x="6359" y="3358"/>
                    <a:pt x="6359" y="3276"/>
                  </a:cubicBezTo>
                  <a:lnTo>
                    <a:pt x="6359" y="3061"/>
                  </a:lnTo>
                  <a:cubicBezTo>
                    <a:pt x="6359" y="1466"/>
                    <a:pt x="5120" y="132"/>
                    <a:pt x="3525" y="13"/>
                  </a:cubicBezTo>
                  <a:cubicBezTo>
                    <a:pt x="3434" y="5"/>
                    <a:pt x="3345" y="1"/>
                    <a:pt x="3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4"/>
            <p:cNvSpPr/>
            <p:nvPr/>
          </p:nvSpPr>
          <p:spPr>
            <a:xfrm>
              <a:off x="4131241" y="2256819"/>
              <a:ext cx="72791" cy="53821"/>
            </a:xfrm>
            <a:custGeom>
              <a:avLst/>
              <a:gdLst/>
              <a:ahLst/>
              <a:cxnLst/>
              <a:rect l="l" t="t" r="r" b="b"/>
              <a:pathLst>
                <a:path w="2168" h="1603" extrusionOk="0">
                  <a:moveTo>
                    <a:pt x="727" y="310"/>
                  </a:moveTo>
                  <a:lnTo>
                    <a:pt x="727" y="310"/>
                  </a:lnTo>
                  <a:cubicBezTo>
                    <a:pt x="818" y="314"/>
                    <a:pt x="907" y="362"/>
                    <a:pt x="929" y="453"/>
                  </a:cubicBezTo>
                  <a:cubicBezTo>
                    <a:pt x="953" y="525"/>
                    <a:pt x="1019" y="560"/>
                    <a:pt x="1084" y="560"/>
                  </a:cubicBezTo>
                  <a:cubicBezTo>
                    <a:pt x="1150" y="560"/>
                    <a:pt x="1215" y="525"/>
                    <a:pt x="1239" y="453"/>
                  </a:cubicBezTo>
                  <a:cubicBezTo>
                    <a:pt x="1265" y="381"/>
                    <a:pt x="1320" y="352"/>
                    <a:pt x="1382" y="352"/>
                  </a:cubicBezTo>
                  <a:cubicBezTo>
                    <a:pt x="1546" y="352"/>
                    <a:pt x="1758" y="553"/>
                    <a:pt x="1620" y="691"/>
                  </a:cubicBezTo>
                  <a:lnTo>
                    <a:pt x="1096" y="1215"/>
                  </a:lnTo>
                  <a:lnTo>
                    <a:pt x="572" y="691"/>
                  </a:lnTo>
                  <a:cubicBezTo>
                    <a:pt x="432" y="551"/>
                    <a:pt x="521" y="319"/>
                    <a:pt x="727" y="310"/>
                  </a:cubicBezTo>
                  <a:close/>
                  <a:moveTo>
                    <a:pt x="715" y="1"/>
                  </a:moveTo>
                  <a:cubicBezTo>
                    <a:pt x="239" y="1"/>
                    <a:pt x="1" y="572"/>
                    <a:pt x="334" y="929"/>
                  </a:cubicBezTo>
                  <a:lnTo>
                    <a:pt x="977" y="1549"/>
                  </a:lnTo>
                  <a:cubicBezTo>
                    <a:pt x="1001" y="1584"/>
                    <a:pt x="1037" y="1602"/>
                    <a:pt x="1075" y="1602"/>
                  </a:cubicBezTo>
                  <a:cubicBezTo>
                    <a:pt x="1114" y="1602"/>
                    <a:pt x="1156" y="1584"/>
                    <a:pt x="1191" y="1549"/>
                  </a:cubicBezTo>
                  <a:lnTo>
                    <a:pt x="1834" y="929"/>
                  </a:lnTo>
                  <a:cubicBezTo>
                    <a:pt x="2168" y="572"/>
                    <a:pt x="1930" y="1"/>
                    <a:pt x="1453" y="1"/>
                  </a:cubicBezTo>
                  <a:cubicBezTo>
                    <a:pt x="1346" y="84"/>
                    <a:pt x="1215" y="126"/>
                    <a:pt x="1084" y="126"/>
                  </a:cubicBezTo>
                  <a:cubicBezTo>
                    <a:pt x="953" y="126"/>
                    <a:pt x="822" y="84"/>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4"/>
            <p:cNvSpPr/>
            <p:nvPr/>
          </p:nvSpPr>
          <p:spPr>
            <a:xfrm>
              <a:off x="4208799" y="2256819"/>
              <a:ext cx="55197" cy="10442"/>
            </a:xfrm>
            <a:custGeom>
              <a:avLst/>
              <a:gdLst/>
              <a:ahLst/>
              <a:cxnLst/>
              <a:rect l="l" t="t" r="r" b="b"/>
              <a:pathLst>
                <a:path w="1644" h="311" extrusionOk="0">
                  <a:moveTo>
                    <a:pt x="191" y="1"/>
                  </a:moveTo>
                  <a:cubicBezTo>
                    <a:pt x="96" y="1"/>
                    <a:pt x="24" y="48"/>
                    <a:pt x="24" y="120"/>
                  </a:cubicBezTo>
                  <a:cubicBezTo>
                    <a:pt x="1" y="215"/>
                    <a:pt x="72" y="310"/>
                    <a:pt x="167" y="310"/>
                  </a:cubicBezTo>
                  <a:lnTo>
                    <a:pt x="1453" y="310"/>
                  </a:lnTo>
                  <a:cubicBezTo>
                    <a:pt x="1549" y="310"/>
                    <a:pt x="1620" y="239"/>
                    <a:pt x="1620" y="167"/>
                  </a:cubicBezTo>
                  <a:cubicBezTo>
                    <a:pt x="1644" y="72"/>
                    <a:pt x="1572"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4"/>
            <p:cNvSpPr/>
            <p:nvPr/>
          </p:nvSpPr>
          <p:spPr>
            <a:xfrm>
              <a:off x="4208799" y="2278408"/>
              <a:ext cx="55197" cy="10442"/>
            </a:xfrm>
            <a:custGeom>
              <a:avLst/>
              <a:gdLst/>
              <a:ahLst/>
              <a:cxnLst/>
              <a:rect l="l" t="t" r="r" b="b"/>
              <a:pathLst>
                <a:path w="1644" h="311" extrusionOk="0">
                  <a:moveTo>
                    <a:pt x="191" y="1"/>
                  </a:moveTo>
                  <a:cubicBezTo>
                    <a:pt x="96" y="1"/>
                    <a:pt x="24" y="48"/>
                    <a:pt x="24" y="120"/>
                  </a:cubicBezTo>
                  <a:cubicBezTo>
                    <a:pt x="1" y="215"/>
                    <a:pt x="72" y="310"/>
                    <a:pt x="167" y="310"/>
                  </a:cubicBezTo>
                  <a:lnTo>
                    <a:pt x="1453" y="310"/>
                  </a:lnTo>
                  <a:cubicBezTo>
                    <a:pt x="1549" y="310"/>
                    <a:pt x="1620" y="239"/>
                    <a:pt x="1620" y="167"/>
                  </a:cubicBezTo>
                  <a:cubicBezTo>
                    <a:pt x="1644" y="72"/>
                    <a:pt x="1572"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4"/>
            <p:cNvSpPr/>
            <p:nvPr/>
          </p:nvSpPr>
          <p:spPr>
            <a:xfrm>
              <a:off x="4208799" y="2299997"/>
              <a:ext cx="55197" cy="10442"/>
            </a:xfrm>
            <a:custGeom>
              <a:avLst/>
              <a:gdLst/>
              <a:ahLst/>
              <a:cxnLst/>
              <a:rect l="l" t="t" r="r" b="b"/>
              <a:pathLst>
                <a:path w="1644" h="311" extrusionOk="0">
                  <a:moveTo>
                    <a:pt x="191" y="1"/>
                  </a:moveTo>
                  <a:cubicBezTo>
                    <a:pt x="96" y="1"/>
                    <a:pt x="24" y="48"/>
                    <a:pt x="24" y="143"/>
                  </a:cubicBezTo>
                  <a:cubicBezTo>
                    <a:pt x="1" y="239"/>
                    <a:pt x="72" y="310"/>
                    <a:pt x="167" y="310"/>
                  </a:cubicBezTo>
                  <a:lnTo>
                    <a:pt x="1477" y="310"/>
                  </a:lnTo>
                  <a:cubicBezTo>
                    <a:pt x="1572" y="310"/>
                    <a:pt x="1644" y="239"/>
                    <a:pt x="1620" y="143"/>
                  </a:cubicBezTo>
                  <a:cubicBezTo>
                    <a:pt x="1620" y="48"/>
                    <a:pt x="1549"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4"/>
            <p:cNvSpPr/>
            <p:nvPr/>
          </p:nvSpPr>
          <p:spPr>
            <a:xfrm>
              <a:off x="4140844" y="2321149"/>
              <a:ext cx="119158" cy="65538"/>
            </a:xfrm>
            <a:custGeom>
              <a:avLst/>
              <a:gdLst/>
              <a:ahLst/>
              <a:cxnLst/>
              <a:rect l="l" t="t" r="r" b="b"/>
              <a:pathLst>
                <a:path w="3549" h="1952" extrusionOk="0">
                  <a:moveTo>
                    <a:pt x="1113" y="1"/>
                  </a:moveTo>
                  <a:cubicBezTo>
                    <a:pt x="1055" y="1"/>
                    <a:pt x="999" y="30"/>
                    <a:pt x="977" y="85"/>
                  </a:cubicBezTo>
                  <a:lnTo>
                    <a:pt x="548" y="942"/>
                  </a:lnTo>
                  <a:lnTo>
                    <a:pt x="167" y="942"/>
                  </a:lnTo>
                  <a:cubicBezTo>
                    <a:pt x="96" y="942"/>
                    <a:pt x="24" y="1014"/>
                    <a:pt x="24" y="1085"/>
                  </a:cubicBezTo>
                  <a:cubicBezTo>
                    <a:pt x="0" y="1157"/>
                    <a:pt x="72" y="1228"/>
                    <a:pt x="167" y="1228"/>
                  </a:cubicBezTo>
                  <a:lnTo>
                    <a:pt x="167" y="1252"/>
                  </a:lnTo>
                  <a:lnTo>
                    <a:pt x="643" y="1252"/>
                  </a:lnTo>
                  <a:cubicBezTo>
                    <a:pt x="715" y="1252"/>
                    <a:pt x="762" y="1204"/>
                    <a:pt x="786" y="1157"/>
                  </a:cubicBezTo>
                  <a:lnTo>
                    <a:pt x="1072" y="585"/>
                  </a:lnTo>
                  <a:lnTo>
                    <a:pt x="1429" y="1823"/>
                  </a:lnTo>
                  <a:cubicBezTo>
                    <a:pt x="1442" y="1910"/>
                    <a:pt x="1505" y="1952"/>
                    <a:pt x="1570" y="1952"/>
                  </a:cubicBezTo>
                  <a:cubicBezTo>
                    <a:pt x="1631" y="1952"/>
                    <a:pt x="1692" y="1916"/>
                    <a:pt x="1715" y="1847"/>
                  </a:cubicBezTo>
                  <a:lnTo>
                    <a:pt x="2120" y="990"/>
                  </a:lnTo>
                  <a:lnTo>
                    <a:pt x="2382" y="1514"/>
                  </a:lnTo>
                  <a:cubicBezTo>
                    <a:pt x="2409" y="1567"/>
                    <a:pt x="2465" y="1598"/>
                    <a:pt x="2523" y="1598"/>
                  </a:cubicBezTo>
                  <a:cubicBezTo>
                    <a:pt x="2567" y="1598"/>
                    <a:pt x="2612" y="1579"/>
                    <a:pt x="2644" y="1538"/>
                  </a:cubicBezTo>
                  <a:lnTo>
                    <a:pt x="2882" y="1252"/>
                  </a:lnTo>
                  <a:lnTo>
                    <a:pt x="3382" y="1252"/>
                  </a:lnTo>
                  <a:cubicBezTo>
                    <a:pt x="3477" y="1252"/>
                    <a:pt x="3549" y="1180"/>
                    <a:pt x="3549" y="1085"/>
                  </a:cubicBezTo>
                  <a:cubicBezTo>
                    <a:pt x="3549" y="990"/>
                    <a:pt x="3477" y="942"/>
                    <a:pt x="3382" y="942"/>
                  </a:cubicBezTo>
                  <a:lnTo>
                    <a:pt x="2787" y="942"/>
                  </a:lnTo>
                  <a:cubicBezTo>
                    <a:pt x="2715" y="990"/>
                    <a:pt x="2620" y="1085"/>
                    <a:pt x="2549" y="1157"/>
                  </a:cubicBezTo>
                  <a:lnTo>
                    <a:pt x="2239" y="561"/>
                  </a:lnTo>
                  <a:cubicBezTo>
                    <a:pt x="2215" y="502"/>
                    <a:pt x="2162" y="472"/>
                    <a:pt x="2108" y="472"/>
                  </a:cubicBezTo>
                  <a:cubicBezTo>
                    <a:pt x="2054" y="472"/>
                    <a:pt x="2001" y="502"/>
                    <a:pt x="1977" y="561"/>
                  </a:cubicBezTo>
                  <a:lnTo>
                    <a:pt x="1620" y="1323"/>
                  </a:lnTo>
                  <a:lnTo>
                    <a:pt x="1263" y="133"/>
                  </a:lnTo>
                  <a:cubicBezTo>
                    <a:pt x="1250" y="42"/>
                    <a:pt x="1181"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64"/>
          <p:cNvGrpSpPr/>
          <p:nvPr/>
        </p:nvGrpSpPr>
        <p:grpSpPr>
          <a:xfrm>
            <a:off x="5562476" y="2180067"/>
            <a:ext cx="358245" cy="260676"/>
            <a:chOff x="5562476" y="2180067"/>
            <a:chExt cx="358245" cy="260676"/>
          </a:xfrm>
        </p:grpSpPr>
        <p:sp>
          <p:nvSpPr>
            <p:cNvPr id="1438" name="Google Shape;1438;p64"/>
            <p:cNvSpPr/>
            <p:nvPr/>
          </p:nvSpPr>
          <p:spPr>
            <a:xfrm>
              <a:off x="5562476" y="2180067"/>
              <a:ext cx="358245" cy="260676"/>
            </a:xfrm>
            <a:custGeom>
              <a:avLst/>
              <a:gdLst/>
              <a:ahLst/>
              <a:cxnLst/>
              <a:rect l="l" t="t" r="r" b="b"/>
              <a:pathLst>
                <a:path w="10670" h="7764" extrusionOk="0">
                  <a:moveTo>
                    <a:pt x="7169" y="6502"/>
                  </a:moveTo>
                  <a:lnTo>
                    <a:pt x="7645" y="7478"/>
                  </a:lnTo>
                  <a:lnTo>
                    <a:pt x="572" y="7478"/>
                  </a:lnTo>
                  <a:cubicBezTo>
                    <a:pt x="429" y="7478"/>
                    <a:pt x="310" y="7359"/>
                    <a:pt x="310" y="7216"/>
                  </a:cubicBezTo>
                  <a:lnTo>
                    <a:pt x="310" y="6502"/>
                  </a:lnTo>
                  <a:close/>
                  <a:moveTo>
                    <a:pt x="572" y="0"/>
                  </a:moveTo>
                  <a:cubicBezTo>
                    <a:pt x="262" y="0"/>
                    <a:pt x="1" y="262"/>
                    <a:pt x="1" y="572"/>
                  </a:cubicBezTo>
                  <a:lnTo>
                    <a:pt x="1" y="7192"/>
                  </a:lnTo>
                  <a:cubicBezTo>
                    <a:pt x="1" y="7502"/>
                    <a:pt x="262" y="7764"/>
                    <a:pt x="572" y="7764"/>
                  </a:cubicBezTo>
                  <a:lnTo>
                    <a:pt x="10098" y="7764"/>
                  </a:lnTo>
                  <a:cubicBezTo>
                    <a:pt x="10431" y="7764"/>
                    <a:pt x="10669" y="7502"/>
                    <a:pt x="10669" y="7192"/>
                  </a:cubicBezTo>
                  <a:lnTo>
                    <a:pt x="10669" y="6192"/>
                  </a:lnTo>
                  <a:cubicBezTo>
                    <a:pt x="10669" y="6097"/>
                    <a:pt x="10622" y="6049"/>
                    <a:pt x="10550" y="6025"/>
                  </a:cubicBezTo>
                  <a:cubicBezTo>
                    <a:pt x="10540" y="6023"/>
                    <a:pt x="10530" y="6022"/>
                    <a:pt x="10520" y="6022"/>
                  </a:cubicBezTo>
                  <a:cubicBezTo>
                    <a:pt x="10436" y="6022"/>
                    <a:pt x="10360" y="6105"/>
                    <a:pt x="10360" y="6168"/>
                  </a:cubicBezTo>
                  <a:lnTo>
                    <a:pt x="10360" y="7216"/>
                  </a:lnTo>
                  <a:cubicBezTo>
                    <a:pt x="10360" y="7359"/>
                    <a:pt x="10241" y="7478"/>
                    <a:pt x="10098" y="7478"/>
                  </a:cubicBezTo>
                  <a:lnTo>
                    <a:pt x="8026" y="7478"/>
                  </a:lnTo>
                  <a:lnTo>
                    <a:pt x="7431" y="6287"/>
                  </a:lnTo>
                  <a:cubicBezTo>
                    <a:pt x="7407" y="6216"/>
                    <a:pt x="7335" y="6192"/>
                    <a:pt x="7288" y="6192"/>
                  </a:cubicBezTo>
                  <a:lnTo>
                    <a:pt x="310" y="6192"/>
                  </a:lnTo>
                  <a:lnTo>
                    <a:pt x="310" y="572"/>
                  </a:lnTo>
                  <a:cubicBezTo>
                    <a:pt x="310" y="429"/>
                    <a:pt x="429" y="310"/>
                    <a:pt x="572" y="310"/>
                  </a:cubicBezTo>
                  <a:lnTo>
                    <a:pt x="10098" y="310"/>
                  </a:lnTo>
                  <a:cubicBezTo>
                    <a:pt x="10241" y="310"/>
                    <a:pt x="10360" y="429"/>
                    <a:pt x="10360" y="572"/>
                  </a:cubicBezTo>
                  <a:lnTo>
                    <a:pt x="10360" y="5502"/>
                  </a:lnTo>
                  <a:cubicBezTo>
                    <a:pt x="10360" y="5573"/>
                    <a:pt x="10431" y="5644"/>
                    <a:pt x="10527" y="5644"/>
                  </a:cubicBezTo>
                  <a:cubicBezTo>
                    <a:pt x="10598" y="5644"/>
                    <a:pt x="10669" y="5573"/>
                    <a:pt x="10669" y="5478"/>
                  </a:cubicBezTo>
                  <a:lnTo>
                    <a:pt x="10669" y="572"/>
                  </a:lnTo>
                  <a:cubicBezTo>
                    <a:pt x="10669" y="262"/>
                    <a:pt x="10431" y="0"/>
                    <a:pt x="100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4"/>
            <p:cNvSpPr/>
            <p:nvPr/>
          </p:nvSpPr>
          <p:spPr>
            <a:xfrm>
              <a:off x="5584065" y="2201656"/>
              <a:ext cx="228713" cy="174321"/>
            </a:xfrm>
            <a:custGeom>
              <a:avLst/>
              <a:gdLst/>
              <a:ahLst/>
              <a:cxnLst/>
              <a:rect l="l" t="t" r="r" b="b"/>
              <a:pathLst>
                <a:path w="6812" h="5192" extrusionOk="0">
                  <a:moveTo>
                    <a:pt x="167" y="0"/>
                  </a:moveTo>
                  <a:cubicBezTo>
                    <a:pt x="72" y="0"/>
                    <a:pt x="1" y="72"/>
                    <a:pt x="1" y="167"/>
                  </a:cubicBezTo>
                  <a:lnTo>
                    <a:pt x="1" y="882"/>
                  </a:lnTo>
                  <a:cubicBezTo>
                    <a:pt x="1" y="977"/>
                    <a:pt x="72" y="1048"/>
                    <a:pt x="143" y="1048"/>
                  </a:cubicBezTo>
                  <a:cubicBezTo>
                    <a:pt x="156" y="1051"/>
                    <a:pt x="168" y="1053"/>
                    <a:pt x="180" y="1053"/>
                  </a:cubicBezTo>
                  <a:cubicBezTo>
                    <a:pt x="256" y="1053"/>
                    <a:pt x="310" y="988"/>
                    <a:pt x="310" y="905"/>
                  </a:cubicBezTo>
                  <a:lnTo>
                    <a:pt x="310" y="334"/>
                  </a:lnTo>
                  <a:lnTo>
                    <a:pt x="6502" y="334"/>
                  </a:lnTo>
                  <a:lnTo>
                    <a:pt x="6502" y="4859"/>
                  </a:lnTo>
                  <a:lnTo>
                    <a:pt x="310" y="4859"/>
                  </a:lnTo>
                  <a:lnTo>
                    <a:pt x="310" y="1572"/>
                  </a:lnTo>
                  <a:cubicBezTo>
                    <a:pt x="310" y="1477"/>
                    <a:pt x="239" y="1405"/>
                    <a:pt x="167" y="1405"/>
                  </a:cubicBezTo>
                  <a:lnTo>
                    <a:pt x="167" y="1429"/>
                  </a:lnTo>
                  <a:cubicBezTo>
                    <a:pt x="151" y="1404"/>
                    <a:pt x="125" y="1394"/>
                    <a:pt x="99" y="1394"/>
                  </a:cubicBezTo>
                  <a:cubicBezTo>
                    <a:pt x="51" y="1394"/>
                    <a:pt x="1" y="1430"/>
                    <a:pt x="1" y="1477"/>
                  </a:cubicBezTo>
                  <a:lnTo>
                    <a:pt x="1" y="5025"/>
                  </a:lnTo>
                  <a:cubicBezTo>
                    <a:pt x="1" y="5121"/>
                    <a:pt x="72" y="5192"/>
                    <a:pt x="167" y="5192"/>
                  </a:cubicBezTo>
                  <a:lnTo>
                    <a:pt x="6645" y="5192"/>
                  </a:lnTo>
                  <a:cubicBezTo>
                    <a:pt x="6740" y="5192"/>
                    <a:pt x="6811" y="5121"/>
                    <a:pt x="6811" y="5025"/>
                  </a:cubicBezTo>
                  <a:lnTo>
                    <a:pt x="6811" y="167"/>
                  </a:lnTo>
                  <a:cubicBezTo>
                    <a:pt x="6811" y="72"/>
                    <a:pt x="6740" y="0"/>
                    <a:pt x="6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4"/>
            <p:cNvSpPr/>
            <p:nvPr/>
          </p:nvSpPr>
          <p:spPr>
            <a:xfrm>
              <a:off x="5605654" y="2409384"/>
              <a:ext cx="33541" cy="10576"/>
            </a:xfrm>
            <a:custGeom>
              <a:avLst/>
              <a:gdLst/>
              <a:ahLst/>
              <a:cxnLst/>
              <a:rect l="l" t="t" r="r" b="b"/>
              <a:pathLst>
                <a:path w="999" h="315" extrusionOk="0">
                  <a:moveTo>
                    <a:pt x="154" y="1"/>
                  </a:moveTo>
                  <a:cubicBezTo>
                    <a:pt x="78" y="1"/>
                    <a:pt x="24" y="62"/>
                    <a:pt x="24" y="124"/>
                  </a:cubicBezTo>
                  <a:cubicBezTo>
                    <a:pt x="0" y="220"/>
                    <a:pt x="72" y="315"/>
                    <a:pt x="167" y="315"/>
                  </a:cubicBezTo>
                  <a:lnTo>
                    <a:pt x="810" y="315"/>
                  </a:lnTo>
                  <a:cubicBezTo>
                    <a:pt x="905" y="315"/>
                    <a:pt x="977" y="243"/>
                    <a:pt x="977" y="172"/>
                  </a:cubicBezTo>
                  <a:cubicBezTo>
                    <a:pt x="998" y="87"/>
                    <a:pt x="943" y="1"/>
                    <a:pt x="863" y="1"/>
                  </a:cubicBezTo>
                  <a:cubicBezTo>
                    <a:pt x="854" y="1"/>
                    <a:pt x="844" y="3"/>
                    <a:pt x="834" y="5"/>
                  </a:cubicBezTo>
                  <a:lnTo>
                    <a:pt x="191" y="5"/>
                  </a:lnTo>
                  <a:cubicBezTo>
                    <a:pt x="178" y="2"/>
                    <a:pt x="166"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4"/>
            <p:cNvSpPr/>
            <p:nvPr/>
          </p:nvSpPr>
          <p:spPr>
            <a:xfrm>
              <a:off x="5656822" y="2409384"/>
              <a:ext cx="32836" cy="10576"/>
            </a:xfrm>
            <a:custGeom>
              <a:avLst/>
              <a:gdLst/>
              <a:ahLst/>
              <a:cxnLst/>
              <a:rect l="l" t="t" r="r" b="b"/>
              <a:pathLst>
                <a:path w="978" h="315" extrusionOk="0">
                  <a:moveTo>
                    <a:pt x="139" y="1"/>
                  </a:moveTo>
                  <a:cubicBezTo>
                    <a:pt x="78" y="1"/>
                    <a:pt x="21" y="62"/>
                    <a:pt x="1" y="124"/>
                  </a:cubicBezTo>
                  <a:cubicBezTo>
                    <a:pt x="1" y="220"/>
                    <a:pt x="72" y="315"/>
                    <a:pt x="167" y="315"/>
                  </a:cubicBezTo>
                  <a:lnTo>
                    <a:pt x="810" y="315"/>
                  </a:lnTo>
                  <a:cubicBezTo>
                    <a:pt x="882" y="315"/>
                    <a:pt x="953" y="243"/>
                    <a:pt x="977" y="172"/>
                  </a:cubicBezTo>
                  <a:cubicBezTo>
                    <a:pt x="977" y="87"/>
                    <a:pt x="920" y="1"/>
                    <a:pt x="840" y="1"/>
                  </a:cubicBezTo>
                  <a:cubicBezTo>
                    <a:pt x="830" y="1"/>
                    <a:pt x="820" y="3"/>
                    <a:pt x="810" y="5"/>
                  </a:cubicBezTo>
                  <a:lnTo>
                    <a:pt x="167" y="5"/>
                  </a:lnTo>
                  <a:cubicBezTo>
                    <a:pt x="158" y="2"/>
                    <a:pt x="14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4"/>
            <p:cNvSpPr/>
            <p:nvPr/>
          </p:nvSpPr>
          <p:spPr>
            <a:xfrm>
              <a:off x="5707185" y="2409384"/>
              <a:ext cx="33541" cy="10576"/>
            </a:xfrm>
            <a:custGeom>
              <a:avLst/>
              <a:gdLst/>
              <a:ahLst/>
              <a:cxnLst/>
              <a:rect l="l" t="t" r="r" b="b"/>
              <a:pathLst>
                <a:path w="999" h="315" extrusionOk="0">
                  <a:moveTo>
                    <a:pt x="155" y="1"/>
                  </a:moveTo>
                  <a:cubicBezTo>
                    <a:pt x="78" y="1"/>
                    <a:pt x="25" y="62"/>
                    <a:pt x="25" y="124"/>
                  </a:cubicBezTo>
                  <a:cubicBezTo>
                    <a:pt x="1" y="220"/>
                    <a:pt x="72" y="315"/>
                    <a:pt x="168" y="315"/>
                  </a:cubicBezTo>
                  <a:lnTo>
                    <a:pt x="811" y="315"/>
                  </a:lnTo>
                  <a:cubicBezTo>
                    <a:pt x="906" y="315"/>
                    <a:pt x="977" y="243"/>
                    <a:pt x="977" y="172"/>
                  </a:cubicBezTo>
                  <a:cubicBezTo>
                    <a:pt x="999" y="87"/>
                    <a:pt x="925" y="1"/>
                    <a:pt x="841" y="1"/>
                  </a:cubicBezTo>
                  <a:cubicBezTo>
                    <a:pt x="831" y="1"/>
                    <a:pt x="821" y="3"/>
                    <a:pt x="811" y="5"/>
                  </a:cubicBezTo>
                  <a:lnTo>
                    <a:pt x="191" y="5"/>
                  </a:lnTo>
                  <a:cubicBezTo>
                    <a:pt x="179" y="2"/>
                    <a:pt x="166"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4"/>
            <p:cNvSpPr/>
            <p:nvPr/>
          </p:nvSpPr>
          <p:spPr>
            <a:xfrm>
              <a:off x="5758386" y="2409384"/>
              <a:ext cx="32803" cy="10576"/>
            </a:xfrm>
            <a:custGeom>
              <a:avLst/>
              <a:gdLst/>
              <a:ahLst/>
              <a:cxnLst/>
              <a:rect l="l" t="t" r="r" b="b"/>
              <a:pathLst>
                <a:path w="977" h="315" extrusionOk="0">
                  <a:moveTo>
                    <a:pt x="138" y="1"/>
                  </a:moveTo>
                  <a:cubicBezTo>
                    <a:pt x="77" y="1"/>
                    <a:pt x="21" y="62"/>
                    <a:pt x="0" y="124"/>
                  </a:cubicBezTo>
                  <a:cubicBezTo>
                    <a:pt x="0" y="220"/>
                    <a:pt x="72" y="315"/>
                    <a:pt x="167" y="315"/>
                  </a:cubicBezTo>
                  <a:lnTo>
                    <a:pt x="810" y="315"/>
                  </a:lnTo>
                  <a:cubicBezTo>
                    <a:pt x="881" y="315"/>
                    <a:pt x="953" y="243"/>
                    <a:pt x="976" y="172"/>
                  </a:cubicBezTo>
                  <a:cubicBezTo>
                    <a:pt x="976" y="87"/>
                    <a:pt x="919" y="1"/>
                    <a:pt x="839" y="1"/>
                  </a:cubicBezTo>
                  <a:cubicBezTo>
                    <a:pt x="830" y="1"/>
                    <a:pt x="820" y="3"/>
                    <a:pt x="810" y="5"/>
                  </a:cubicBezTo>
                  <a:lnTo>
                    <a:pt x="167" y="5"/>
                  </a:lnTo>
                  <a:cubicBezTo>
                    <a:pt x="157" y="2"/>
                    <a:pt x="148" y="1"/>
                    <a:pt x="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4"/>
            <p:cNvSpPr/>
            <p:nvPr/>
          </p:nvSpPr>
          <p:spPr>
            <a:xfrm>
              <a:off x="5844808" y="2398237"/>
              <a:ext cx="43849" cy="10543"/>
            </a:xfrm>
            <a:custGeom>
              <a:avLst/>
              <a:gdLst/>
              <a:ahLst/>
              <a:cxnLst/>
              <a:rect l="l" t="t" r="r" b="b"/>
              <a:pathLst>
                <a:path w="1306" h="314" extrusionOk="0">
                  <a:moveTo>
                    <a:pt x="135" y="0"/>
                  </a:moveTo>
                  <a:cubicBezTo>
                    <a:pt x="55" y="0"/>
                    <a:pt x="1" y="85"/>
                    <a:pt x="22" y="170"/>
                  </a:cubicBezTo>
                  <a:cubicBezTo>
                    <a:pt x="22" y="242"/>
                    <a:pt x="93" y="313"/>
                    <a:pt x="165" y="313"/>
                  </a:cubicBezTo>
                  <a:lnTo>
                    <a:pt x="1141" y="313"/>
                  </a:lnTo>
                  <a:cubicBezTo>
                    <a:pt x="1213" y="313"/>
                    <a:pt x="1284" y="242"/>
                    <a:pt x="1284" y="170"/>
                  </a:cubicBezTo>
                  <a:cubicBezTo>
                    <a:pt x="1305" y="85"/>
                    <a:pt x="1250" y="0"/>
                    <a:pt x="1170" y="0"/>
                  </a:cubicBezTo>
                  <a:cubicBezTo>
                    <a:pt x="1161" y="0"/>
                    <a:pt x="1151" y="1"/>
                    <a:pt x="1141" y="4"/>
                  </a:cubicBezTo>
                  <a:lnTo>
                    <a:pt x="165" y="4"/>
                  </a:lnTo>
                  <a:cubicBezTo>
                    <a:pt x="155" y="1"/>
                    <a:pt x="145"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4"/>
            <p:cNvSpPr/>
            <p:nvPr/>
          </p:nvSpPr>
          <p:spPr>
            <a:xfrm>
              <a:off x="5835945" y="2256819"/>
              <a:ext cx="64800" cy="75208"/>
            </a:xfrm>
            <a:custGeom>
              <a:avLst/>
              <a:gdLst/>
              <a:ahLst/>
              <a:cxnLst/>
              <a:rect l="l" t="t" r="r" b="b"/>
              <a:pathLst>
                <a:path w="1930" h="2240" extrusionOk="0">
                  <a:moveTo>
                    <a:pt x="1596" y="310"/>
                  </a:moveTo>
                  <a:lnTo>
                    <a:pt x="1596" y="1953"/>
                  </a:lnTo>
                  <a:lnTo>
                    <a:pt x="286" y="1953"/>
                  </a:lnTo>
                  <a:lnTo>
                    <a:pt x="286" y="310"/>
                  </a:lnTo>
                  <a:close/>
                  <a:moveTo>
                    <a:pt x="286" y="1"/>
                  </a:moveTo>
                  <a:cubicBezTo>
                    <a:pt x="119" y="1"/>
                    <a:pt x="0" y="120"/>
                    <a:pt x="0" y="286"/>
                  </a:cubicBezTo>
                  <a:lnTo>
                    <a:pt x="0" y="1953"/>
                  </a:lnTo>
                  <a:cubicBezTo>
                    <a:pt x="0" y="2096"/>
                    <a:pt x="119" y="2239"/>
                    <a:pt x="286" y="2239"/>
                  </a:cubicBezTo>
                  <a:lnTo>
                    <a:pt x="1619" y="2239"/>
                  </a:lnTo>
                  <a:cubicBezTo>
                    <a:pt x="1786" y="2239"/>
                    <a:pt x="1929" y="2096"/>
                    <a:pt x="1929" y="1953"/>
                  </a:cubicBezTo>
                  <a:lnTo>
                    <a:pt x="1929" y="286"/>
                  </a:lnTo>
                  <a:cubicBezTo>
                    <a:pt x="1929" y="120"/>
                    <a:pt x="1786" y="1"/>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4"/>
            <p:cNvSpPr/>
            <p:nvPr/>
          </p:nvSpPr>
          <p:spPr>
            <a:xfrm>
              <a:off x="5605654" y="2223244"/>
              <a:ext cx="185535" cy="130372"/>
            </a:xfrm>
            <a:custGeom>
              <a:avLst/>
              <a:gdLst/>
              <a:ahLst/>
              <a:cxnLst/>
              <a:rect l="l" t="t" r="r" b="b"/>
              <a:pathLst>
                <a:path w="5526" h="3883" extrusionOk="0">
                  <a:moveTo>
                    <a:pt x="5216" y="334"/>
                  </a:moveTo>
                  <a:lnTo>
                    <a:pt x="5216" y="1644"/>
                  </a:lnTo>
                  <a:lnTo>
                    <a:pt x="4311" y="1644"/>
                  </a:lnTo>
                  <a:cubicBezTo>
                    <a:pt x="4239" y="1644"/>
                    <a:pt x="4192" y="1667"/>
                    <a:pt x="4168" y="1739"/>
                  </a:cubicBezTo>
                  <a:lnTo>
                    <a:pt x="3692" y="2668"/>
                  </a:lnTo>
                  <a:lnTo>
                    <a:pt x="3144" y="786"/>
                  </a:lnTo>
                  <a:cubicBezTo>
                    <a:pt x="3132" y="700"/>
                    <a:pt x="3068" y="658"/>
                    <a:pt x="3003" y="658"/>
                  </a:cubicBezTo>
                  <a:cubicBezTo>
                    <a:pt x="2943" y="658"/>
                    <a:pt x="2881" y="694"/>
                    <a:pt x="2858" y="762"/>
                  </a:cubicBezTo>
                  <a:lnTo>
                    <a:pt x="2263" y="2096"/>
                  </a:lnTo>
                  <a:lnTo>
                    <a:pt x="1810" y="1239"/>
                  </a:lnTo>
                  <a:cubicBezTo>
                    <a:pt x="1785" y="1176"/>
                    <a:pt x="1734" y="1146"/>
                    <a:pt x="1680" y="1146"/>
                  </a:cubicBezTo>
                  <a:cubicBezTo>
                    <a:pt x="1632" y="1146"/>
                    <a:pt x="1582" y="1170"/>
                    <a:pt x="1548" y="1215"/>
                  </a:cubicBezTo>
                  <a:lnTo>
                    <a:pt x="1239" y="1667"/>
                  </a:lnTo>
                  <a:lnTo>
                    <a:pt x="334" y="1667"/>
                  </a:lnTo>
                  <a:lnTo>
                    <a:pt x="334" y="334"/>
                  </a:lnTo>
                  <a:close/>
                  <a:moveTo>
                    <a:pt x="167" y="0"/>
                  </a:moveTo>
                  <a:cubicBezTo>
                    <a:pt x="72" y="0"/>
                    <a:pt x="0" y="72"/>
                    <a:pt x="0" y="167"/>
                  </a:cubicBezTo>
                  <a:lnTo>
                    <a:pt x="0" y="3739"/>
                  </a:lnTo>
                  <a:cubicBezTo>
                    <a:pt x="0" y="3811"/>
                    <a:pt x="72" y="3882"/>
                    <a:pt x="167" y="3882"/>
                  </a:cubicBezTo>
                  <a:lnTo>
                    <a:pt x="1977" y="3882"/>
                  </a:lnTo>
                  <a:cubicBezTo>
                    <a:pt x="2049" y="3882"/>
                    <a:pt x="2120" y="3835"/>
                    <a:pt x="2144" y="3763"/>
                  </a:cubicBezTo>
                  <a:cubicBezTo>
                    <a:pt x="2144" y="3668"/>
                    <a:pt x="2072" y="3573"/>
                    <a:pt x="1977" y="3573"/>
                  </a:cubicBezTo>
                  <a:lnTo>
                    <a:pt x="334" y="3573"/>
                  </a:lnTo>
                  <a:lnTo>
                    <a:pt x="334" y="1953"/>
                  </a:lnTo>
                  <a:lnTo>
                    <a:pt x="1310" y="1953"/>
                  </a:lnTo>
                  <a:cubicBezTo>
                    <a:pt x="1358" y="1953"/>
                    <a:pt x="1406" y="1929"/>
                    <a:pt x="1429" y="1882"/>
                  </a:cubicBezTo>
                  <a:lnTo>
                    <a:pt x="1668" y="1596"/>
                  </a:lnTo>
                  <a:lnTo>
                    <a:pt x="2144" y="2525"/>
                  </a:lnTo>
                  <a:cubicBezTo>
                    <a:pt x="2168" y="2572"/>
                    <a:pt x="2221" y="2596"/>
                    <a:pt x="2275" y="2596"/>
                  </a:cubicBezTo>
                  <a:cubicBezTo>
                    <a:pt x="2328" y="2596"/>
                    <a:pt x="2382" y="2572"/>
                    <a:pt x="2406" y="2525"/>
                  </a:cubicBezTo>
                  <a:lnTo>
                    <a:pt x="2977" y="1286"/>
                  </a:lnTo>
                  <a:lnTo>
                    <a:pt x="3501" y="3144"/>
                  </a:lnTo>
                  <a:cubicBezTo>
                    <a:pt x="3514" y="3221"/>
                    <a:pt x="3583" y="3264"/>
                    <a:pt x="3655" y="3264"/>
                  </a:cubicBezTo>
                  <a:cubicBezTo>
                    <a:pt x="3715" y="3264"/>
                    <a:pt x="3778" y="3233"/>
                    <a:pt x="3811" y="3168"/>
                  </a:cubicBezTo>
                  <a:lnTo>
                    <a:pt x="4406" y="1953"/>
                  </a:lnTo>
                  <a:lnTo>
                    <a:pt x="5216" y="1953"/>
                  </a:lnTo>
                  <a:lnTo>
                    <a:pt x="5216" y="3596"/>
                  </a:lnTo>
                  <a:lnTo>
                    <a:pt x="2668" y="3573"/>
                  </a:lnTo>
                  <a:cubicBezTo>
                    <a:pt x="2572" y="3573"/>
                    <a:pt x="2501" y="3668"/>
                    <a:pt x="2525" y="3763"/>
                  </a:cubicBezTo>
                  <a:cubicBezTo>
                    <a:pt x="2525" y="3835"/>
                    <a:pt x="2596" y="3882"/>
                    <a:pt x="2692" y="3882"/>
                  </a:cubicBezTo>
                  <a:lnTo>
                    <a:pt x="5359" y="3882"/>
                  </a:lnTo>
                  <a:cubicBezTo>
                    <a:pt x="5454" y="3882"/>
                    <a:pt x="5525" y="3811"/>
                    <a:pt x="5525" y="3739"/>
                  </a:cubicBezTo>
                  <a:lnTo>
                    <a:pt x="5525" y="167"/>
                  </a:lnTo>
                  <a:cubicBezTo>
                    <a:pt x="5525" y="72"/>
                    <a:pt x="5454" y="0"/>
                    <a:pt x="5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64"/>
          <p:cNvGrpSpPr/>
          <p:nvPr/>
        </p:nvGrpSpPr>
        <p:grpSpPr>
          <a:xfrm>
            <a:off x="6348467" y="2177414"/>
            <a:ext cx="359823" cy="264302"/>
            <a:chOff x="6348467" y="2177414"/>
            <a:chExt cx="359823" cy="264302"/>
          </a:xfrm>
        </p:grpSpPr>
        <p:sp>
          <p:nvSpPr>
            <p:cNvPr id="1448" name="Google Shape;1448;p64"/>
            <p:cNvSpPr/>
            <p:nvPr/>
          </p:nvSpPr>
          <p:spPr>
            <a:xfrm>
              <a:off x="6508250" y="2177414"/>
              <a:ext cx="196850" cy="152397"/>
            </a:xfrm>
            <a:custGeom>
              <a:avLst/>
              <a:gdLst/>
              <a:ahLst/>
              <a:cxnLst/>
              <a:rect l="l" t="t" r="r" b="b"/>
              <a:pathLst>
                <a:path w="5863" h="4539" extrusionOk="0">
                  <a:moveTo>
                    <a:pt x="2045" y="1"/>
                  </a:moveTo>
                  <a:cubicBezTo>
                    <a:pt x="1004" y="1"/>
                    <a:pt x="1" y="1245"/>
                    <a:pt x="909" y="2342"/>
                  </a:cubicBezTo>
                  <a:cubicBezTo>
                    <a:pt x="957" y="2413"/>
                    <a:pt x="1147" y="2556"/>
                    <a:pt x="3052" y="4485"/>
                  </a:cubicBezTo>
                  <a:lnTo>
                    <a:pt x="3076" y="4485"/>
                  </a:lnTo>
                  <a:cubicBezTo>
                    <a:pt x="3112" y="4521"/>
                    <a:pt x="3154" y="4539"/>
                    <a:pt x="3195" y="4539"/>
                  </a:cubicBezTo>
                  <a:cubicBezTo>
                    <a:pt x="3237" y="4539"/>
                    <a:pt x="3279" y="4521"/>
                    <a:pt x="3314" y="4485"/>
                  </a:cubicBezTo>
                  <a:lnTo>
                    <a:pt x="5362" y="2437"/>
                  </a:lnTo>
                  <a:cubicBezTo>
                    <a:pt x="5743" y="2032"/>
                    <a:pt x="5862" y="1437"/>
                    <a:pt x="5648" y="937"/>
                  </a:cubicBezTo>
                  <a:cubicBezTo>
                    <a:pt x="5621" y="856"/>
                    <a:pt x="5564" y="822"/>
                    <a:pt x="5506" y="822"/>
                  </a:cubicBezTo>
                  <a:cubicBezTo>
                    <a:pt x="5412" y="822"/>
                    <a:pt x="5318" y="913"/>
                    <a:pt x="5362" y="1032"/>
                  </a:cubicBezTo>
                  <a:cubicBezTo>
                    <a:pt x="5529" y="1437"/>
                    <a:pt x="5434" y="1913"/>
                    <a:pt x="5124" y="2223"/>
                  </a:cubicBezTo>
                  <a:lnTo>
                    <a:pt x="3171" y="4152"/>
                  </a:lnTo>
                  <a:lnTo>
                    <a:pt x="1409" y="2413"/>
                  </a:lnTo>
                  <a:lnTo>
                    <a:pt x="1885" y="2413"/>
                  </a:lnTo>
                  <a:cubicBezTo>
                    <a:pt x="1933" y="2413"/>
                    <a:pt x="1981" y="2366"/>
                    <a:pt x="2004" y="2342"/>
                  </a:cubicBezTo>
                  <a:lnTo>
                    <a:pt x="2338" y="1842"/>
                  </a:lnTo>
                  <a:lnTo>
                    <a:pt x="3052" y="3175"/>
                  </a:lnTo>
                  <a:cubicBezTo>
                    <a:pt x="3076" y="3235"/>
                    <a:pt x="3130" y="3265"/>
                    <a:pt x="3183" y="3265"/>
                  </a:cubicBezTo>
                  <a:cubicBezTo>
                    <a:pt x="3237" y="3265"/>
                    <a:pt x="3290" y="3235"/>
                    <a:pt x="3314" y="3175"/>
                  </a:cubicBezTo>
                  <a:lnTo>
                    <a:pt x="3695" y="2413"/>
                  </a:lnTo>
                  <a:lnTo>
                    <a:pt x="4291" y="2413"/>
                  </a:lnTo>
                  <a:cubicBezTo>
                    <a:pt x="4338" y="2413"/>
                    <a:pt x="4410" y="2366"/>
                    <a:pt x="4434" y="2318"/>
                  </a:cubicBezTo>
                  <a:cubicBezTo>
                    <a:pt x="4481" y="2199"/>
                    <a:pt x="4386" y="2080"/>
                    <a:pt x="4267" y="2080"/>
                  </a:cubicBezTo>
                  <a:lnTo>
                    <a:pt x="3576" y="2080"/>
                  </a:lnTo>
                  <a:cubicBezTo>
                    <a:pt x="3576" y="2080"/>
                    <a:pt x="3457" y="2127"/>
                    <a:pt x="3433" y="2175"/>
                  </a:cubicBezTo>
                  <a:lnTo>
                    <a:pt x="3148" y="2770"/>
                  </a:lnTo>
                  <a:lnTo>
                    <a:pt x="2481" y="1484"/>
                  </a:lnTo>
                  <a:cubicBezTo>
                    <a:pt x="2443" y="1422"/>
                    <a:pt x="2385" y="1392"/>
                    <a:pt x="2332" y="1392"/>
                  </a:cubicBezTo>
                  <a:cubicBezTo>
                    <a:pt x="2285" y="1392"/>
                    <a:pt x="2241" y="1416"/>
                    <a:pt x="2219" y="1461"/>
                  </a:cubicBezTo>
                  <a:lnTo>
                    <a:pt x="1790" y="2104"/>
                  </a:lnTo>
                  <a:lnTo>
                    <a:pt x="1100" y="2104"/>
                  </a:lnTo>
                  <a:cubicBezTo>
                    <a:pt x="458" y="1190"/>
                    <a:pt x="1263" y="341"/>
                    <a:pt x="2053" y="341"/>
                  </a:cubicBezTo>
                  <a:cubicBezTo>
                    <a:pt x="2437" y="341"/>
                    <a:pt x="2818" y="541"/>
                    <a:pt x="3028" y="1032"/>
                  </a:cubicBezTo>
                  <a:cubicBezTo>
                    <a:pt x="3040" y="1115"/>
                    <a:pt x="3100" y="1157"/>
                    <a:pt x="3162" y="1157"/>
                  </a:cubicBezTo>
                  <a:cubicBezTo>
                    <a:pt x="3225" y="1157"/>
                    <a:pt x="3290" y="1115"/>
                    <a:pt x="3314" y="1032"/>
                  </a:cubicBezTo>
                  <a:cubicBezTo>
                    <a:pt x="3488" y="605"/>
                    <a:pt x="3915" y="356"/>
                    <a:pt x="4349" y="356"/>
                  </a:cubicBezTo>
                  <a:cubicBezTo>
                    <a:pt x="4568" y="356"/>
                    <a:pt x="4789" y="420"/>
                    <a:pt x="4981" y="556"/>
                  </a:cubicBezTo>
                  <a:cubicBezTo>
                    <a:pt x="5013" y="577"/>
                    <a:pt x="5050" y="589"/>
                    <a:pt x="5086" y="589"/>
                  </a:cubicBezTo>
                  <a:cubicBezTo>
                    <a:pt x="5129" y="589"/>
                    <a:pt x="5169" y="571"/>
                    <a:pt x="5196" y="532"/>
                  </a:cubicBezTo>
                  <a:cubicBezTo>
                    <a:pt x="5243" y="460"/>
                    <a:pt x="5243" y="365"/>
                    <a:pt x="5172" y="318"/>
                  </a:cubicBezTo>
                  <a:cubicBezTo>
                    <a:pt x="4921" y="132"/>
                    <a:pt x="4630" y="44"/>
                    <a:pt x="4342" y="44"/>
                  </a:cubicBezTo>
                  <a:cubicBezTo>
                    <a:pt x="3892" y="44"/>
                    <a:pt x="3447" y="259"/>
                    <a:pt x="3171" y="651"/>
                  </a:cubicBezTo>
                  <a:cubicBezTo>
                    <a:pt x="2864" y="190"/>
                    <a:pt x="2452" y="1"/>
                    <a:pt x="2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4"/>
            <p:cNvSpPr/>
            <p:nvPr/>
          </p:nvSpPr>
          <p:spPr>
            <a:xfrm>
              <a:off x="6348467" y="2298251"/>
              <a:ext cx="359823" cy="143466"/>
            </a:xfrm>
            <a:custGeom>
              <a:avLst/>
              <a:gdLst/>
              <a:ahLst/>
              <a:cxnLst/>
              <a:rect l="l" t="t" r="r" b="b"/>
              <a:pathLst>
                <a:path w="10717" h="4273" extrusionOk="0">
                  <a:moveTo>
                    <a:pt x="7240" y="1696"/>
                  </a:moveTo>
                  <a:lnTo>
                    <a:pt x="9359" y="1791"/>
                  </a:lnTo>
                  <a:cubicBezTo>
                    <a:pt x="9645" y="1815"/>
                    <a:pt x="9788" y="2172"/>
                    <a:pt x="9597" y="2386"/>
                  </a:cubicBezTo>
                  <a:lnTo>
                    <a:pt x="7573" y="2291"/>
                  </a:lnTo>
                  <a:cubicBezTo>
                    <a:pt x="7526" y="2077"/>
                    <a:pt x="7406" y="1862"/>
                    <a:pt x="7240" y="1696"/>
                  </a:cubicBezTo>
                  <a:close/>
                  <a:moveTo>
                    <a:pt x="1929" y="457"/>
                  </a:moveTo>
                  <a:cubicBezTo>
                    <a:pt x="1953" y="743"/>
                    <a:pt x="2191" y="2267"/>
                    <a:pt x="2358" y="3410"/>
                  </a:cubicBezTo>
                  <a:lnTo>
                    <a:pt x="1929" y="3482"/>
                  </a:lnTo>
                  <a:lnTo>
                    <a:pt x="1524" y="529"/>
                  </a:lnTo>
                  <a:lnTo>
                    <a:pt x="1929" y="457"/>
                  </a:lnTo>
                  <a:close/>
                  <a:moveTo>
                    <a:pt x="1316" y="0"/>
                  </a:moveTo>
                  <a:cubicBezTo>
                    <a:pt x="1306" y="0"/>
                    <a:pt x="1296" y="2"/>
                    <a:pt x="1286" y="5"/>
                  </a:cubicBezTo>
                  <a:lnTo>
                    <a:pt x="167" y="148"/>
                  </a:lnTo>
                  <a:cubicBezTo>
                    <a:pt x="72" y="148"/>
                    <a:pt x="0" y="219"/>
                    <a:pt x="24" y="315"/>
                  </a:cubicBezTo>
                  <a:lnTo>
                    <a:pt x="143" y="1077"/>
                  </a:lnTo>
                  <a:cubicBezTo>
                    <a:pt x="122" y="1171"/>
                    <a:pt x="193" y="1210"/>
                    <a:pt x="271" y="1210"/>
                  </a:cubicBezTo>
                  <a:cubicBezTo>
                    <a:pt x="371" y="1210"/>
                    <a:pt x="482" y="1146"/>
                    <a:pt x="429" y="1053"/>
                  </a:cubicBezTo>
                  <a:lnTo>
                    <a:pt x="334" y="434"/>
                  </a:lnTo>
                  <a:lnTo>
                    <a:pt x="1143" y="338"/>
                  </a:lnTo>
                  <a:lnTo>
                    <a:pt x="1667" y="3863"/>
                  </a:lnTo>
                  <a:lnTo>
                    <a:pt x="857" y="3958"/>
                  </a:lnTo>
                  <a:lnTo>
                    <a:pt x="524" y="1720"/>
                  </a:lnTo>
                  <a:cubicBezTo>
                    <a:pt x="524" y="1624"/>
                    <a:pt x="429" y="1577"/>
                    <a:pt x="357" y="1577"/>
                  </a:cubicBezTo>
                  <a:cubicBezTo>
                    <a:pt x="262" y="1601"/>
                    <a:pt x="214" y="1672"/>
                    <a:pt x="214" y="1767"/>
                  </a:cubicBezTo>
                  <a:lnTo>
                    <a:pt x="572" y="4149"/>
                  </a:lnTo>
                  <a:cubicBezTo>
                    <a:pt x="572" y="4211"/>
                    <a:pt x="625" y="4272"/>
                    <a:pt x="702" y="4272"/>
                  </a:cubicBezTo>
                  <a:cubicBezTo>
                    <a:pt x="713" y="4272"/>
                    <a:pt x="726" y="4271"/>
                    <a:pt x="738" y="4268"/>
                  </a:cubicBezTo>
                  <a:lnTo>
                    <a:pt x="1858" y="4149"/>
                  </a:lnTo>
                  <a:cubicBezTo>
                    <a:pt x="1953" y="4125"/>
                    <a:pt x="2001" y="4053"/>
                    <a:pt x="2001" y="3958"/>
                  </a:cubicBezTo>
                  <a:lnTo>
                    <a:pt x="1977" y="3768"/>
                  </a:lnTo>
                  <a:lnTo>
                    <a:pt x="2524" y="3696"/>
                  </a:lnTo>
                  <a:cubicBezTo>
                    <a:pt x="2620" y="3672"/>
                    <a:pt x="2667" y="3601"/>
                    <a:pt x="2667" y="3506"/>
                  </a:cubicBezTo>
                  <a:lnTo>
                    <a:pt x="2620" y="3244"/>
                  </a:lnTo>
                  <a:cubicBezTo>
                    <a:pt x="3005" y="3115"/>
                    <a:pt x="3397" y="3049"/>
                    <a:pt x="3789" y="3049"/>
                  </a:cubicBezTo>
                  <a:cubicBezTo>
                    <a:pt x="4124" y="3049"/>
                    <a:pt x="4458" y="3097"/>
                    <a:pt x="4787" y="3196"/>
                  </a:cubicBezTo>
                  <a:cubicBezTo>
                    <a:pt x="4800" y="3199"/>
                    <a:pt x="4812" y="3201"/>
                    <a:pt x="4825" y="3201"/>
                  </a:cubicBezTo>
                  <a:cubicBezTo>
                    <a:pt x="4906" y="3201"/>
                    <a:pt x="4977" y="3139"/>
                    <a:pt x="4977" y="3077"/>
                  </a:cubicBezTo>
                  <a:cubicBezTo>
                    <a:pt x="5025" y="3006"/>
                    <a:pt x="4977" y="2910"/>
                    <a:pt x="4882" y="2887"/>
                  </a:cubicBezTo>
                  <a:cubicBezTo>
                    <a:pt x="4511" y="2782"/>
                    <a:pt x="4134" y="2729"/>
                    <a:pt x="3758" y="2729"/>
                  </a:cubicBezTo>
                  <a:cubicBezTo>
                    <a:pt x="3361" y="2729"/>
                    <a:pt x="2963" y="2788"/>
                    <a:pt x="2572" y="2910"/>
                  </a:cubicBezTo>
                  <a:lnTo>
                    <a:pt x="2286" y="743"/>
                  </a:lnTo>
                  <a:lnTo>
                    <a:pt x="3120" y="529"/>
                  </a:lnTo>
                  <a:cubicBezTo>
                    <a:pt x="3413" y="404"/>
                    <a:pt x="3695" y="345"/>
                    <a:pt x="3963" y="345"/>
                  </a:cubicBezTo>
                  <a:cubicBezTo>
                    <a:pt x="4565" y="345"/>
                    <a:pt x="5097" y="644"/>
                    <a:pt x="5525" y="1172"/>
                  </a:cubicBezTo>
                  <a:cubicBezTo>
                    <a:pt x="5549" y="1196"/>
                    <a:pt x="5573" y="1220"/>
                    <a:pt x="5573" y="1220"/>
                  </a:cubicBezTo>
                  <a:lnTo>
                    <a:pt x="6216" y="1529"/>
                  </a:lnTo>
                  <a:cubicBezTo>
                    <a:pt x="6525" y="1601"/>
                    <a:pt x="6811" y="1743"/>
                    <a:pt x="7073" y="1958"/>
                  </a:cubicBezTo>
                  <a:cubicBezTo>
                    <a:pt x="7274" y="2181"/>
                    <a:pt x="7308" y="2510"/>
                    <a:pt x="7153" y="2510"/>
                  </a:cubicBezTo>
                  <a:cubicBezTo>
                    <a:pt x="7143" y="2510"/>
                    <a:pt x="7132" y="2508"/>
                    <a:pt x="7121" y="2505"/>
                  </a:cubicBezTo>
                  <a:cubicBezTo>
                    <a:pt x="4977" y="1862"/>
                    <a:pt x="5787" y="2124"/>
                    <a:pt x="4596" y="1601"/>
                  </a:cubicBezTo>
                  <a:cubicBezTo>
                    <a:pt x="4574" y="1595"/>
                    <a:pt x="4551" y="1592"/>
                    <a:pt x="4530" y="1592"/>
                  </a:cubicBezTo>
                  <a:cubicBezTo>
                    <a:pt x="4460" y="1592"/>
                    <a:pt x="4400" y="1623"/>
                    <a:pt x="4382" y="1696"/>
                  </a:cubicBezTo>
                  <a:cubicBezTo>
                    <a:pt x="4334" y="1767"/>
                    <a:pt x="4382" y="1862"/>
                    <a:pt x="4453" y="1886"/>
                  </a:cubicBezTo>
                  <a:lnTo>
                    <a:pt x="5239" y="2244"/>
                  </a:lnTo>
                  <a:cubicBezTo>
                    <a:pt x="5382" y="2315"/>
                    <a:pt x="5335" y="2291"/>
                    <a:pt x="7025" y="2815"/>
                  </a:cubicBezTo>
                  <a:cubicBezTo>
                    <a:pt x="7064" y="2825"/>
                    <a:pt x="7103" y="2829"/>
                    <a:pt x="7141" y="2829"/>
                  </a:cubicBezTo>
                  <a:cubicBezTo>
                    <a:pt x="7297" y="2829"/>
                    <a:pt x="7449" y="2753"/>
                    <a:pt x="7526" y="2601"/>
                  </a:cubicBezTo>
                  <a:lnTo>
                    <a:pt x="10050" y="2720"/>
                  </a:lnTo>
                  <a:cubicBezTo>
                    <a:pt x="10526" y="2791"/>
                    <a:pt x="10502" y="3482"/>
                    <a:pt x="10002" y="3506"/>
                  </a:cubicBezTo>
                  <a:lnTo>
                    <a:pt x="7478" y="3506"/>
                  </a:lnTo>
                  <a:cubicBezTo>
                    <a:pt x="7422" y="3508"/>
                    <a:pt x="7367" y="3509"/>
                    <a:pt x="7312" y="3509"/>
                  </a:cubicBezTo>
                  <a:cubicBezTo>
                    <a:pt x="6704" y="3509"/>
                    <a:pt x="6117" y="3389"/>
                    <a:pt x="5549" y="3148"/>
                  </a:cubicBezTo>
                  <a:cubicBezTo>
                    <a:pt x="5528" y="3141"/>
                    <a:pt x="5508" y="3137"/>
                    <a:pt x="5489" y="3137"/>
                  </a:cubicBezTo>
                  <a:cubicBezTo>
                    <a:pt x="5336" y="3137"/>
                    <a:pt x="5263" y="3371"/>
                    <a:pt x="5454" y="3434"/>
                  </a:cubicBezTo>
                  <a:cubicBezTo>
                    <a:pt x="6015" y="3684"/>
                    <a:pt x="6613" y="3824"/>
                    <a:pt x="7215" y="3824"/>
                  </a:cubicBezTo>
                  <a:cubicBezTo>
                    <a:pt x="7302" y="3824"/>
                    <a:pt x="7390" y="3821"/>
                    <a:pt x="7478" y="3815"/>
                  </a:cubicBezTo>
                  <a:lnTo>
                    <a:pt x="10026" y="3815"/>
                  </a:lnTo>
                  <a:cubicBezTo>
                    <a:pt x="10407" y="3815"/>
                    <a:pt x="10693" y="3506"/>
                    <a:pt x="10693" y="3125"/>
                  </a:cubicBezTo>
                  <a:cubicBezTo>
                    <a:pt x="10717" y="2767"/>
                    <a:pt x="10455" y="2434"/>
                    <a:pt x="10074" y="2410"/>
                  </a:cubicBezTo>
                  <a:lnTo>
                    <a:pt x="9955" y="2410"/>
                  </a:lnTo>
                  <a:cubicBezTo>
                    <a:pt x="10145" y="1982"/>
                    <a:pt x="9836" y="1505"/>
                    <a:pt x="9359" y="1481"/>
                  </a:cubicBezTo>
                  <a:lnTo>
                    <a:pt x="6621" y="1362"/>
                  </a:lnTo>
                  <a:cubicBezTo>
                    <a:pt x="6049" y="1124"/>
                    <a:pt x="6359" y="1243"/>
                    <a:pt x="5739" y="958"/>
                  </a:cubicBezTo>
                  <a:cubicBezTo>
                    <a:pt x="5296" y="366"/>
                    <a:pt x="4615" y="36"/>
                    <a:pt x="3922" y="36"/>
                  </a:cubicBezTo>
                  <a:cubicBezTo>
                    <a:pt x="3611" y="36"/>
                    <a:pt x="3296" y="103"/>
                    <a:pt x="3001" y="243"/>
                  </a:cubicBezTo>
                  <a:lnTo>
                    <a:pt x="2215" y="434"/>
                  </a:lnTo>
                  <a:lnTo>
                    <a:pt x="2191" y="267"/>
                  </a:lnTo>
                  <a:cubicBezTo>
                    <a:pt x="2191" y="172"/>
                    <a:pt x="2096" y="124"/>
                    <a:pt x="2024" y="124"/>
                  </a:cubicBezTo>
                  <a:lnTo>
                    <a:pt x="1453" y="219"/>
                  </a:lnTo>
                  <a:lnTo>
                    <a:pt x="1453" y="124"/>
                  </a:lnTo>
                  <a:cubicBezTo>
                    <a:pt x="1453" y="62"/>
                    <a:pt x="1381" y="0"/>
                    <a:pt x="1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64"/>
          <p:cNvGrpSpPr/>
          <p:nvPr/>
        </p:nvGrpSpPr>
        <p:grpSpPr>
          <a:xfrm>
            <a:off x="7127239" y="2139273"/>
            <a:ext cx="358245" cy="342264"/>
            <a:chOff x="7127239" y="2139273"/>
            <a:chExt cx="358245" cy="342264"/>
          </a:xfrm>
        </p:grpSpPr>
        <p:sp>
          <p:nvSpPr>
            <p:cNvPr id="1451" name="Google Shape;1451;p64"/>
            <p:cNvSpPr/>
            <p:nvPr/>
          </p:nvSpPr>
          <p:spPr>
            <a:xfrm>
              <a:off x="7395101" y="2253932"/>
              <a:ext cx="54391" cy="42909"/>
            </a:xfrm>
            <a:custGeom>
              <a:avLst/>
              <a:gdLst/>
              <a:ahLst/>
              <a:cxnLst/>
              <a:rect l="l" t="t" r="r" b="b"/>
              <a:pathLst>
                <a:path w="1620" h="1278" extrusionOk="0">
                  <a:moveTo>
                    <a:pt x="867" y="338"/>
                  </a:moveTo>
                  <a:cubicBezTo>
                    <a:pt x="911" y="338"/>
                    <a:pt x="956" y="355"/>
                    <a:pt x="1001" y="396"/>
                  </a:cubicBezTo>
                  <a:cubicBezTo>
                    <a:pt x="1191" y="611"/>
                    <a:pt x="1048" y="968"/>
                    <a:pt x="762" y="968"/>
                  </a:cubicBezTo>
                  <a:cubicBezTo>
                    <a:pt x="395" y="968"/>
                    <a:pt x="605" y="338"/>
                    <a:pt x="867" y="338"/>
                  </a:cubicBezTo>
                  <a:close/>
                  <a:moveTo>
                    <a:pt x="765" y="0"/>
                  </a:moveTo>
                  <a:cubicBezTo>
                    <a:pt x="516" y="0"/>
                    <a:pt x="268" y="137"/>
                    <a:pt x="167" y="396"/>
                  </a:cubicBezTo>
                  <a:cubicBezTo>
                    <a:pt x="0" y="825"/>
                    <a:pt x="310" y="1277"/>
                    <a:pt x="762" y="1277"/>
                  </a:cubicBezTo>
                  <a:cubicBezTo>
                    <a:pt x="1334" y="1277"/>
                    <a:pt x="1620" y="587"/>
                    <a:pt x="1215" y="182"/>
                  </a:cubicBezTo>
                  <a:cubicBezTo>
                    <a:pt x="1092" y="59"/>
                    <a:pt x="928" y="0"/>
                    <a:pt x="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4"/>
            <p:cNvSpPr/>
            <p:nvPr/>
          </p:nvSpPr>
          <p:spPr>
            <a:xfrm>
              <a:off x="7392683" y="2308793"/>
              <a:ext cx="49624" cy="42372"/>
            </a:xfrm>
            <a:custGeom>
              <a:avLst/>
              <a:gdLst/>
              <a:ahLst/>
              <a:cxnLst/>
              <a:rect l="l" t="t" r="r" b="b"/>
              <a:pathLst>
                <a:path w="1478" h="1262" extrusionOk="0">
                  <a:moveTo>
                    <a:pt x="878" y="308"/>
                  </a:moveTo>
                  <a:cubicBezTo>
                    <a:pt x="1296" y="308"/>
                    <a:pt x="1296" y="955"/>
                    <a:pt x="878" y="955"/>
                  </a:cubicBezTo>
                  <a:cubicBezTo>
                    <a:pt x="864" y="955"/>
                    <a:pt x="849" y="955"/>
                    <a:pt x="834" y="953"/>
                  </a:cubicBezTo>
                  <a:cubicBezTo>
                    <a:pt x="453" y="906"/>
                    <a:pt x="453" y="358"/>
                    <a:pt x="834" y="310"/>
                  </a:cubicBezTo>
                  <a:cubicBezTo>
                    <a:pt x="849" y="309"/>
                    <a:pt x="864" y="308"/>
                    <a:pt x="878" y="308"/>
                  </a:cubicBezTo>
                  <a:close/>
                  <a:moveTo>
                    <a:pt x="834" y="1"/>
                  </a:moveTo>
                  <a:cubicBezTo>
                    <a:pt x="263" y="1"/>
                    <a:pt x="1" y="667"/>
                    <a:pt x="382" y="1072"/>
                  </a:cubicBezTo>
                  <a:cubicBezTo>
                    <a:pt x="513" y="1203"/>
                    <a:pt x="674" y="1262"/>
                    <a:pt x="832" y="1262"/>
                  </a:cubicBezTo>
                  <a:cubicBezTo>
                    <a:pt x="1162" y="1262"/>
                    <a:pt x="1477" y="1006"/>
                    <a:pt x="1477" y="620"/>
                  </a:cubicBezTo>
                  <a:cubicBezTo>
                    <a:pt x="1477" y="286"/>
                    <a:pt x="1192" y="1"/>
                    <a:pt x="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4"/>
            <p:cNvSpPr/>
            <p:nvPr/>
          </p:nvSpPr>
          <p:spPr>
            <a:xfrm>
              <a:off x="7392683" y="2362379"/>
              <a:ext cx="49624" cy="42640"/>
            </a:xfrm>
            <a:custGeom>
              <a:avLst/>
              <a:gdLst/>
              <a:ahLst/>
              <a:cxnLst/>
              <a:rect l="l" t="t" r="r" b="b"/>
              <a:pathLst>
                <a:path w="1478" h="1270" extrusionOk="0">
                  <a:moveTo>
                    <a:pt x="827" y="318"/>
                  </a:moveTo>
                  <a:cubicBezTo>
                    <a:pt x="987" y="318"/>
                    <a:pt x="1144" y="447"/>
                    <a:pt x="1144" y="643"/>
                  </a:cubicBezTo>
                  <a:cubicBezTo>
                    <a:pt x="1144" y="810"/>
                    <a:pt x="1001" y="953"/>
                    <a:pt x="834" y="953"/>
                  </a:cubicBezTo>
                  <a:cubicBezTo>
                    <a:pt x="549" y="953"/>
                    <a:pt x="406" y="619"/>
                    <a:pt x="620" y="405"/>
                  </a:cubicBezTo>
                  <a:cubicBezTo>
                    <a:pt x="680" y="345"/>
                    <a:pt x="754" y="318"/>
                    <a:pt x="827" y="318"/>
                  </a:cubicBezTo>
                  <a:close/>
                  <a:moveTo>
                    <a:pt x="834" y="0"/>
                  </a:moveTo>
                  <a:cubicBezTo>
                    <a:pt x="263" y="0"/>
                    <a:pt x="1" y="691"/>
                    <a:pt x="382" y="1096"/>
                  </a:cubicBezTo>
                  <a:cubicBezTo>
                    <a:pt x="510" y="1216"/>
                    <a:pt x="666" y="1270"/>
                    <a:pt x="821" y="1270"/>
                  </a:cubicBezTo>
                  <a:cubicBezTo>
                    <a:pt x="1154" y="1270"/>
                    <a:pt x="1477" y="1018"/>
                    <a:pt x="1477" y="643"/>
                  </a:cubicBezTo>
                  <a:cubicBezTo>
                    <a:pt x="1454" y="286"/>
                    <a:pt x="1192" y="0"/>
                    <a:pt x="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4"/>
            <p:cNvSpPr/>
            <p:nvPr/>
          </p:nvSpPr>
          <p:spPr>
            <a:xfrm>
              <a:off x="7171222" y="2253630"/>
              <a:ext cx="195104" cy="140746"/>
            </a:xfrm>
            <a:custGeom>
              <a:avLst/>
              <a:gdLst/>
              <a:ahLst/>
              <a:cxnLst/>
              <a:rect l="l" t="t" r="r" b="b"/>
              <a:pathLst>
                <a:path w="5811" h="4192" extrusionOk="0">
                  <a:moveTo>
                    <a:pt x="167" y="0"/>
                  </a:moveTo>
                  <a:cubicBezTo>
                    <a:pt x="72" y="0"/>
                    <a:pt x="0" y="72"/>
                    <a:pt x="0" y="167"/>
                  </a:cubicBezTo>
                  <a:lnTo>
                    <a:pt x="0" y="4025"/>
                  </a:lnTo>
                  <a:cubicBezTo>
                    <a:pt x="0" y="4120"/>
                    <a:pt x="72" y="4192"/>
                    <a:pt x="167" y="4192"/>
                  </a:cubicBezTo>
                  <a:lnTo>
                    <a:pt x="5668" y="4192"/>
                  </a:lnTo>
                  <a:cubicBezTo>
                    <a:pt x="5740" y="4192"/>
                    <a:pt x="5811" y="4120"/>
                    <a:pt x="5811" y="4049"/>
                  </a:cubicBezTo>
                  <a:lnTo>
                    <a:pt x="5811" y="3430"/>
                  </a:lnTo>
                  <a:cubicBezTo>
                    <a:pt x="5811" y="3358"/>
                    <a:pt x="5763" y="3287"/>
                    <a:pt x="5692" y="3263"/>
                  </a:cubicBezTo>
                  <a:cubicBezTo>
                    <a:pt x="5597" y="3263"/>
                    <a:pt x="5501" y="3334"/>
                    <a:pt x="5501" y="3430"/>
                  </a:cubicBezTo>
                  <a:lnTo>
                    <a:pt x="5501" y="3906"/>
                  </a:lnTo>
                  <a:lnTo>
                    <a:pt x="310" y="3906"/>
                  </a:lnTo>
                  <a:lnTo>
                    <a:pt x="310" y="334"/>
                  </a:lnTo>
                  <a:lnTo>
                    <a:pt x="5501" y="334"/>
                  </a:lnTo>
                  <a:lnTo>
                    <a:pt x="5501" y="2739"/>
                  </a:lnTo>
                  <a:cubicBezTo>
                    <a:pt x="5501" y="2810"/>
                    <a:pt x="5573" y="2882"/>
                    <a:pt x="5644" y="2906"/>
                  </a:cubicBezTo>
                  <a:cubicBezTo>
                    <a:pt x="5740" y="2906"/>
                    <a:pt x="5811" y="2834"/>
                    <a:pt x="5811" y="2739"/>
                  </a:cubicBezTo>
                  <a:lnTo>
                    <a:pt x="5811" y="167"/>
                  </a:lnTo>
                  <a:cubicBezTo>
                    <a:pt x="5811" y="72"/>
                    <a:pt x="5740" y="0"/>
                    <a:pt x="5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4"/>
            <p:cNvSpPr/>
            <p:nvPr/>
          </p:nvSpPr>
          <p:spPr>
            <a:xfrm>
              <a:off x="7192811" y="2276024"/>
              <a:ext cx="151927" cy="96763"/>
            </a:xfrm>
            <a:custGeom>
              <a:avLst/>
              <a:gdLst/>
              <a:ahLst/>
              <a:cxnLst/>
              <a:rect l="l" t="t" r="r" b="b"/>
              <a:pathLst>
                <a:path w="4525" h="2882" extrusionOk="0">
                  <a:moveTo>
                    <a:pt x="334" y="286"/>
                  </a:moveTo>
                  <a:lnTo>
                    <a:pt x="1143" y="310"/>
                  </a:lnTo>
                  <a:lnTo>
                    <a:pt x="619" y="1453"/>
                  </a:lnTo>
                  <a:lnTo>
                    <a:pt x="334" y="1453"/>
                  </a:lnTo>
                  <a:lnTo>
                    <a:pt x="334" y="286"/>
                  </a:lnTo>
                  <a:close/>
                  <a:moveTo>
                    <a:pt x="4192" y="310"/>
                  </a:moveTo>
                  <a:lnTo>
                    <a:pt x="4192" y="1453"/>
                  </a:lnTo>
                  <a:lnTo>
                    <a:pt x="3715" y="1453"/>
                  </a:lnTo>
                  <a:cubicBezTo>
                    <a:pt x="3668" y="1453"/>
                    <a:pt x="3596" y="1500"/>
                    <a:pt x="3572" y="1548"/>
                  </a:cubicBezTo>
                  <a:lnTo>
                    <a:pt x="3358" y="1905"/>
                  </a:lnTo>
                  <a:lnTo>
                    <a:pt x="2882" y="738"/>
                  </a:lnTo>
                  <a:cubicBezTo>
                    <a:pt x="2858" y="667"/>
                    <a:pt x="2798" y="631"/>
                    <a:pt x="2739" y="631"/>
                  </a:cubicBezTo>
                  <a:cubicBezTo>
                    <a:pt x="2679" y="631"/>
                    <a:pt x="2620" y="667"/>
                    <a:pt x="2596" y="738"/>
                  </a:cubicBezTo>
                  <a:lnTo>
                    <a:pt x="2024" y="2239"/>
                  </a:lnTo>
                  <a:lnTo>
                    <a:pt x="1548" y="310"/>
                  </a:lnTo>
                  <a:close/>
                  <a:moveTo>
                    <a:pt x="1334" y="643"/>
                  </a:moveTo>
                  <a:lnTo>
                    <a:pt x="1810" y="2596"/>
                  </a:lnTo>
                  <a:lnTo>
                    <a:pt x="334" y="2596"/>
                  </a:lnTo>
                  <a:lnTo>
                    <a:pt x="334" y="1786"/>
                  </a:lnTo>
                  <a:lnTo>
                    <a:pt x="738" y="1786"/>
                  </a:lnTo>
                  <a:cubicBezTo>
                    <a:pt x="786" y="1762"/>
                    <a:pt x="834" y="1739"/>
                    <a:pt x="881" y="1691"/>
                  </a:cubicBezTo>
                  <a:lnTo>
                    <a:pt x="1334" y="643"/>
                  </a:lnTo>
                  <a:close/>
                  <a:moveTo>
                    <a:pt x="2739" y="1215"/>
                  </a:moveTo>
                  <a:lnTo>
                    <a:pt x="3168" y="2310"/>
                  </a:lnTo>
                  <a:cubicBezTo>
                    <a:pt x="3194" y="2376"/>
                    <a:pt x="3256" y="2412"/>
                    <a:pt x="3318" y="2412"/>
                  </a:cubicBezTo>
                  <a:cubicBezTo>
                    <a:pt x="3370" y="2412"/>
                    <a:pt x="3421" y="2388"/>
                    <a:pt x="3453" y="2334"/>
                  </a:cubicBezTo>
                  <a:lnTo>
                    <a:pt x="3787" y="1739"/>
                  </a:lnTo>
                  <a:lnTo>
                    <a:pt x="4192" y="1739"/>
                  </a:lnTo>
                  <a:lnTo>
                    <a:pt x="4192" y="2572"/>
                  </a:lnTo>
                  <a:lnTo>
                    <a:pt x="2215" y="2596"/>
                  </a:lnTo>
                  <a:lnTo>
                    <a:pt x="2739" y="1215"/>
                  </a:lnTo>
                  <a:close/>
                  <a:moveTo>
                    <a:pt x="167" y="0"/>
                  </a:moveTo>
                  <a:cubicBezTo>
                    <a:pt x="72" y="0"/>
                    <a:pt x="0" y="72"/>
                    <a:pt x="0" y="143"/>
                  </a:cubicBezTo>
                  <a:lnTo>
                    <a:pt x="0" y="2739"/>
                  </a:lnTo>
                  <a:cubicBezTo>
                    <a:pt x="0" y="2810"/>
                    <a:pt x="72" y="2882"/>
                    <a:pt x="167" y="2882"/>
                  </a:cubicBezTo>
                  <a:lnTo>
                    <a:pt x="4382" y="2882"/>
                  </a:lnTo>
                  <a:cubicBezTo>
                    <a:pt x="4454" y="2882"/>
                    <a:pt x="4525" y="2834"/>
                    <a:pt x="4525" y="2739"/>
                  </a:cubicBezTo>
                  <a:lnTo>
                    <a:pt x="4525" y="143"/>
                  </a:lnTo>
                  <a:cubicBezTo>
                    <a:pt x="4525" y="72"/>
                    <a:pt x="4454" y="0"/>
                    <a:pt x="4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4"/>
            <p:cNvSpPr/>
            <p:nvPr/>
          </p:nvSpPr>
          <p:spPr>
            <a:xfrm>
              <a:off x="7284740" y="2406329"/>
              <a:ext cx="37638" cy="32165"/>
            </a:xfrm>
            <a:custGeom>
              <a:avLst/>
              <a:gdLst/>
              <a:ahLst/>
              <a:cxnLst/>
              <a:rect l="l" t="t" r="r" b="b"/>
              <a:pathLst>
                <a:path w="1121" h="958" extrusionOk="0">
                  <a:moveTo>
                    <a:pt x="755" y="392"/>
                  </a:moveTo>
                  <a:cubicBezTo>
                    <a:pt x="787" y="392"/>
                    <a:pt x="811" y="416"/>
                    <a:pt x="811" y="477"/>
                  </a:cubicBezTo>
                  <a:cubicBezTo>
                    <a:pt x="811" y="572"/>
                    <a:pt x="739" y="644"/>
                    <a:pt x="644" y="644"/>
                  </a:cubicBezTo>
                  <a:cubicBezTo>
                    <a:pt x="443" y="644"/>
                    <a:pt x="648" y="392"/>
                    <a:pt x="755" y="392"/>
                  </a:cubicBezTo>
                  <a:close/>
                  <a:moveTo>
                    <a:pt x="644" y="1"/>
                  </a:moveTo>
                  <a:cubicBezTo>
                    <a:pt x="215" y="1"/>
                    <a:pt x="1" y="525"/>
                    <a:pt x="311" y="811"/>
                  </a:cubicBezTo>
                  <a:cubicBezTo>
                    <a:pt x="412" y="912"/>
                    <a:pt x="533" y="957"/>
                    <a:pt x="651" y="957"/>
                  </a:cubicBezTo>
                  <a:cubicBezTo>
                    <a:pt x="894" y="957"/>
                    <a:pt x="1120" y="766"/>
                    <a:pt x="1120" y="477"/>
                  </a:cubicBezTo>
                  <a:cubicBezTo>
                    <a:pt x="1120" y="215"/>
                    <a:pt x="906" y="1"/>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4"/>
            <p:cNvSpPr/>
            <p:nvPr/>
          </p:nvSpPr>
          <p:spPr>
            <a:xfrm>
              <a:off x="7327917" y="2406329"/>
              <a:ext cx="38410" cy="32165"/>
            </a:xfrm>
            <a:custGeom>
              <a:avLst/>
              <a:gdLst/>
              <a:ahLst/>
              <a:cxnLst/>
              <a:rect l="l" t="t" r="r" b="b"/>
              <a:pathLst>
                <a:path w="1144" h="958" extrusionOk="0">
                  <a:moveTo>
                    <a:pt x="778" y="392"/>
                  </a:moveTo>
                  <a:cubicBezTo>
                    <a:pt x="811" y="392"/>
                    <a:pt x="834" y="416"/>
                    <a:pt x="834" y="477"/>
                  </a:cubicBezTo>
                  <a:cubicBezTo>
                    <a:pt x="834" y="572"/>
                    <a:pt x="739" y="644"/>
                    <a:pt x="668" y="644"/>
                  </a:cubicBezTo>
                  <a:cubicBezTo>
                    <a:pt x="467" y="644"/>
                    <a:pt x="672" y="392"/>
                    <a:pt x="778" y="392"/>
                  </a:cubicBezTo>
                  <a:close/>
                  <a:moveTo>
                    <a:pt x="668" y="1"/>
                  </a:moveTo>
                  <a:cubicBezTo>
                    <a:pt x="239" y="1"/>
                    <a:pt x="1" y="525"/>
                    <a:pt x="310" y="811"/>
                  </a:cubicBezTo>
                  <a:cubicBezTo>
                    <a:pt x="412" y="912"/>
                    <a:pt x="536" y="957"/>
                    <a:pt x="657" y="957"/>
                  </a:cubicBezTo>
                  <a:cubicBezTo>
                    <a:pt x="907" y="957"/>
                    <a:pt x="1144" y="766"/>
                    <a:pt x="1144" y="477"/>
                  </a:cubicBezTo>
                  <a:cubicBezTo>
                    <a:pt x="1144" y="215"/>
                    <a:pt x="930" y="1"/>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4"/>
            <p:cNvSpPr/>
            <p:nvPr/>
          </p:nvSpPr>
          <p:spPr>
            <a:xfrm>
              <a:off x="7170417" y="2407940"/>
              <a:ext cx="11214" cy="10442"/>
            </a:xfrm>
            <a:custGeom>
              <a:avLst/>
              <a:gdLst/>
              <a:ahLst/>
              <a:cxnLst/>
              <a:rect l="l" t="t" r="r" b="b"/>
              <a:pathLst>
                <a:path w="334" h="311" extrusionOk="0">
                  <a:moveTo>
                    <a:pt x="167" y="1"/>
                  </a:moveTo>
                  <a:cubicBezTo>
                    <a:pt x="72" y="1"/>
                    <a:pt x="24" y="72"/>
                    <a:pt x="24" y="167"/>
                  </a:cubicBezTo>
                  <a:cubicBezTo>
                    <a:pt x="0" y="239"/>
                    <a:pt x="72" y="310"/>
                    <a:pt x="167" y="310"/>
                  </a:cubicBezTo>
                  <a:cubicBezTo>
                    <a:pt x="262" y="310"/>
                    <a:pt x="334" y="239"/>
                    <a:pt x="334" y="167"/>
                  </a:cubicBez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4"/>
            <p:cNvSpPr/>
            <p:nvPr/>
          </p:nvSpPr>
          <p:spPr>
            <a:xfrm>
              <a:off x="7192811" y="2407907"/>
              <a:ext cx="11013" cy="10509"/>
            </a:xfrm>
            <a:custGeom>
              <a:avLst/>
              <a:gdLst/>
              <a:ahLst/>
              <a:cxnLst/>
              <a:rect l="l" t="t" r="r" b="b"/>
              <a:pathLst>
                <a:path w="328" h="313" extrusionOk="0">
                  <a:moveTo>
                    <a:pt x="161" y="0"/>
                  </a:moveTo>
                  <a:cubicBezTo>
                    <a:pt x="155" y="0"/>
                    <a:pt x="149" y="1"/>
                    <a:pt x="143" y="2"/>
                  </a:cubicBezTo>
                  <a:cubicBezTo>
                    <a:pt x="72" y="2"/>
                    <a:pt x="0" y="73"/>
                    <a:pt x="0" y="168"/>
                  </a:cubicBezTo>
                  <a:cubicBezTo>
                    <a:pt x="0" y="240"/>
                    <a:pt x="72" y="311"/>
                    <a:pt x="143" y="311"/>
                  </a:cubicBezTo>
                  <a:cubicBezTo>
                    <a:pt x="149" y="312"/>
                    <a:pt x="155" y="312"/>
                    <a:pt x="161" y="312"/>
                  </a:cubicBezTo>
                  <a:cubicBezTo>
                    <a:pt x="328" y="312"/>
                    <a:pt x="328" y="0"/>
                    <a:pt x="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4"/>
            <p:cNvSpPr/>
            <p:nvPr/>
          </p:nvSpPr>
          <p:spPr>
            <a:xfrm>
              <a:off x="7214400" y="2407940"/>
              <a:ext cx="10408" cy="10442"/>
            </a:xfrm>
            <a:custGeom>
              <a:avLst/>
              <a:gdLst/>
              <a:ahLst/>
              <a:cxnLst/>
              <a:rect l="l" t="t" r="r" b="b"/>
              <a:pathLst>
                <a:path w="310" h="311" extrusionOk="0">
                  <a:moveTo>
                    <a:pt x="167" y="1"/>
                  </a:moveTo>
                  <a:cubicBezTo>
                    <a:pt x="72" y="1"/>
                    <a:pt x="0" y="72"/>
                    <a:pt x="0" y="167"/>
                  </a:cubicBezTo>
                  <a:cubicBezTo>
                    <a:pt x="0" y="239"/>
                    <a:pt x="72" y="310"/>
                    <a:pt x="167" y="310"/>
                  </a:cubicBezTo>
                  <a:cubicBezTo>
                    <a:pt x="238" y="310"/>
                    <a:pt x="310" y="239"/>
                    <a:pt x="310" y="167"/>
                  </a:cubicBezTo>
                  <a:cubicBezTo>
                    <a:pt x="310" y="72"/>
                    <a:pt x="238"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4"/>
            <p:cNvSpPr/>
            <p:nvPr/>
          </p:nvSpPr>
          <p:spPr>
            <a:xfrm>
              <a:off x="7127239" y="2139273"/>
              <a:ext cx="358245" cy="342264"/>
            </a:xfrm>
            <a:custGeom>
              <a:avLst/>
              <a:gdLst/>
              <a:ahLst/>
              <a:cxnLst/>
              <a:rect l="l" t="t" r="r" b="b"/>
              <a:pathLst>
                <a:path w="10670" h="10194" extrusionOk="0">
                  <a:moveTo>
                    <a:pt x="4239" y="311"/>
                  </a:moveTo>
                  <a:lnTo>
                    <a:pt x="4239" y="501"/>
                  </a:lnTo>
                  <a:cubicBezTo>
                    <a:pt x="4239" y="572"/>
                    <a:pt x="4168" y="644"/>
                    <a:pt x="4097" y="644"/>
                  </a:cubicBezTo>
                  <a:lnTo>
                    <a:pt x="2430" y="644"/>
                  </a:lnTo>
                  <a:cubicBezTo>
                    <a:pt x="2334" y="644"/>
                    <a:pt x="2263" y="715"/>
                    <a:pt x="2263" y="811"/>
                  </a:cubicBezTo>
                  <a:lnTo>
                    <a:pt x="2263" y="1287"/>
                  </a:lnTo>
                  <a:lnTo>
                    <a:pt x="1596" y="1287"/>
                  </a:lnTo>
                  <a:lnTo>
                    <a:pt x="1596" y="692"/>
                  </a:lnTo>
                  <a:cubicBezTo>
                    <a:pt x="1596" y="477"/>
                    <a:pt x="1763" y="311"/>
                    <a:pt x="1977" y="311"/>
                  </a:cubicBezTo>
                  <a:close/>
                  <a:moveTo>
                    <a:pt x="8740" y="311"/>
                  </a:moveTo>
                  <a:cubicBezTo>
                    <a:pt x="8907" y="311"/>
                    <a:pt x="9074" y="453"/>
                    <a:pt x="9074" y="644"/>
                  </a:cubicBezTo>
                  <a:lnTo>
                    <a:pt x="9074" y="1287"/>
                  </a:lnTo>
                  <a:lnTo>
                    <a:pt x="8407" y="1287"/>
                  </a:lnTo>
                  <a:lnTo>
                    <a:pt x="8407" y="811"/>
                  </a:lnTo>
                  <a:cubicBezTo>
                    <a:pt x="8407" y="715"/>
                    <a:pt x="8336" y="644"/>
                    <a:pt x="8240" y="644"/>
                  </a:cubicBezTo>
                  <a:lnTo>
                    <a:pt x="6573" y="644"/>
                  </a:lnTo>
                  <a:cubicBezTo>
                    <a:pt x="6502" y="644"/>
                    <a:pt x="6430" y="572"/>
                    <a:pt x="6430" y="501"/>
                  </a:cubicBezTo>
                  <a:lnTo>
                    <a:pt x="6430" y="311"/>
                  </a:lnTo>
                  <a:close/>
                  <a:moveTo>
                    <a:pt x="3906" y="1620"/>
                  </a:moveTo>
                  <a:lnTo>
                    <a:pt x="3906" y="1954"/>
                  </a:lnTo>
                  <a:lnTo>
                    <a:pt x="1953" y="1954"/>
                  </a:lnTo>
                  <a:lnTo>
                    <a:pt x="1953" y="1620"/>
                  </a:lnTo>
                  <a:close/>
                  <a:moveTo>
                    <a:pt x="8740" y="1596"/>
                  </a:moveTo>
                  <a:lnTo>
                    <a:pt x="8740" y="1954"/>
                  </a:lnTo>
                  <a:lnTo>
                    <a:pt x="6788" y="1954"/>
                  </a:lnTo>
                  <a:lnTo>
                    <a:pt x="6788" y="1596"/>
                  </a:lnTo>
                  <a:close/>
                  <a:moveTo>
                    <a:pt x="4239" y="2263"/>
                  </a:moveTo>
                  <a:lnTo>
                    <a:pt x="4239" y="2787"/>
                  </a:lnTo>
                  <a:lnTo>
                    <a:pt x="1620" y="2787"/>
                  </a:lnTo>
                  <a:lnTo>
                    <a:pt x="1620" y="2263"/>
                  </a:lnTo>
                  <a:close/>
                  <a:moveTo>
                    <a:pt x="9074" y="2263"/>
                  </a:moveTo>
                  <a:lnTo>
                    <a:pt x="9074" y="2787"/>
                  </a:lnTo>
                  <a:lnTo>
                    <a:pt x="6430" y="2787"/>
                  </a:lnTo>
                  <a:lnTo>
                    <a:pt x="6430" y="2263"/>
                  </a:lnTo>
                  <a:close/>
                  <a:moveTo>
                    <a:pt x="9979" y="858"/>
                  </a:moveTo>
                  <a:cubicBezTo>
                    <a:pt x="10193" y="858"/>
                    <a:pt x="10360" y="1025"/>
                    <a:pt x="10360" y="1215"/>
                  </a:cubicBezTo>
                  <a:lnTo>
                    <a:pt x="10360" y="5955"/>
                  </a:lnTo>
                  <a:cubicBezTo>
                    <a:pt x="10360" y="6145"/>
                    <a:pt x="10217" y="6312"/>
                    <a:pt x="10026" y="6336"/>
                  </a:cubicBezTo>
                  <a:lnTo>
                    <a:pt x="10026" y="2930"/>
                  </a:lnTo>
                  <a:cubicBezTo>
                    <a:pt x="10026" y="2835"/>
                    <a:pt x="9955" y="2787"/>
                    <a:pt x="9860" y="2787"/>
                  </a:cubicBezTo>
                  <a:lnTo>
                    <a:pt x="9383" y="2787"/>
                  </a:lnTo>
                  <a:lnTo>
                    <a:pt x="9383" y="2120"/>
                  </a:lnTo>
                  <a:cubicBezTo>
                    <a:pt x="9383" y="2025"/>
                    <a:pt x="9312" y="1954"/>
                    <a:pt x="9217" y="1954"/>
                  </a:cubicBezTo>
                  <a:lnTo>
                    <a:pt x="9026" y="1954"/>
                  </a:lnTo>
                  <a:lnTo>
                    <a:pt x="9026" y="1596"/>
                  </a:lnTo>
                  <a:lnTo>
                    <a:pt x="9217" y="1596"/>
                  </a:lnTo>
                  <a:cubicBezTo>
                    <a:pt x="9312" y="1596"/>
                    <a:pt x="9383" y="1525"/>
                    <a:pt x="9383" y="1454"/>
                  </a:cubicBezTo>
                  <a:lnTo>
                    <a:pt x="9383" y="858"/>
                  </a:lnTo>
                  <a:close/>
                  <a:moveTo>
                    <a:pt x="9717" y="3097"/>
                  </a:moveTo>
                  <a:lnTo>
                    <a:pt x="9717" y="9265"/>
                  </a:lnTo>
                  <a:lnTo>
                    <a:pt x="7764" y="9265"/>
                  </a:lnTo>
                  <a:lnTo>
                    <a:pt x="7764" y="3097"/>
                  </a:lnTo>
                  <a:close/>
                  <a:moveTo>
                    <a:pt x="1310" y="834"/>
                  </a:moveTo>
                  <a:lnTo>
                    <a:pt x="1310" y="1454"/>
                  </a:lnTo>
                  <a:cubicBezTo>
                    <a:pt x="1310" y="1525"/>
                    <a:pt x="1382" y="1596"/>
                    <a:pt x="1453" y="1596"/>
                  </a:cubicBezTo>
                  <a:lnTo>
                    <a:pt x="1667" y="1596"/>
                  </a:lnTo>
                  <a:lnTo>
                    <a:pt x="1667" y="1954"/>
                  </a:lnTo>
                  <a:lnTo>
                    <a:pt x="1453" y="1954"/>
                  </a:lnTo>
                  <a:cubicBezTo>
                    <a:pt x="1382" y="1954"/>
                    <a:pt x="1310" y="2025"/>
                    <a:pt x="1310" y="2120"/>
                  </a:cubicBezTo>
                  <a:lnTo>
                    <a:pt x="1310" y="2763"/>
                  </a:lnTo>
                  <a:lnTo>
                    <a:pt x="810" y="2763"/>
                  </a:lnTo>
                  <a:cubicBezTo>
                    <a:pt x="739" y="2763"/>
                    <a:pt x="667" y="2835"/>
                    <a:pt x="667" y="2930"/>
                  </a:cubicBezTo>
                  <a:lnTo>
                    <a:pt x="667" y="4002"/>
                  </a:lnTo>
                  <a:cubicBezTo>
                    <a:pt x="667" y="4073"/>
                    <a:pt x="715" y="4121"/>
                    <a:pt x="763" y="4145"/>
                  </a:cubicBezTo>
                  <a:cubicBezTo>
                    <a:pt x="788" y="4155"/>
                    <a:pt x="812" y="4160"/>
                    <a:pt x="835" y="4160"/>
                  </a:cubicBezTo>
                  <a:cubicBezTo>
                    <a:pt x="919" y="4160"/>
                    <a:pt x="982" y="4095"/>
                    <a:pt x="1001" y="4002"/>
                  </a:cubicBezTo>
                  <a:lnTo>
                    <a:pt x="1001" y="3073"/>
                  </a:lnTo>
                  <a:lnTo>
                    <a:pt x="7478" y="3073"/>
                  </a:lnTo>
                  <a:lnTo>
                    <a:pt x="7478" y="9241"/>
                  </a:lnTo>
                  <a:lnTo>
                    <a:pt x="4359" y="9241"/>
                  </a:lnTo>
                  <a:cubicBezTo>
                    <a:pt x="4263" y="9241"/>
                    <a:pt x="4192" y="9289"/>
                    <a:pt x="4192" y="9360"/>
                  </a:cubicBezTo>
                  <a:cubicBezTo>
                    <a:pt x="4168" y="9455"/>
                    <a:pt x="4239" y="9550"/>
                    <a:pt x="4335" y="9550"/>
                  </a:cubicBezTo>
                  <a:lnTo>
                    <a:pt x="9407" y="9550"/>
                  </a:lnTo>
                  <a:lnTo>
                    <a:pt x="9407" y="9884"/>
                  </a:lnTo>
                  <a:lnTo>
                    <a:pt x="1286" y="9884"/>
                  </a:lnTo>
                  <a:lnTo>
                    <a:pt x="1286" y="9550"/>
                  </a:lnTo>
                  <a:lnTo>
                    <a:pt x="3644" y="9550"/>
                  </a:lnTo>
                  <a:cubicBezTo>
                    <a:pt x="3716" y="9550"/>
                    <a:pt x="3787" y="9503"/>
                    <a:pt x="3811" y="9408"/>
                  </a:cubicBezTo>
                  <a:cubicBezTo>
                    <a:pt x="3811" y="9312"/>
                    <a:pt x="3739" y="9241"/>
                    <a:pt x="3644" y="9241"/>
                  </a:cubicBezTo>
                  <a:lnTo>
                    <a:pt x="977" y="9241"/>
                  </a:lnTo>
                  <a:lnTo>
                    <a:pt x="977" y="4669"/>
                  </a:lnTo>
                  <a:cubicBezTo>
                    <a:pt x="977" y="4597"/>
                    <a:pt x="905" y="4526"/>
                    <a:pt x="834" y="4526"/>
                  </a:cubicBezTo>
                  <a:cubicBezTo>
                    <a:pt x="821" y="4523"/>
                    <a:pt x="809" y="4521"/>
                    <a:pt x="798" y="4521"/>
                  </a:cubicBezTo>
                  <a:cubicBezTo>
                    <a:pt x="721" y="4521"/>
                    <a:pt x="667" y="4586"/>
                    <a:pt x="667" y="4669"/>
                  </a:cubicBezTo>
                  <a:lnTo>
                    <a:pt x="667" y="6312"/>
                  </a:lnTo>
                  <a:cubicBezTo>
                    <a:pt x="477" y="6312"/>
                    <a:pt x="334" y="6145"/>
                    <a:pt x="334" y="5955"/>
                  </a:cubicBezTo>
                  <a:lnTo>
                    <a:pt x="334" y="1192"/>
                  </a:lnTo>
                  <a:cubicBezTo>
                    <a:pt x="334" y="1001"/>
                    <a:pt x="501" y="834"/>
                    <a:pt x="691" y="834"/>
                  </a:cubicBezTo>
                  <a:close/>
                  <a:moveTo>
                    <a:pt x="1953" y="1"/>
                  </a:moveTo>
                  <a:cubicBezTo>
                    <a:pt x="1644" y="1"/>
                    <a:pt x="1382" y="215"/>
                    <a:pt x="1310" y="525"/>
                  </a:cubicBezTo>
                  <a:lnTo>
                    <a:pt x="667" y="525"/>
                  </a:lnTo>
                  <a:cubicBezTo>
                    <a:pt x="286" y="525"/>
                    <a:pt x="0" y="834"/>
                    <a:pt x="0" y="1192"/>
                  </a:cubicBezTo>
                  <a:lnTo>
                    <a:pt x="0" y="5955"/>
                  </a:lnTo>
                  <a:cubicBezTo>
                    <a:pt x="0" y="6312"/>
                    <a:pt x="262" y="6621"/>
                    <a:pt x="643" y="6645"/>
                  </a:cubicBezTo>
                  <a:lnTo>
                    <a:pt x="643" y="9384"/>
                  </a:lnTo>
                  <a:cubicBezTo>
                    <a:pt x="643" y="9479"/>
                    <a:pt x="715" y="9550"/>
                    <a:pt x="786" y="9550"/>
                  </a:cubicBezTo>
                  <a:lnTo>
                    <a:pt x="977" y="9550"/>
                  </a:lnTo>
                  <a:lnTo>
                    <a:pt x="977" y="10027"/>
                  </a:lnTo>
                  <a:cubicBezTo>
                    <a:pt x="977" y="10122"/>
                    <a:pt x="1024" y="10193"/>
                    <a:pt x="1120" y="10193"/>
                  </a:cubicBezTo>
                  <a:lnTo>
                    <a:pt x="9550" y="10193"/>
                  </a:lnTo>
                  <a:cubicBezTo>
                    <a:pt x="9645" y="10193"/>
                    <a:pt x="9693" y="10122"/>
                    <a:pt x="9693" y="10027"/>
                  </a:cubicBezTo>
                  <a:lnTo>
                    <a:pt x="9693" y="9550"/>
                  </a:lnTo>
                  <a:lnTo>
                    <a:pt x="9883" y="9550"/>
                  </a:lnTo>
                  <a:cubicBezTo>
                    <a:pt x="9979" y="9550"/>
                    <a:pt x="10026" y="9479"/>
                    <a:pt x="10026" y="9384"/>
                  </a:cubicBezTo>
                  <a:lnTo>
                    <a:pt x="10026" y="6645"/>
                  </a:lnTo>
                  <a:cubicBezTo>
                    <a:pt x="10026" y="6645"/>
                    <a:pt x="10669" y="6312"/>
                    <a:pt x="10669" y="5955"/>
                  </a:cubicBezTo>
                  <a:lnTo>
                    <a:pt x="10669" y="1192"/>
                  </a:lnTo>
                  <a:cubicBezTo>
                    <a:pt x="10669" y="824"/>
                    <a:pt x="10382" y="524"/>
                    <a:pt x="10041" y="524"/>
                  </a:cubicBezTo>
                  <a:cubicBezTo>
                    <a:pt x="10028" y="524"/>
                    <a:pt x="10015" y="524"/>
                    <a:pt x="10003" y="525"/>
                  </a:cubicBezTo>
                  <a:lnTo>
                    <a:pt x="9360" y="525"/>
                  </a:lnTo>
                  <a:cubicBezTo>
                    <a:pt x="9288" y="215"/>
                    <a:pt x="8717" y="1"/>
                    <a:pt x="8717" y="1"/>
                  </a:cubicBezTo>
                  <a:lnTo>
                    <a:pt x="6311" y="1"/>
                  </a:lnTo>
                  <a:cubicBezTo>
                    <a:pt x="6216" y="1"/>
                    <a:pt x="6145" y="72"/>
                    <a:pt x="6145" y="168"/>
                  </a:cubicBezTo>
                  <a:lnTo>
                    <a:pt x="6145" y="501"/>
                  </a:lnTo>
                  <a:cubicBezTo>
                    <a:pt x="6145" y="763"/>
                    <a:pt x="6359" y="953"/>
                    <a:pt x="6621" y="953"/>
                  </a:cubicBezTo>
                  <a:lnTo>
                    <a:pt x="8121" y="953"/>
                  </a:lnTo>
                  <a:lnTo>
                    <a:pt x="8121" y="1287"/>
                  </a:lnTo>
                  <a:lnTo>
                    <a:pt x="6287" y="1287"/>
                  </a:lnTo>
                  <a:cubicBezTo>
                    <a:pt x="6216" y="1287"/>
                    <a:pt x="6145" y="1335"/>
                    <a:pt x="6145" y="1406"/>
                  </a:cubicBezTo>
                  <a:cubicBezTo>
                    <a:pt x="6121" y="1501"/>
                    <a:pt x="6192" y="1596"/>
                    <a:pt x="6287" y="1596"/>
                  </a:cubicBezTo>
                  <a:lnTo>
                    <a:pt x="6478" y="1596"/>
                  </a:lnTo>
                  <a:lnTo>
                    <a:pt x="6478" y="1954"/>
                  </a:lnTo>
                  <a:lnTo>
                    <a:pt x="6287" y="1954"/>
                  </a:lnTo>
                  <a:cubicBezTo>
                    <a:pt x="6192" y="1954"/>
                    <a:pt x="6121" y="2025"/>
                    <a:pt x="6121" y="2120"/>
                  </a:cubicBezTo>
                  <a:lnTo>
                    <a:pt x="6121" y="2763"/>
                  </a:lnTo>
                  <a:lnTo>
                    <a:pt x="4573" y="2763"/>
                  </a:lnTo>
                  <a:lnTo>
                    <a:pt x="4573" y="2120"/>
                  </a:lnTo>
                  <a:cubicBezTo>
                    <a:pt x="4573" y="2025"/>
                    <a:pt x="4501" y="1954"/>
                    <a:pt x="4406" y="1954"/>
                  </a:cubicBezTo>
                  <a:lnTo>
                    <a:pt x="4216" y="1954"/>
                  </a:lnTo>
                  <a:lnTo>
                    <a:pt x="4216" y="1596"/>
                  </a:lnTo>
                  <a:lnTo>
                    <a:pt x="4406" y="1596"/>
                  </a:lnTo>
                  <a:cubicBezTo>
                    <a:pt x="4412" y="1597"/>
                    <a:pt x="4417" y="1598"/>
                    <a:pt x="4422" y="1598"/>
                  </a:cubicBezTo>
                  <a:cubicBezTo>
                    <a:pt x="4568" y="1598"/>
                    <a:pt x="4568" y="1286"/>
                    <a:pt x="4422" y="1286"/>
                  </a:cubicBezTo>
                  <a:cubicBezTo>
                    <a:pt x="4417" y="1286"/>
                    <a:pt x="4412" y="1286"/>
                    <a:pt x="4406" y="1287"/>
                  </a:cubicBezTo>
                  <a:lnTo>
                    <a:pt x="2572" y="1287"/>
                  </a:lnTo>
                  <a:lnTo>
                    <a:pt x="2572" y="953"/>
                  </a:lnTo>
                  <a:lnTo>
                    <a:pt x="4073" y="953"/>
                  </a:lnTo>
                  <a:cubicBezTo>
                    <a:pt x="4335" y="953"/>
                    <a:pt x="4525" y="739"/>
                    <a:pt x="4525" y="501"/>
                  </a:cubicBezTo>
                  <a:lnTo>
                    <a:pt x="4525" y="168"/>
                  </a:lnTo>
                  <a:cubicBezTo>
                    <a:pt x="4525" y="72"/>
                    <a:pt x="4478" y="1"/>
                    <a:pt x="4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 name="Google Shape;1462;p64"/>
          <p:cNvGrpSpPr/>
          <p:nvPr/>
        </p:nvGrpSpPr>
        <p:grpSpPr>
          <a:xfrm>
            <a:off x="7904433" y="2196049"/>
            <a:ext cx="358245" cy="228713"/>
            <a:chOff x="7904433" y="2196049"/>
            <a:chExt cx="358245" cy="228713"/>
          </a:xfrm>
        </p:grpSpPr>
        <p:sp>
          <p:nvSpPr>
            <p:cNvPr id="1463" name="Google Shape;1463;p64"/>
            <p:cNvSpPr/>
            <p:nvPr/>
          </p:nvSpPr>
          <p:spPr>
            <a:xfrm>
              <a:off x="7904433" y="2196049"/>
              <a:ext cx="358245" cy="228713"/>
            </a:xfrm>
            <a:custGeom>
              <a:avLst/>
              <a:gdLst/>
              <a:ahLst/>
              <a:cxnLst/>
              <a:rect l="l" t="t" r="r" b="b"/>
              <a:pathLst>
                <a:path w="10670" h="6812" extrusionOk="0">
                  <a:moveTo>
                    <a:pt x="3882" y="977"/>
                  </a:moveTo>
                  <a:lnTo>
                    <a:pt x="3882" y="1311"/>
                  </a:lnTo>
                  <a:lnTo>
                    <a:pt x="3215" y="1311"/>
                  </a:lnTo>
                  <a:cubicBezTo>
                    <a:pt x="3120" y="1311"/>
                    <a:pt x="3072" y="1358"/>
                    <a:pt x="3048" y="1430"/>
                  </a:cubicBezTo>
                  <a:cubicBezTo>
                    <a:pt x="3048" y="1525"/>
                    <a:pt x="3120" y="1620"/>
                    <a:pt x="3215" y="1620"/>
                  </a:cubicBezTo>
                  <a:lnTo>
                    <a:pt x="3882" y="1620"/>
                  </a:lnTo>
                  <a:lnTo>
                    <a:pt x="3882" y="3406"/>
                  </a:lnTo>
                  <a:lnTo>
                    <a:pt x="3715" y="3406"/>
                  </a:lnTo>
                  <a:lnTo>
                    <a:pt x="3120" y="2215"/>
                  </a:lnTo>
                  <a:cubicBezTo>
                    <a:pt x="3097" y="2147"/>
                    <a:pt x="3036" y="2111"/>
                    <a:pt x="2975" y="2111"/>
                  </a:cubicBezTo>
                  <a:cubicBezTo>
                    <a:pt x="2910" y="2111"/>
                    <a:pt x="2846" y="2153"/>
                    <a:pt x="2834" y="2239"/>
                  </a:cubicBezTo>
                  <a:lnTo>
                    <a:pt x="2286" y="4097"/>
                  </a:lnTo>
                  <a:lnTo>
                    <a:pt x="1739" y="2858"/>
                  </a:lnTo>
                  <a:cubicBezTo>
                    <a:pt x="1715" y="2787"/>
                    <a:pt x="1649" y="2751"/>
                    <a:pt x="1584" y="2751"/>
                  </a:cubicBezTo>
                  <a:cubicBezTo>
                    <a:pt x="1518" y="2751"/>
                    <a:pt x="1453" y="2787"/>
                    <a:pt x="1429" y="2858"/>
                  </a:cubicBezTo>
                  <a:lnTo>
                    <a:pt x="953" y="3787"/>
                  </a:lnTo>
                  <a:lnTo>
                    <a:pt x="738" y="3501"/>
                  </a:lnTo>
                  <a:cubicBezTo>
                    <a:pt x="721" y="3467"/>
                    <a:pt x="691" y="3444"/>
                    <a:pt x="657" y="3444"/>
                  </a:cubicBezTo>
                  <a:cubicBezTo>
                    <a:pt x="645" y="3444"/>
                    <a:pt x="632" y="3447"/>
                    <a:pt x="619" y="3454"/>
                  </a:cubicBezTo>
                  <a:lnTo>
                    <a:pt x="310" y="3454"/>
                  </a:lnTo>
                  <a:lnTo>
                    <a:pt x="310" y="1954"/>
                  </a:lnTo>
                  <a:cubicBezTo>
                    <a:pt x="310" y="1798"/>
                    <a:pt x="435" y="1642"/>
                    <a:pt x="607" y="1642"/>
                  </a:cubicBezTo>
                  <a:cubicBezTo>
                    <a:pt x="619" y="1642"/>
                    <a:pt x="631" y="1642"/>
                    <a:pt x="643" y="1644"/>
                  </a:cubicBezTo>
                  <a:lnTo>
                    <a:pt x="643" y="1620"/>
                  </a:lnTo>
                  <a:lnTo>
                    <a:pt x="2524" y="1620"/>
                  </a:lnTo>
                  <a:cubicBezTo>
                    <a:pt x="2596" y="1620"/>
                    <a:pt x="2667" y="1549"/>
                    <a:pt x="2691" y="1477"/>
                  </a:cubicBezTo>
                  <a:cubicBezTo>
                    <a:pt x="2691" y="1382"/>
                    <a:pt x="2620" y="1311"/>
                    <a:pt x="2524" y="1311"/>
                  </a:cubicBezTo>
                  <a:lnTo>
                    <a:pt x="2001" y="1311"/>
                  </a:lnTo>
                  <a:lnTo>
                    <a:pt x="2001" y="977"/>
                  </a:lnTo>
                  <a:close/>
                  <a:moveTo>
                    <a:pt x="3025" y="2716"/>
                  </a:moveTo>
                  <a:lnTo>
                    <a:pt x="3501" y="3644"/>
                  </a:lnTo>
                  <a:cubicBezTo>
                    <a:pt x="3525" y="3692"/>
                    <a:pt x="3572" y="3740"/>
                    <a:pt x="3620" y="3740"/>
                  </a:cubicBezTo>
                  <a:lnTo>
                    <a:pt x="3882" y="3740"/>
                  </a:lnTo>
                  <a:lnTo>
                    <a:pt x="3882" y="5192"/>
                  </a:lnTo>
                  <a:lnTo>
                    <a:pt x="643" y="5192"/>
                  </a:lnTo>
                  <a:cubicBezTo>
                    <a:pt x="524" y="5192"/>
                    <a:pt x="405" y="5216"/>
                    <a:pt x="334" y="5288"/>
                  </a:cubicBezTo>
                  <a:lnTo>
                    <a:pt x="334" y="3716"/>
                  </a:lnTo>
                  <a:lnTo>
                    <a:pt x="548" y="3716"/>
                  </a:lnTo>
                  <a:lnTo>
                    <a:pt x="881" y="4168"/>
                  </a:lnTo>
                  <a:cubicBezTo>
                    <a:pt x="913" y="4210"/>
                    <a:pt x="958" y="4229"/>
                    <a:pt x="1002" y="4229"/>
                  </a:cubicBezTo>
                  <a:cubicBezTo>
                    <a:pt x="1060" y="4229"/>
                    <a:pt x="1116" y="4198"/>
                    <a:pt x="1143" y="4144"/>
                  </a:cubicBezTo>
                  <a:lnTo>
                    <a:pt x="1596" y="3287"/>
                  </a:lnTo>
                  <a:lnTo>
                    <a:pt x="2191" y="4621"/>
                  </a:lnTo>
                  <a:cubicBezTo>
                    <a:pt x="2213" y="4686"/>
                    <a:pt x="2270" y="4717"/>
                    <a:pt x="2327" y="4717"/>
                  </a:cubicBezTo>
                  <a:cubicBezTo>
                    <a:pt x="2395" y="4717"/>
                    <a:pt x="2464" y="4674"/>
                    <a:pt x="2477" y="4597"/>
                  </a:cubicBezTo>
                  <a:lnTo>
                    <a:pt x="3025" y="2716"/>
                  </a:lnTo>
                  <a:close/>
                  <a:moveTo>
                    <a:pt x="3882" y="5502"/>
                  </a:moveTo>
                  <a:lnTo>
                    <a:pt x="3882" y="5835"/>
                  </a:lnTo>
                  <a:lnTo>
                    <a:pt x="2024" y="5835"/>
                  </a:lnTo>
                  <a:lnTo>
                    <a:pt x="2024" y="5502"/>
                  </a:lnTo>
                  <a:close/>
                  <a:moveTo>
                    <a:pt x="4525" y="1001"/>
                  </a:moveTo>
                  <a:lnTo>
                    <a:pt x="4525" y="5859"/>
                  </a:lnTo>
                  <a:lnTo>
                    <a:pt x="4191" y="5859"/>
                  </a:lnTo>
                  <a:lnTo>
                    <a:pt x="4191" y="1001"/>
                  </a:lnTo>
                  <a:close/>
                  <a:moveTo>
                    <a:pt x="977" y="5526"/>
                  </a:moveTo>
                  <a:lnTo>
                    <a:pt x="977" y="6169"/>
                  </a:lnTo>
                  <a:lnTo>
                    <a:pt x="619" y="6169"/>
                  </a:lnTo>
                  <a:cubicBezTo>
                    <a:pt x="453" y="6169"/>
                    <a:pt x="310" y="6026"/>
                    <a:pt x="310" y="5859"/>
                  </a:cubicBezTo>
                  <a:cubicBezTo>
                    <a:pt x="310" y="5669"/>
                    <a:pt x="453" y="5526"/>
                    <a:pt x="643" y="5526"/>
                  </a:cubicBezTo>
                  <a:close/>
                  <a:moveTo>
                    <a:pt x="2001" y="1"/>
                  </a:moveTo>
                  <a:cubicBezTo>
                    <a:pt x="1834" y="1"/>
                    <a:pt x="1715" y="144"/>
                    <a:pt x="1715" y="310"/>
                  </a:cubicBezTo>
                  <a:lnTo>
                    <a:pt x="1715" y="1311"/>
                  </a:lnTo>
                  <a:lnTo>
                    <a:pt x="643" y="1311"/>
                  </a:lnTo>
                  <a:cubicBezTo>
                    <a:pt x="286" y="1311"/>
                    <a:pt x="0" y="1572"/>
                    <a:pt x="0" y="1930"/>
                  </a:cubicBezTo>
                  <a:lnTo>
                    <a:pt x="0" y="5859"/>
                  </a:lnTo>
                  <a:cubicBezTo>
                    <a:pt x="0" y="6216"/>
                    <a:pt x="286" y="6502"/>
                    <a:pt x="643" y="6502"/>
                  </a:cubicBezTo>
                  <a:lnTo>
                    <a:pt x="977" y="6502"/>
                  </a:lnTo>
                  <a:cubicBezTo>
                    <a:pt x="1143" y="6502"/>
                    <a:pt x="1286" y="6359"/>
                    <a:pt x="1286" y="6192"/>
                  </a:cubicBezTo>
                  <a:lnTo>
                    <a:pt x="1286" y="5526"/>
                  </a:lnTo>
                  <a:lnTo>
                    <a:pt x="1691" y="5526"/>
                  </a:lnTo>
                  <a:lnTo>
                    <a:pt x="1691" y="6502"/>
                  </a:lnTo>
                  <a:cubicBezTo>
                    <a:pt x="1691" y="6669"/>
                    <a:pt x="1834" y="6812"/>
                    <a:pt x="2001" y="6812"/>
                  </a:cubicBezTo>
                  <a:lnTo>
                    <a:pt x="10359" y="6812"/>
                  </a:lnTo>
                  <a:cubicBezTo>
                    <a:pt x="10526" y="6812"/>
                    <a:pt x="10669" y="6669"/>
                    <a:pt x="10669" y="6502"/>
                  </a:cubicBezTo>
                  <a:lnTo>
                    <a:pt x="10669" y="310"/>
                  </a:lnTo>
                  <a:cubicBezTo>
                    <a:pt x="10669" y="144"/>
                    <a:pt x="10526" y="25"/>
                    <a:pt x="10359" y="25"/>
                  </a:cubicBezTo>
                  <a:lnTo>
                    <a:pt x="10359" y="1"/>
                  </a:lnTo>
                  <a:lnTo>
                    <a:pt x="9073" y="1"/>
                  </a:lnTo>
                  <a:cubicBezTo>
                    <a:pt x="9002" y="1"/>
                    <a:pt x="8931" y="72"/>
                    <a:pt x="8907" y="144"/>
                  </a:cubicBezTo>
                  <a:cubicBezTo>
                    <a:pt x="8907" y="229"/>
                    <a:pt x="8964" y="314"/>
                    <a:pt x="9044" y="314"/>
                  </a:cubicBezTo>
                  <a:cubicBezTo>
                    <a:pt x="9054" y="314"/>
                    <a:pt x="9063" y="313"/>
                    <a:pt x="9073" y="310"/>
                  </a:cubicBezTo>
                  <a:lnTo>
                    <a:pt x="10336" y="310"/>
                  </a:lnTo>
                  <a:lnTo>
                    <a:pt x="10336" y="6502"/>
                  </a:lnTo>
                  <a:lnTo>
                    <a:pt x="2001" y="6502"/>
                  </a:lnTo>
                  <a:lnTo>
                    <a:pt x="2001" y="6169"/>
                  </a:lnTo>
                  <a:lnTo>
                    <a:pt x="4692" y="6169"/>
                  </a:lnTo>
                  <a:cubicBezTo>
                    <a:pt x="4763" y="6169"/>
                    <a:pt x="4834" y="6097"/>
                    <a:pt x="4834" y="6002"/>
                  </a:cubicBezTo>
                  <a:lnTo>
                    <a:pt x="4834" y="810"/>
                  </a:lnTo>
                  <a:cubicBezTo>
                    <a:pt x="4834" y="715"/>
                    <a:pt x="4763" y="668"/>
                    <a:pt x="4692" y="668"/>
                  </a:cubicBezTo>
                  <a:lnTo>
                    <a:pt x="2001" y="668"/>
                  </a:lnTo>
                  <a:lnTo>
                    <a:pt x="2001" y="334"/>
                  </a:lnTo>
                  <a:lnTo>
                    <a:pt x="8383" y="334"/>
                  </a:lnTo>
                  <a:cubicBezTo>
                    <a:pt x="8478" y="334"/>
                    <a:pt x="8550" y="263"/>
                    <a:pt x="8550" y="191"/>
                  </a:cubicBezTo>
                  <a:cubicBezTo>
                    <a:pt x="8573" y="96"/>
                    <a:pt x="8478" y="1"/>
                    <a:pt x="8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4"/>
            <p:cNvSpPr/>
            <p:nvPr/>
          </p:nvSpPr>
          <p:spPr>
            <a:xfrm>
              <a:off x="8077915" y="2214448"/>
              <a:ext cx="163174" cy="132923"/>
            </a:xfrm>
            <a:custGeom>
              <a:avLst/>
              <a:gdLst/>
              <a:ahLst/>
              <a:cxnLst/>
              <a:rect l="l" t="t" r="r" b="b"/>
              <a:pathLst>
                <a:path w="4860" h="3959" extrusionOk="0">
                  <a:moveTo>
                    <a:pt x="4549" y="310"/>
                  </a:moveTo>
                  <a:lnTo>
                    <a:pt x="4549" y="2096"/>
                  </a:lnTo>
                  <a:lnTo>
                    <a:pt x="3883" y="2096"/>
                  </a:lnTo>
                  <a:cubicBezTo>
                    <a:pt x="3835" y="2096"/>
                    <a:pt x="3787" y="2120"/>
                    <a:pt x="3764" y="2168"/>
                  </a:cubicBezTo>
                  <a:lnTo>
                    <a:pt x="3549" y="2453"/>
                  </a:lnTo>
                  <a:lnTo>
                    <a:pt x="3073" y="1548"/>
                  </a:lnTo>
                  <a:cubicBezTo>
                    <a:pt x="3037" y="1489"/>
                    <a:pt x="2978" y="1459"/>
                    <a:pt x="2921" y="1459"/>
                  </a:cubicBezTo>
                  <a:cubicBezTo>
                    <a:pt x="2865" y="1459"/>
                    <a:pt x="2811" y="1489"/>
                    <a:pt x="2787" y="1548"/>
                  </a:cubicBezTo>
                  <a:lnTo>
                    <a:pt x="2216" y="2763"/>
                  </a:lnTo>
                  <a:lnTo>
                    <a:pt x="1692" y="905"/>
                  </a:lnTo>
                  <a:cubicBezTo>
                    <a:pt x="1679" y="828"/>
                    <a:pt x="1610" y="786"/>
                    <a:pt x="1542" y="786"/>
                  </a:cubicBezTo>
                  <a:cubicBezTo>
                    <a:pt x="1485" y="786"/>
                    <a:pt x="1428" y="816"/>
                    <a:pt x="1406" y="882"/>
                  </a:cubicBezTo>
                  <a:lnTo>
                    <a:pt x="811" y="2096"/>
                  </a:lnTo>
                  <a:lnTo>
                    <a:pt x="334" y="2096"/>
                  </a:lnTo>
                  <a:lnTo>
                    <a:pt x="334" y="310"/>
                  </a:lnTo>
                  <a:close/>
                  <a:moveTo>
                    <a:pt x="168" y="0"/>
                  </a:moveTo>
                  <a:cubicBezTo>
                    <a:pt x="72" y="0"/>
                    <a:pt x="1" y="72"/>
                    <a:pt x="25" y="167"/>
                  </a:cubicBezTo>
                  <a:lnTo>
                    <a:pt x="25" y="3811"/>
                  </a:lnTo>
                  <a:cubicBezTo>
                    <a:pt x="25" y="3906"/>
                    <a:pt x="72" y="3954"/>
                    <a:pt x="168" y="3954"/>
                  </a:cubicBezTo>
                  <a:lnTo>
                    <a:pt x="953" y="3954"/>
                  </a:lnTo>
                  <a:cubicBezTo>
                    <a:pt x="963" y="3957"/>
                    <a:pt x="973" y="3958"/>
                    <a:pt x="982" y="3958"/>
                  </a:cubicBezTo>
                  <a:cubicBezTo>
                    <a:pt x="1043" y="3958"/>
                    <a:pt x="1100" y="3896"/>
                    <a:pt x="1120" y="3835"/>
                  </a:cubicBezTo>
                  <a:cubicBezTo>
                    <a:pt x="1120" y="3739"/>
                    <a:pt x="1049" y="3644"/>
                    <a:pt x="953" y="3644"/>
                  </a:cubicBezTo>
                  <a:lnTo>
                    <a:pt x="334" y="3644"/>
                  </a:lnTo>
                  <a:lnTo>
                    <a:pt x="334" y="2430"/>
                  </a:lnTo>
                  <a:lnTo>
                    <a:pt x="906" y="2430"/>
                  </a:lnTo>
                  <a:cubicBezTo>
                    <a:pt x="977" y="2406"/>
                    <a:pt x="1025" y="2382"/>
                    <a:pt x="1049" y="2334"/>
                  </a:cubicBezTo>
                  <a:lnTo>
                    <a:pt x="1525" y="1382"/>
                  </a:lnTo>
                  <a:lnTo>
                    <a:pt x="2049" y="3263"/>
                  </a:lnTo>
                  <a:cubicBezTo>
                    <a:pt x="2075" y="3340"/>
                    <a:pt x="2142" y="3383"/>
                    <a:pt x="2210" y="3383"/>
                  </a:cubicBezTo>
                  <a:cubicBezTo>
                    <a:pt x="2268" y="3383"/>
                    <a:pt x="2326" y="3352"/>
                    <a:pt x="2359" y="3287"/>
                  </a:cubicBezTo>
                  <a:lnTo>
                    <a:pt x="2954" y="1977"/>
                  </a:lnTo>
                  <a:lnTo>
                    <a:pt x="3383" y="2834"/>
                  </a:lnTo>
                  <a:cubicBezTo>
                    <a:pt x="3409" y="2888"/>
                    <a:pt x="3466" y="2919"/>
                    <a:pt x="3523" y="2919"/>
                  </a:cubicBezTo>
                  <a:cubicBezTo>
                    <a:pt x="3568" y="2919"/>
                    <a:pt x="3613" y="2900"/>
                    <a:pt x="3644" y="2858"/>
                  </a:cubicBezTo>
                  <a:lnTo>
                    <a:pt x="3978" y="2430"/>
                  </a:lnTo>
                  <a:lnTo>
                    <a:pt x="4549" y="2430"/>
                  </a:lnTo>
                  <a:lnTo>
                    <a:pt x="4549" y="3644"/>
                  </a:lnTo>
                  <a:lnTo>
                    <a:pt x="1644" y="3644"/>
                  </a:lnTo>
                  <a:cubicBezTo>
                    <a:pt x="1573" y="3644"/>
                    <a:pt x="1501" y="3716"/>
                    <a:pt x="1477" y="3787"/>
                  </a:cubicBezTo>
                  <a:cubicBezTo>
                    <a:pt x="1477" y="3872"/>
                    <a:pt x="1535" y="3957"/>
                    <a:pt x="1615" y="3957"/>
                  </a:cubicBezTo>
                  <a:cubicBezTo>
                    <a:pt x="1624" y="3957"/>
                    <a:pt x="1634" y="3956"/>
                    <a:pt x="1644" y="3954"/>
                  </a:cubicBezTo>
                  <a:lnTo>
                    <a:pt x="4692" y="3954"/>
                  </a:lnTo>
                  <a:cubicBezTo>
                    <a:pt x="4705" y="3957"/>
                    <a:pt x="4717" y="3958"/>
                    <a:pt x="4729" y="3958"/>
                  </a:cubicBezTo>
                  <a:cubicBezTo>
                    <a:pt x="4805" y="3958"/>
                    <a:pt x="4859" y="3893"/>
                    <a:pt x="4859" y="3811"/>
                  </a:cubicBezTo>
                  <a:lnTo>
                    <a:pt x="4859" y="167"/>
                  </a:lnTo>
                  <a:cubicBezTo>
                    <a:pt x="4859" y="72"/>
                    <a:pt x="4788" y="0"/>
                    <a:pt x="4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4"/>
            <p:cNvSpPr/>
            <p:nvPr/>
          </p:nvSpPr>
          <p:spPr>
            <a:xfrm>
              <a:off x="8077915" y="2362379"/>
              <a:ext cx="163174" cy="40156"/>
            </a:xfrm>
            <a:custGeom>
              <a:avLst/>
              <a:gdLst/>
              <a:ahLst/>
              <a:cxnLst/>
              <a:rect l="l" t="t" r="r" b="b"/>
              <a:pathLst>
                <a:path w="4860" h="1196" extrusionOk="0">
                  <a:moveTo>
                    <a:pt x="1144" y="286"/>
                  </a:moveTo>
                  <a:lnTo>
                    <a:pt x="1144" y="881"/>
                  </a:lnTo>
                  <a:lnTo>
                    <a:pt x="334" y="881"/>
                  </a:lnTo>
                  <a:lnTo>
                    <a:pt x="334" y="286"/>
                  </a:lnTo>
                  <a:close/>
                  <a:moveTo>
                    <a:pt x="2263" y="286"/>
                  </a:moveTo>
                  <a:lnTo>
                    <a:pt x="2263" y="881"/>
                  </a:lnTo>
                  <a:lnTo>
                    <a:pt x="1454" y="881"/>
                  </a:lnTo>
                  <a:lnTo>
                    <a:pt x="1454" y="286"/>
                  </a:lnTo>
                  <a:close/>
                  <a:moveTo>
                    <a:pt x="3406" y="286"/>
                  </a:moveTo>
                  <a:lnTo>
                    <a:pt x="3406" y="881"/>
                  </a:lnTo>
                  <a:lnTo>
                    <a:pt x="2597" y="881"/>
                  </a:lnTo>
                  <a:lnTo>
                    <a:pt x="2597" y="286"/>
                  </a:lnTo>
                  <a:close/>
                  <a:moveTo>
                    <a:pt x="4549" y="286"/>
                  </a:moveTo>
                  <a:lnTo>
                    <a:pt x="4549" y="881"/>
                  </a:lnTo>
                  <a:lnTo>
                    <a:pt x="3716" y="881"/>
                  </a:lnTo>
                  <a:lnTo>
                    <a:pt x="3716" y="286"/>
                  </a:lnTo>
                  <a:close/>
                  <a:moveTo>
                    <a:pt x="168" y="0"/>
                  </a:moveTo>
                  <a:cubicBezTo>
                    <a:pt x="72" y="0"/>
                    <a:pt x="1" y="72"/>
                    <a:pt x="25" y="143"/>
                  </a:cubicBezTo>
                  <a:lnTo>
                    <a:pt x="25" y="1048"/>
                  </a:lnTo>
                  <a:cubicBezTo>
                    <a:pt x="25" y="1143"/>
                    <a:pt x="72" y="1191"/>
                    <a:pt x="168" y="1191"/>
                  </a:cubicBezTo>
                  <a:lnTo>
                    <a:pt x="4692" y="1191"/>
                  </a:lnTo>
                  <a:cubicBezTo>
                    <a:pt x="4705" y="1194"/>
                    <a:pt x="4717" y="1195"/>
                    <a:pt x="4729" y="1195"/>
                  </a:cubicBezTo>
                  <a:cubicBezTo>
                    <a:pt x="4805" y="1195"/>
                    <a:pt x="4859" y="1131"/>
                    <a:pt x="4859" y="1048"/>
                  </a:cubicBezTo>
                  <a:lnTo>
                    <a:pt x="4859" y="143"/>
                  </a:lnTo>
                  <a:cubicBezTo>
                    <a:pt x="4859" y="72"/>
                    <a:pt x="4788" y="0"/>
                    <a:pt x="4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64"/>
          <p:cNvGrpSpPr/>
          <p:nvPr/>
        </p:nvGrpSpPr>
        <p:grpSpPr>
          <a:xfrm>
            <a:off x="904180" y="2711761"/>
            <a:ext cx="370232" cy="361468"/>
            <a:chOff x="904180" y="2711761"/>
            <a:chExt cx="370232" cy="361468"/>
          </a:xfrm>
        </p:grpSpPr>
        <p:sp>
          <p:nvSpPr>
            <p:cNvPr id="1467" name="Google Shape;1467;p64"/>
            <p:cNvSpPr/>
            <p:nvPr/>
          </p:nvSpPr>
          <p:spPr>
            <a:xfrm>
              <a:off x="904180" y="2711761"/>
              <a:ext cx="370232" cy="361468"/>
            </a:xfrm>
            <a:custGeom>
              <a:avLst/>
              <a:gdLst/>
              <a:ahLst/>
              <a:cxnLst/>
              <a:rect l="l" t="t" r="r" b="b"/>
              <a:pathLst>
                <a:path w="11027" h="10766" extrusionOk="0">
                  <a:moveTo>
                    <a:pt x="1286" y="311"/>
                  </a:moveTo>
                  <a:cubicBezTo>
                    <a:pt x="1382" y="311"/>
                    <a:pt x="1453" y="382"/>
                    <a:pt x="1477" y="453"/>
                  </a:cubicBezTo>
                  <a:cubicBezTo>
                    <a:pt x="1477" y="573"/>
                    <a:pt x="1405" y="644"/>
                    <a:pt x="1310" y="644"/>
                  </a:cubicBezTo>
                  <a:lnTo>
                    <a:pt x="1096" y="644"/>
                  </a:lnTo>
                  <a:cubicBezTo>
                    <a:pt x="1001" y="644"/>
                    <a:pt x="929" y="573"/>
                    <a:pt x="905" y="477"/>
                  </a:cubicBezTo>
                  <a:cubicBezTo>
                    <a:pt x="905" y="382"/>
                    <a:pt x="977" y="311"/>
                    <a:pt x="1072" y="311"/>
                  </a:cubicBezTo>
                  <a:close/>
                  <a:moveTo>
                    <a:pt x="4954" y="311"/>
                  </a:moveTo>
                  <a:cubicBezTo>
                    <a:pt x="5049" y="311"/>
                    <a:pt x="5120" y="382"/>
                    <a:pt x="5120" y="477"/>
                  </a:cubicBezTo>
                  <a:cubicBezTo>
                    <a:pt x="5144" y="573"/>
                    <a:pt x="5049" y="644"/>
                    <a:pt x="4954" y="644"/>
                  </a:cubicBezTo>
                  <a:lnTo>
                    <a:pt x="4739" y="644"/>
                  </a:lnTo>
                  <a:cubicBezTo>
                    <a:pt x="4668" y="644"/>
                    <a:pt x="4573" y="573"/>
                    <a:pt x="4573" y="477"/>
                  </a:cubicBezTo>
                  <a:cubicBezTo>
                    <a:pt x="4573" y="382"/>
                    <a:pt x="4644" y="311"/>
                    <a:pt x="4739" y="311"/>
                  </a:cubicBezTo>
                  <a:close/>
                  <a:moveTo>
                    <a:pt x="1667" y="5288"/>
                  </a:moveTo>
                  <a:cubicBezTo>
                    <a:pt x="2084" y="5574"/>
                    <a:pt x="2560" y="5716"/>
                    <a:pt x="3034" y="5716"/>
                  </a:cubicBezTo>
                  <a:cubicBezTo>
                    <a:pt x="3507" y="5716"/>
                    <a:pt x="3977" y="5574"/>
                    <a:pt x="4382" y="5288"/>
                  </a:cubicBezTo>
                  <a:lnTo>
                    <a:pt x="4382" y="5288"/>
                  </a:lnTo>
                  <a:cubicBezTo>
                    <a:pt x="4107" y="5874"/>
                    <a:pt x="3561" y="6166"/>
                    <a:pt x="3016" y="6166"/>
                  </a:cubicBezTo>
                  <a:cubicBezTo>
                    <a:pt x="2477" y="6166"/>
                    <a:pt x="1940" y="5880"/>
                    <a:pt x="1667" y="5312"/>
                  </a:cubicBezTo>
                  <a:lnTo>
                    <a:pt x="1667" y="5288"/>
                  </a:lnTo>
                  <a:close/>
                  <a:moveTo>
                    <a:pt x="1072" y="1"/>
                  </a:moveTo>
                  <a:cubicBezTo>
                    <a:pt x="858" y="1"/>
                    <a:pt x="667" y="144"/>
                    <a:pt x="619" y="334"/>
                  </a:cubicBezTo>
                  <a:cubicBezTo>
                    <a:pt x="238" y="406"/>
                    <a:pt x="0" y="763"/>
                    <a:pt x="72" y="1144"/>
                  </a:cubicBezTo>
                  <a:lnTo>
                    <a:pt x="572" y="3645"/>
                  </a:lnTo>
                  <a:cubicBezTo>
                    <a:pt x="381" y="3740"/>
                    <a:pt x="310" y="3930"/>
                    <a:pt x="334" y="4145"/>
                  </a:cubicBezTo>
                  <a:cubicBezTo>
                    <a:pt x="405" y="4621"/>
                    <a:pt x="524" y="5097"/>
                    <a:pt x="667" y="5550"/>
                  </a:cubicBezTo>
                  <a:cubicBezTo>
                    <a:pt x="687" y="5609"/>
                    <a:pt x="755" y="5651"/>
                    <a:pt x="818" y="5651"/>
                  </a:cubicBezTo>
                  <a:cubicBezTo>
                    <a:pt x="832" y="5651"/>
                    <a:pt x="845" y="5649"/>
                    <a:pt x="858" y="5645"/>
                  </a:cubicBezTo>
                  <a:cubicBezTo>
                    <a:pt x="953" y="5645"/>
                    <a:pt x="1001" y="5526"/>
                    <a:pt x="977" y="5431"/>
                  </a:cubicBezTo>
                  <a:cubicBezTo>
                    <a:pt x="810" y="5002"/>
                    <a:pt x="715" y="4550"/>
                    <a:pt x="643" y="4073"/>
                  </a:cubicBezTo>
                  <a:cubicBezTo>
                    <a:pt x="619" y="3978"/>
                    <a:pt x="715" y="3883"/>
                    <a:pt x="810" y="3883"/>
                  </a:cubicBezTo>
                  <a:cubicBezTo>
                    <a:pt x="905" y="3883"/>
                    <a:pt x="953" y="3930"/>
                    <a:pt x="977" y="4002"/>
                  </a:cubicBezTo>
                  <a:cubicBezTo>
                    <a:pt x="977" y="4002"/>
                    <a:pt x="1251" y="5099"/>
                    <a:pt x="1240" y="5099"/>
                  </a:cubicBezTo>
                  <a:cubicBezTo>
                    <a:pt x="1240" y="5099"/>
                    <a:pt x="1239" y="5098"/>
                    <a:pt x="1239" y="5097"/>
                  </a:cubicBezTo>
                  <a:lnTo>
                    <a:pt x="1239" y="5097"/>
                  </a:lnTo>
                  <a:cubicBezTo>
                    <a:pt x="1477" y="6014"/>
                    <a:pt x="2245" y="6473"/>
                    <a:pt x="3010" y="6473"/>
                  </a:cubicBezTo>
                  <a:cubicBezTo>
                    <a:pt x="3775" y="6473"/>
                    <a:pt x="4537" y="6014"/>
                    <a:pt x="4763" y="5097"/>
                  </a:cubicBezTo>
                  <a:lnTo>
                    <a:pt x="5049" y="4002"/>
                  </a:lnTo>
                  <a:cubicBezTo>
                    <a:pt x="5049" y="3954"/>
                    <a:pt x="5097" y="3883"/>
                    <a:pt x="5168" y="3883"/>
                  </a:cubicBezTo>
                  <a:cubicBezTo>
                    <a:pt x="5180" y="3880"/>
                    <a:pt x="5193" y="3879"/>
                    <a:pt x="5204" y="3879"/>
                  </a:cubicBezTo>
                  <a:cubicBezTo>
                    <a:pt x="5306" y="3879"/>
                    <a:pt x="5380" y="3967"/>
                    <a:pt x="5359" y="4073"/>
                  </a:cubicBezTo>
                  <a:lnTo>
                    <a:pt x="5168" y="5026"/>
                  </a:lnTo>
                  <a:cubicBezTo>
                    <a:pt x="5001" y="5859"/>
                    <a:pt x="4358" y="6526"/>
                    <a:pt x="3525" y="6740"/>
                  </a:cubicBezTo>
                  <a:cubicBezTo>
                    <a:pt x="3334" y="6788"/>
                    <a:pt x="3168" y="6979"/>
                    <a:pt x="3168" y="7193"/>
                  </a:cubicBezTo>
                  <a:lnTo>
                    <a:pt x="3168" y="7455"/>
                  </a:lnTo>
                  <a:lnTo>
                    <a:pt x="2834" y="7455"/>
                  </a:lnTo>
                  <a:lnTo>
                    <a:pt x="2834" y="7193"/>
                  </a:lnTo>
                  <a:cubicBezTo>
                    <a:pt x="2834" y="6979"/>
                    <a:pt x="2691" y="6788"/>
                    <a:pt x="2477" y="6740"/>
                  </a:cubicBezTo>
                  <a:cubicBezTo>
                    <a:pt x="2025" y="6621"/>
                    <a:pt x="1596" y="6359"/>
                    <a:pt x="1286" y="6002"/>
                  </a:cubicBezTo>
                  <a:cubicBezTo>
                    <a:pt x="1260" y="5963"/>
                    <a:pt x="1219" y="5945"/>
                    <a:pt x="1176" y="5945"/>
                  </a:cubicBezTo>
                  <a:cubicBezTo>
                    <a:pt x="1141" y="5945"/>
                    <a:pt x="1104" y="5957"/>
                    <a:pt x="1072" y="5978"/>
                  </a:cubicBezTo>
                  <a:cubicBezTo>
                    <a:pt x="1001" y="6026"/>
                    <a:pt x="1001" y="6121"/>
                    <a:pt x="1048" y="6193"/>
                  </a:cubicBezTo>
                  <a:cubicBezTo>
                    <a:pt x="1405" y="6621"/>
                    <a:pt x="1882" y="6907"/>
                    <a:pt x="2406" y="7050"/>
                  </a:cubicBezTo>
                  <a:cubicBezTo>
                    <a:pt x="2477" y="7050"/>
                    <a:pt x="2525" y="7121"/>
                    <a:pt x="2525" y="7193"/>
                  </a:cubicBezTo>
                  <a:lnTo>
                    <a:pt x="2525" y="8241"/>
                  </a:lnTo>
                  <a:cubicBezTo>
                    <a:pt x="2453" y="9598"/>
                    <a:pt x="3549" y="10741"/>
                    <a:pt x="4930" y="10765"/>
                  </a:cubicBezTo>
                  <a:cubicBezTo>
                    <a:pt x="6287" y="10765"/>
                    <a:pt x="7407" y="9646"/>
                    <a:pt x="7359" y="8265"/>
                  </a:cubicBezTo>
                  <a:lnTo>
                    <a:pt x="7359" y="7288"/>
                  </a:lnTo>
                  <a:cubicBezTo>
                    <a:pt x="7359" y="7288"/>
                    <a:pt x="7740" y="6312"/>
                    <a:pt x="8240" y="6193"/>
                  </a:cubicBezTo>
                  <a:cubicBezTo>
                    <a:pt x="8462" y="6692"/>
                    <a:pt x="8942" y="6965"/>
                    <a:pt x="9427" y="6965"/>
                  </a:cubicBezTo>
                  <a:cubicBezTo>
                    <a:pt x="9775" y="6965"/>
                    <a:pt x="10125" y="6825"/>
                    <a:pt x="10383" y="6526"/>
                  </a:cubicBezTo>
                  <a:cubicBezTo>
                    <a:pt x="11026" y="5836"/>
                    <a:pt x="10717" y="4716"/>
                    <a:pt x="9812" y="4430"/>
                  </a:cubicBezTo>
                  <a:lnTo>
                    <a:pt x="9836" y="4430"/>
                  </a:lnTo>
                  <a:cubicBezTo>
                    <a:pt x="9821" y="4427"/>
                    <a:pt x="9807" y="4425"/>
                    <a:pt x="9794" y="4425"/>
                  </a:cubicBezTo>
                  <a:cubicBezTo>
                    <a:pt x="9632" y="4425"/>
                    <a:pt x="9564" y="4674"/>
                    <a:pt x="9740" y="4740"/>
                  </a:cubicBezTo>
                  <a:cubicBezTo>
                    <a:pt x="10812" y="5073"/>
                    <a:pt x="10574" y="6645"/>
                    <a:pt x="9455" y="6645"/>
                  </a:cubicBezTo>
                  <a:cubicBezTo>
                    <a:pt x="8312" y="6645"/>
                    <a:pt x="8073" y="5073"/>
                    <a:pt x="9145" y="4740"/>
                  </a:cubicBezTo>
                  <a:cubicBezTo>
                    <a:pt x="9304" y="4649"/>
                    <a:pt x="9247" y="4429"/>
                    <a:pt x="9076" y="4429"/>
                  </a:cubicBezTo>
                  <a:cubicBezTo>
                    <a:pt x="9068" y="4429"/>
                    <a:pt x="9059" y="4429"/>
                    <a:pt x="9050" y="4430"/>
                  </a:cubicBezTo>
                  <a:cubicBezTo>
                    <a:pt x="8669" y="4550"/>
                    <a:pt x="8383" y="4835"/>
                    <a:pt x="8240" y="5193"/>
                  </a:cubicBezTo>
                  <a:cubicBezTo>
                    <a:pt x="7192" y="5335"/>
                    <a:pt x="6430" y="7288"/>
                    <a:pt x="6430" y="7288"/>
                  </a:cubicBezTo>
                  <a:lnTo>
                    <a:pt x="6430" y="8265"/>
                  </a:lnTo>
                  <a:cubicBezTo>
                    <a:pt x="6413" y="9113"/>
                    <a:pt x="5713" y="9712"/>
                    <a:pt x="4955" y="9712"/>
                  </a:cubicBezTo>
                  <a:cubicBezTo>
                    <a:pt x="4691" y="9712"/>
                    <a:pt x="4420" y="9639"/>
                    <a:pt x="4168" y="9479"/>
                  </a:cubicBezTo>
                  <a:cubicBezTo>
                    <a:pt x="4143" y="9465"/>
                    <a:pt x="4118" y="9459"/>
                    <a:pt x="4094" y="9459"/>
                  </a:cubicBezTo>
                  <a:cubicBezTo>
                    <a:pt x="3959" y="9459"/>
                    <a:pt x="3859" y="9660"/>
                    <a:pt x="4001" y="9741"/>
                  </a:cubicBezTo>
                  <a:cubicBezTo>
                    <a:pt x="4306" y="9930"/>
                    <a:pt x="4633" y="10016"/>
                    <a:pt x="4951" y="10016"/>
                  </a:cubicBezTo>
                  <a:cubicBezTo>
                    <a:pt x="5874" y="10016"/>
                    <a:pt x="6722" y="9292"/>
                    <a:pt x="6740" y="8265"/>
                  </a:cubicBezTo>
                  <a:lnTo>
                    <a:pt x="6740" y="7288"/>
                  </a:lnTo>
                  <a:cubicBezTo>
                    <a:pt x="6740" y="7288"/>
                    <a:pt x="7335" y="5716"/>
                    <a:pt x="8145" y="5550"/>
                  </a:cubicBezTo>
                  <a:cubicBezTo>
                    <a:pt x="8145" y="5645"/>
                    <a:pt x="8145" y="5764"/>
                    <a:pt x="8145" y="5883"/>
                  </a:cubicBezTo>
                  <a:cubicBezTo>
                    <a:pt x="7502" y="6050"/>
                    <a:pt x="7049" y="7288"/>
                    <a:pt x="7049" y="7288"/>
                  </a:cubicBezTo>
                  <a:lnTo>
                    <a:pt x="7049" y="8241"/>
                  </a:lnTo>
                  <a:cubicBezTo>
                    <a:pt x="7097" y="9431"/>
                    <a:pt x="6144" y="10432"/>
                    <a:pt x="4954" y="10432"/>
                  </a:cubicBezTo>
                  <a:cubicBezTo>
                    <a:pt x="4940" y="10432"/>
                    <a:pt x="4926" y="10432"/>
                    <a:pt x="4912" y="10432"/>
                  </a:cubicBezTo>
                  <a:cubicBezTo>
                    <a:pt x="3740" y="10432"/>
                    <a:pt x="2787" y="9441"/>
                    <a:pt x="2834" y="8265"/>
                  </a:cubicBezTo>
                  <a:lnTo>
                    <a:pt x="2834" y="7788"/>
                  </a:lnTo>
                  <a:lnTo>
                    <a:pt x="3168" y="7788"/>
                  </a:lnTo>
                  <a:cubicBezTo>
                    <a:pt x="3191" y="8098"/>
                    <a:pt x="3049" y="8646"/>
                    <a:pt x="3453" y="9241"/>
                  </a:cubicBezTo>
                  <a:cubicBezTo>
                    <a:pt x="3495" y="9282"/>
                    <a:pt x="3553" y="9308"/>
                    <a:pt x="3608" y="9308"/>
                  </a:cubicBezTo>
                  <a:cubicBezTo>
                    <a:pt x="3647" y="9308"/>
                    <a:pt x="3685" y="9295"/>
                    <a:pt x="3715" y="9265"/>
                  </a:cubicBezTo>
                  <a:cubicBezTo>
                    <a:pt x="3739" y="9193"/>
                    <a:pt x="3739" y="9122"/>
                    <a:pt x="3715" y="9074"/>
                  </a:cubicBezTo>
                  <a:cubicBezTo>
                    <a:pt x="3549" y="8836"/>
                    <a:pt x="3477" y="8550"/>
                    <a:pt x="3477" y="8265"/>
                  </a:cubicBezTo>
                  <a:lnTo>
                    <a:pt x="3477" y="7193"/>
                  </a:lnTo>
                  <a:cubicBezTo>
                    <a:pt x="3477" y="7121"/>
                    <a:pt x="3525" y="7050"/>
                    <a:pt x="3596" y="7026"/>
                  </a:cubicBezTo>
                  <a:cubicBezTo>
                    <a:pt x="4549" y="6812"/>
                    <a:pt x="5263" y="6050"/>
                    <a:pt x="5454" y="5073"/>
                  </a:cubicBezTo>
                  <a:lnTo>
                    <a:pt x="5644" y="4145"/>
                  </a:lnTo>
                  <a:cubicBezTo>
                    <a:pt x="5692" y="3930"/>
                    <a:pt x="5597" y="3740"/>
                    <a:pt x="5430" y="3621"/>
                  </a:cubicBezTo>
                  <a:lnTo>
                    <a:pt x="5930" y="1144"/>
                  </a:lnTo>
                  <a:cubicBezTo>
                    <a:pt x="6002" y="763"/>
                    <a:pt x="5763" y="406"/>
                    <a:pt x="5382" y="334"/>
                  </a:cubicBezTo>
                  <a:cubicBezTo>
                    <a:pt x="5335" y="144"/>
                    <a:pt x="5144" y="1"/>
                    <a:pt x="4930" y="1"/>
                  </a:cubicBezTo>
                  <a:lnTo>
                    <a:pt x="4716" y="1"/>
                  </a:lnTo>
                  <a:cubicBezTo>
                    <a:pt x="4477" y="1"/>
                    <a:pt x="4263" y="192"/>
                    <a:pt x="4239" y="430"/>
                  </a:cubicBezTo>
                  <a:cubicBezTo>
                    <a:pt x="4215" y="739"/>
                    <a:pt x="4430" y="977"/>
                    <a:pt x="4739" y="977"/>
                  </a:cubicBezTo>
                  <a:lnTo>
                    <a:pt x="4954" y="977"/>
                  </a:lnTo>
                  <a:cubicBezTo>
                    <a:pt x="5144" y="977"/>
                    <a:pt x="5311" y="858"/>
                    <a:pt x="5406" y="668"/>
                  </a:cubicBezTo>
                  <a:cubicBezTo>
                    <a:pt x="5573" y="715"/>
                    <a:pt x="5668" y="906"/>
                    <a:pt x="5644" y="1096"/>
                  </a:cubicBezTo>
                  <a:lnTo>
                    <a:pt x="5144" y="3573"/>
                  </a:lnTo>
                  <a:cubicBezTo>
                    <a:pt x="4954" y="3597"/>
                    <a:pt x="4787" y="3740"/>
                    <a:pt x="4739" y="3930"/>
                  </a:cubicBezTo>
                  <a:lnTo>
                    <a:pt x="4525" y="4764"/>
                  </a:lnTo>
                  <a:cubicBezTo>
                    <a:pt x="4108" y="5193"/>
                    <a:pt x="3555" y="5407"/>
                    <a:pt x="3001" y="5407"/>
                  </a:cubicBezTo>
                  <a:cubicBezTo>
                    <a:pt x="2447" y="5407"/>
                    <a:pt x="1894" y="5193"/>
                    <a:pt x="1477" y="4764"/>
                  </a:cubicBezTo>
                  <a:lnTo>
                    <a:pt x="1286" y="3954"/>
                  </a:lnTo>
                  <a:cubicBezTo>
                    <a:pt x="1239" y="3740"/>
                    <a:pt x="1072" y="3597"/>
                    <a:pt x="881" y="3573"/>
                  </a:cubicBezTo>
                  <a:lnTo>
                    <a:pt x="381" y="1096"/>
                  </a:lnTo>
                  <a:cubicBezTo>
                    <a:pt x="334" y="906"/>
                    <a:pt x="453" y="715"/>
                    <a:pt x="619" y="668"/>
                  </a:cubicBezTo>
                  <a:cubicBezTo>
                    <a:pt x="685" y="842"/>
                    <a:pt x="850" y="957"/>
                    <a:pt x="1023" y="957"/>
                  </a:cubicBezTo>
                  <a:cubicBezTo>
                    <a:pt x="1040" y="957"/>
                    <a:pt x="1056" y="956"/>
                    <a:pt x="1072" y="954"/>
                  </a:cubicBezTo>
                  <a:lnTo>
                    <a:pt x="1286" y="954"/>
                  </a:lnTo>
                  <a:cubicBezTo>
                    <a:pt x="1300" y="955"/>
                    <a:pt x="1313" y="956"/>
                    <a:pt x="1326" y="956"/>
                  </a:cubicBezTo>
                  <a:cubicBezTo>
                    <a:pt x="1548" y="956"/>
                    <a:pt x="1740" y="772"/>
                    <a:pt x="1763" y="525"/>
                  </a:cubicBezTo>
                  <a:cubicBezTo>
                    <a:pt x="1786" y="239"/>
                    <a:pt x="1572" y="1"/>
                    <a:pt x="1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4"/>
            <p:cNvSpPr/>
            <p:nvPr/>
          </p:nvSpPr>
          <p:spPr>
            <a:xfrm>
              <a:off x="1200009" y="2880475"/>
              <a:ext cx="50396" cy="43211"/>
            </a:xfrm>
            <a:custGeom>
              <a:avLst/>
              <a:gdLst/>
              <a:ahLst/>
              <a:cxnLst/>
              <a:rect l="l" t="t" r="r" b="b"/>
              <a:pathLst>
                <a:path w="1501" h="1287" extrusionOk="0">
                  <a:moveTo>
                    <a:pt x="686" y="308"/>
                  </a:moveTo>
                  <a:cubicBezTo>
                    <a:pt x="1106" y="308"/>
                    <a:pt x="1106" y="979"/>
                    <a:pt x="686" y="979"/>
                  </a:cubicBezTo>
                  <a:cubicBezTo>
                    <a:pt x="672" y="979"/>
                    <a:pt x="658" y="979"/>
                    <a:pt x="644" y="977"/>
                  </a:cubicBezTo>
                  <a:cubicBezTo>
                    <a:pt x="239" y="930"/>
                    <a:pt x="239" y="358"/>
                    <a:pt x="644" y="310"/>
                  </a:cubicBezTo>
                  <a:cubicBezTo>
                    <a:pt x="658" y="309"/>
                    <a:pt x="672" y="308"/>
                    <a:pt x="686" y="308"/>
                  </a:cubicBezTo>
                  <a:close/>
                  <a:moveTo>
                    <a:pt x="644" y="1"/>
                  </a:moveTo>
                  <a:cubicBezTo>
                    <a:pt x="286" y="1"/>
                    <a:pt x="1" y="287"/>
                    <a:pt x="1" y="644"/>
                  </a:cubicBezTo>
                  <a:cubicBezTo>
                    <a:pt x="1" y="1030"/>
                    <a:pt x="316" y="1286"/>
                    <a:pt x="646" y="1286"/>
                  </a:cubicBezTo>
                  <a:cubicBezTo>
                    <a:pt x="804" y="1286"/>
                    <a:pt x="965" y="1227"/>
                    <a:pt x="1096" y="1096"/>
                  </a:cubicBezTo>
                  <a:cubicBezTo>
                    <a:pt x="1501" y="691"/>
                    <a:pt x="1215" y="1"/>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64"/>
          <p:cNvGrpSpPr/>
          <p:nvPr/>
        </p:nvGrpSpPr>
        <p:grpSpPr>
          <a:xfrm>
            <a:off x="1725324" y="2711761"/>
            <a:ext cx="295091" cy="358380"/>
            <a:chOff x="1725324" y="2711761"/>
            <a:chExt cx="295091" cy="358380"/>
          </a:xfrm>
        </p:grpSpPr>
        <p:sp>
          <p:nvSpPr>
            <p:cNvPr id="1470" name="Google Shape;1470;p64"/>
            <p:cNvSpPr/>
            <p:nvPr/>
          </p:nvSpPr>
          <p:spPr>
            <a:xfrm>
              <a:off x="1764506" y="2802682"/>
              <a:ext cx="183957" cy="151591"/>
            </a:xfrm>
            <a:custGeom>
              <a:avLst/>
              <a:gdLst/>
              <a:ahLst/>
              <a:cxnLst/>
              <a:rect l="l" t="t" r="r" b="b"/>
              <a:pathLst>
                <a:path w="5479" h="4515" extrusionOk="0">
                  <a:moveTo>
                    <a:pt x="3947" y="1"/>
                  </a:moveTo>
                  <a:cubicBezTo>
                    <a:pt x="3485" y="1"/>
                    <a:pt x="3031" y="226"/>
                    <a:pt x="2763" y="627"/>
                  </a:cubicBezTo>
                  <a:cubicBezTo>
                    <a:pt x="2481" y="218"/>
                    <a:pt x="2032" y="1"/>
                    <a:pt x="1579" y="1"/>
                  </a:cubicBezTo>
                  <a:cubicBezTo>
                    <a:pt x="1267" y="1"/>
                    <a:pt x="953" y="104"/>
                    <a:pt x="691" y="317"/>
                  </a:cubicBezTo>
                  <a:cubicBezTo>
                    <a:pt x="48" y="841"/>
                    <a:pt x="1" y="1818"/>
                    <a:pt x="596" y="2413"/>
                  </a:cubicBezTo>
                  <a:lnTo>
                    <a:pt x="2644" y="4461"/>
                  </a:lnTo>
                  <a:cubicBezTo>
                    <a:pt x="2680" y="4497"/>
                    <a:pt x="2722" y="4515"/>
                    <a:pt x="2763" y="4515"/>
                  </a:cubicBezTo>
                  <a:cubicBezTo>
                    <a:pt x="2805" y="4515"/>
                    <a:pt x="2847" y="4497"/>
                    <a:pt x="2882" y="4461"/>
                  </a:cubicBezTo>
                  <a:lnTo>
                    <a:pt x="4930" y="2413"/>
                  </a:lnTo>
                  <a:cubicBezTo>
                    <a:pt x="5407" y="1937"/>
                    <a:pt x="5478" y="1199"/>
                    <a:pt x="5097" y="627"/>
                  </a:cubicBezTo>
                  <a:cubicBezTo>
                    <a:pt x="5066" y="581"/>
                    <a:pt x="5016" y="555"/>
                    <a:pt x="4964" y="555"/>
                  </a:cubicBezTo>
                  <a:cubicBezTo>
                    <a:pt x="4936" y="555"/>
                    <a:pt x="4908" y="563"/>
                    <a:pt x="4883" y="579"/>
                  </a:cubicBezTo>
                  <a:lnTo>
                    <a:pt x="4883" y="603"/>
                  </a:lnTo>
                  <a:cubicBezTo>
                    <a:pt x="4811" y="651"/>
                    <a:pt x="4787" y="746"/>
                    <a:pt x="4835" y="818"/>
                  </a:cubicBezTo>
                  <a:cubicBezTo>
                    <a:pt x="5121" y="1246"/>
                    <a:pt x="5073" y="1842"/>
                    <a:pt x="4692" y="2199"/>
                  </a:cubicBezTo>
                  <a:lnTo>
                    <a:pt x="2763" y="4152"/>
                  </a:lnTo>
                  <a:lnTo>
                    <a:pt x="1001" y="2365"/>
                  </a:lnTo>
                  <a:lnTo>
                    <a:pt x="1001" y="2365"/>
                  </a:lnTo>
                  <a:lnTo>
                    <a:pt x="1453" y="2389"/>
                  </a:lnTo>
                  <a:cubicBezTo>
                    <a:pt x="1501" y="2365"/>
                    <a:pt x="1549" y="2342"/>
                    <a:pt x="1596" y="2318"/>
                  </a:cubicBezTo>
                  <a:lnTo>
                    <a:pt x="1906" y="1818"/>
                  </a:lnTo>
                  <a:lnTo>
                    <a:pt x="2620" y="3151"/>
                  </a:lnTo>
                  <a:cubicBezTo>
                    <a:pt x="2644" y="3211"/>
                    <a:pt x="2698" y="3241"/>
                    <a:pt x="2754" y="3241"/>
                  </a:cubicBezTo>
                  <a:cubicBezTo>
                    <a:pt x="2811" y="3241"/>
                    <a:pt x="2870" y="3211"/>
                    <a:pt x="2906" y="3151"/>
                  </a:cubicBezTo>
                  <a:lnTo>
                    <a:pt x="3263" y="2389"/>
                  </a:lnTo>
                  <a:lnTo>
                    <a:pt x="3859" y="2389"/>
                  </a:lnTo>
                  <a:cubicBezTo>
                    <a:pt x="3954" y="2389"/>
                    <a:pt x="4025" y="2318"/>
                    <a:pt x="4025" y="2223"/>
                  </a:cubicBezTo>
                  <a:cubicBezTo>
                    <a:pt x="4025" y="2151"/>
                    <a:pt x="3859" y="2056"/>
                    <a:pt x="3859" y="2056"/>
                  </a:cubicBezTo>
                  <a:lnTo>
                    <a:pt x="3168" y="2056"/>
                  </a:lnTo>
                  <a:cubicBezTo>
                    <a:pt x="3168" y="2056"/>
                    <a:pt x="3049" y="2104"/>
                    <a:pt x="3025" y="2151"/>
                  </a:cubicBezTo>
                  <a:lnTo>
                    <a:pt x="2739" y="2746"/>
                  </a:lnTo>
                  <a:lnTo>
                    <a:pt x="2073" y="1461"/>
                  </a:lnTo>
                  <a:cubicBezTo>
                    <a:pt x="2035" y="1398"/>
                    <a:pt x="1977" y="1368"/>
                    <a:pt x="1921" y="1368"/>
                  </a:cubicBezTo>
                  <a:cubicBezTo>
                    <a:pt x="1870" y="1368"/>
                    <a:pt x="1821" y="1392"/>
                    <a:pt x="1787" y="1437"/>
                  </a:cubicBezTo>
                  <a:lnTo>
                    <a:pt x="1382" y="2080"/>
                  </a:lnTo>
                  <a:lnTo>
                    <a:pt x="691" y="2080"/>
                  </a:lnTo>
                  <a:cubicBezTo>
                    <a:pt x="691" y="2080"/>
                    <a:pt x="668" y="317"/>
                    <a:pt x="1596" y="317"/>
                  </a:cubicBezTo>
                  <a:cubicBezTo>
                    <a:pt x="2025" y="317"/>
                    <a:pt x="2430" y="603"/>
                    <a:pt x="2596" y="1008"/>
                  </a:cubicBezTo>
                  <a:cubicBezTo>
                    <a:pt x="2620" y="1079"/>
                    <a:pt x="2686" y="1115"/>
                    <a:pt x="2751" y="1115"/>
                  </a:cubicBezTo>
                  <a:cubicBezTo>
                    <a:pt x="2817" y="1115"/>
                    <a:pt x="2882" y="1079"/>
                    <a:pt x="2906" y="1008"/>
                  </a:cubicBezTo>
                  <a:cubicBezTo>
                    <a:pt x="3082" y="569"/>
                    <a:pt x="3490" y="311"/>
                    <a:pt x="3922" y="311"/>
                  </a:cubicBezTo>
                  <a:cubicBezTo>
                    <a:pt x="4076" y="311"/>
                    <a:pt x="4233" y="344"/>
                    <a:pt x="4383" y="413"/>
                  </a:cubicBezTo>
                  <a:cubicBezTo>
                    <a:pt x="4409" y="426"/>
                    <a:pt x="4436" y="432"/>
                    <a:pt x="4461" y="432"/>
                  </a:cubicBezTo>
                  <a:cubicBezTo>
                    <a:pt x="4525" y="432"/>
                    <a:pt x="4580" y="393"/>
                    <a:pt x="4597" y="341"/>
                  </a:cubicBezTo>
                  <a:cubicBezTo>
                    <a:pt x="4645" y="270"/>
                    <a:pt x="4597" y="175"/>
                    <a:pt x="4525" y="127"/>
                  </a:cubicBezTo>
                  <a:cubicBezTo>
                    <a:pt x="4341" y="42"/>
                    <a:pt x="4143" y="1"/>
                    <a:pt x="39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4"/>
            <p:cNvSpPr/>
            <p:nvPr/>
          </p:nvSpPr>
          <p:spPr>
            <a:xfrm>
              <a:off x="1725324" y="2711761"/>
              <a:ext cx="295091" cy="358380"/>
            </a:xfrm>
            <a:custGeom>
              <a:avLst/>
              <a:gdLst/>
              <a:ahLst/>
              <a:cxnLst/>
              <a:rect l="l" t="t" r="r" b="b"/>
              <a:pathLst>
                <a:path w="8789" h="10674" extrusionOk="0">
                  <a:moveTo>
                    <a:pt x="3930" y="1049"/>
                  </a:moveTo>
                  <a:lnTo>
                    <a:pt x="6836" y="2216"/>
                  </a:lnTo>
                  <a:lnTo>
                    <a:pt x="6836" y="6097"/>
                  </a:lnTo>
                  <a:cubicBezTo>
                    <a:pt x="6812" y="6336"/>
                    <a:pt x="6693" y="6574"/>
                    <a:pt x="6550" y="6740"/>
                  </a:cubicBezTo>
                  <a:cubicBezTo>
                    <a:pt x="5550" y="6740"/>
                    <a:pt x="4692" y="7479"/>
                    <a:pt x="4573" y="8479"/>
                  </a:cubicBezTo>
                  <a:cubicBezTo>
                    <a:pt x="4311" y="8646"/>
                    <a:pt x="4097" y="8789"/>
                    <a:pt x="3930" y="8884"/>
                  </a:cubicBezTo>
                  <a:cubicBezTo>
                    <a:pt x="3454" y="8598"/>
                    <a:pt x="2978" y="8288"/>
                    <a:pt x="2549" y="7931"/>
                  </a:cubicBezTo>
                  <a:cubicBezTo>
                    <a:pt x="1406" y="7050"/>
                    <a:pt x="1001" y="6383"/>
                    <a:pt x="1001" y="6097"/>
                  </a:cubicBezTo>
                  <a:lnTo>
                    <a:pt x="1001" y="2216"/>
                  </a:lnTo>
                  <a:lnTo>
                    <a:pt x="3930" y="1049"/>
                  </a:lnTo>
                  <a:close/>
                  <a:moveTo>
                    <a:pt x="3859" y="1"/>
                  </a:moveTo>
                  <a:lnTo>
                    <a:pt x="96" y="1454"/>
                  </a:lnTo>
                  <a:cubicBezTo>
                    <a:pt x="48" y="1477"/>
                    <a:pt x="1" y="1525"/>
                    <a:pt x="1" y="1597"/>
                  </a:cubicBezTo>
                  <a:lnTo>
                    <a:pt x="1" y="4645"/>
                  </a:lnTo>
                  <a:cubicBezTo>
                    <a:pt x="1" y="4716"/>
                    <a:pt x="72" y="4788"/>
                    <a:pt x="144" y="4788"/>
                  </a:cubicBezTo>
                  <a:cubicBezTo>
                    <a:pt x="156" y="4791"/>
                    <a:pt x="168" y="4792"/>
                    <a:pt x="180" y="4792"/>
                  </a:cubicBezTo>
                  <a:cubicBezTo>
                    <a:pt x="256" y="4792"/>
                    <a:pt x="310" y="4728"/>
                    <a:pt x="310" y="4645"/>
                  </a:cubicBezTo>
                  <a:lnTo>
                    <a:pt x="310" y="1716"/>
                  </a:lnTo>
                  <a:lnTo>
                    <a:pt x="3906" y="334"/>
                  </a:lnTo>
                  <a:lnTo>
                    <a:pt x="7502" y="1716"/>
                  </a:lnTo>
                  <a:lnTo>
                    <a:pt x="7502" y="6121"/>
                  </a:lnTo>
                  <a:cubicBezTo>
                    <a:pt x="7502" y="6407"/>
                    <a:pt x="7407" y="6669"/>
                    <a:pt x="7264" y="6883"/>
                  </a:cubicBezTo>
                  <a:cubicBezTo>
                    <a:pt x="7145" y="6836"/>
                    <a:pt x="7026" y="6812"/>
                    <a:pt x="6907" y="6788"/>
                  </a:cubicBezTo>
                  <a:cubicBezTo>
                    <a:pt x="7050" y="6598"/>
                    <a:pt x="7145" y="6359"/>
                    <a:pt x="7169" y="6121"/>
                  </a:cubicBezTo>
                  <a:lnTo>
                    <a:pt x="7169" y="2097"/>
                  </a:lnTo>
                  <a:cubicBezTo>
                    <a:pt x="7145" y="2025"/>
                    <a:pt x="7121" y="1978"/>
                    <a:pt x="7050" y="1954"/>
                  </a:cubicBezTo>
                  <a:lnTo>
                    <a:pt x="3978" y="739"/>
                  </a:lnTo>
                  <a:cubicBezTo>
                    <a:pt x="3966" y="727"/>
                    <a:pt x="3948" y="721"/>
                    <a:pt x="3927" y="721"/>
                  </a:cubicBezTo>
                  <a:cubicBezTo>
                    <a:pt x="3906" y="721"/>
                    <a:pt x="3883" y="727"/>
                    <a:pt x="3859" y="739"/>
                  </a:cubicBezTo>
                  <a:lnTo>
                    <a:pt x="787" y="1954"/>
                  </a:lnTo>
                  <a:cubicBezTo>
                    <a:pt x="739" y="1978"/>
                    <a:pt x="691" y="2025"/>
                    <a:pt x="691" y="2097"/>
                  </a:cubicBezTo>
                  <a:lnTo>
                    <a:pt x="691" y="6097"/>
                  </a:lnTo>
                  <a:cubicBezTo>
                    <a:pt x="691" y="6097"/>
                    <a:pt x="1858" y="7788"/>
                    <a:pt x="2358" y="8193"/>
                  </a:cubicBezTo>
                  <a:cubicBezTo>
                    <a:pt x="2811" y="8550"/>
                    <a:pt x="3311" y="8908"/>
                    <a:pt x="3835" y="9217"/>
                  </a:cubicBezTo>
                  <a:cubicBezTo>
                    <a:pt x="3859" y="9229"/>
                    <a:pt x="3889" y="9235"/>
                    <a:pt x="3918" y="9235"/>
                  </a:cubicBezTo>
                  <a:cubicBezTo>
                    <a:pt x="3948" y="9235"/>
                    <a:pt x="3978" y="9229"/>
                    <a:pt x="4002" y="9217"/>
                  </a:cubicBezTo>
                  <a:cubicBezTo>
                    <a:pt x="4145" y="9122"/>
                    <a:pt x="4335" y="9003"/>
                    <a:pt x="4549" y="8860"/>
                  </a:cubicBezTo>
                  <a:cubicBezTo>
                    <a:pt x="4549" y="9003"/>
                    <a:pt x="4573" y="9122"/>
                    <a:pt x="4621" y="9265"/>
                  </a:cubicBezTo>
                  <a:cubicBezTo>
                    <a:pt x="4287" y="9455"/>
                    <a:pt x="4025" y="9622"/>
                    <a:pt x="3906" y="9693"/>
                  </a:cubicBezTo>
                  <a:cubicBezTo>
                    <a:pt x="2835" y="9050"/>
                    <a:pt x="334" y="6121"/>
                    <a:pt x="334" y="6121"/>
                  </a:cubicBezTo>
                  <a:lnTo>
                    <a:pt x="334" y="5335"/>
                  </a:lnTo>
                  <a:cubicBezTo>
                    <a:pt x="334" y="5264"/>
                    <a:pt x="310" y="5193"/>
                    <a:pt x="239" y="5169"/>
                  </a:cubicBezTo>
                  <a:cubicBezTo>
                    <a:pt x="222" y="5160"/>
                    <a:pt x="203" y="5156"/>
                    <a:pt x="184" y="5156"/>
                  </a:cubicBezTo>
                  <a:cubicBezTo>
                    <a:pt x="97" y="5156"/>
                    <a:pt x="1" y="5238"/>
                    <a:pt x="1" y="5335"/>
                  </a:cubicBezTo>
                  <a:lnTo>
                    <a:pt x="1" y="6121"/>
                  </a:lnTo>
                  <a:cubicBezTo>
                    <a:pt x="1" y="6860"/>
                    <a:pt x="668" y="7741"/>
                    <a:pt x="1954" y="8741"/>
                  </a:cubicBezTo>
                  <a:cubicBezTo>
                    <a:pt x="2549" y="9193"/>
                    <a:pt x="3192" y="9622"/>
                    <a:pt x="3835" y="10003"/>
                  </a:cubicBezTo>
                  <a:cubicBezTo>
                    <a:pt x="3859" y="10015"/>
                    <a:pt x="3889" y="10021"/>
                    <a:pt x="3918" y="10021"/>
                  </a:cubicBezTo>
                  <a:cubicBezTo>
                    <a:pt x="3948" y="10021"/>
                    <a:pt x="3978" y="10015"/>
                    <a:pt x="4002" y="10003"/>
                  </a:cubicBezTo>
                  <a:cubicBezTo>
                    <a:pt x="4002" y="10003"/>
                    <a:pt x="4311" y="9836"/>
                    <a:pt x="4740" y="9551"/>
                  </a:cubicBezTo>
                  <a:cubicBezTo>
                    <a:pt x="5083" y="10268"/>
                    <a:pt x="5783" y="10673"/>
                    <a:pt x="6512" y="10673"/>
                  </a:cubicBezTo>
                  <a:cubicBezTo>
                    <a:pt x="6847" y="10673"/>
                    <a:pt x="7187" y="10588"/>
                    <a:pt x="7502" y="10408"/>
                  </a:cubicBezTo>
                  <a:cubicBezTo>
                    <a:pt x="7621" y="10336"/>
                    <a:pt x="7621" y="10146"/>
                    <a:pt x="7407" y="10122"/>
                  </a:cubicBezTo>
                  <a:cubicBezTo>
                    <a:pt x="7129" y="10301"/>
                    <a:pt x="6828" y="10382"/>
                    <a:pt x="6534" y="10382"/>
                  </a:cubicBezTo>
                  <a:cubicBezTo>
                    <a:pt x="5340" y="10382"/>
                    <a:pt x="4256" y="9045"/>
                    <a:pt x="5288" y="7479"/>
                  </a:cubicBezTo>
                  <a:cubicBezTo>
                    <a:pt x="5288" y="7479"/>
                    <a:pt x="5311" y="7455"/>
                    <a:pt x="5335" y="7431"/>
                  </a:cubicBezTo>
                  <a:cubicBezTo>
                    <a:pt x="5763" y="7178"/>
                    <a:pt x="6165" y="7070"/>
                    <a:pt x="6525" y="7070"/>
                  </a:cubicBezTo>
                  <a:cubicBezTo>
                    <a:pt x="7926" y="7070"/>
                    <a:pt x="8679" y="8708"/>
                    <a:pt x="7788" y="9789"/>
                  </a:cubicBezTo>
                  <a:cubicBezTo>
                    <a:pt x="7803" y="9919"/>
                    <a:pt x="7879" y="9979"/>
                    <a:pt x="7953" y="9979"/>
                  </a:cubicBezTo>
                  <a:cubicBezTo>
                    <a:pt x="8000" y="9979"/>
                    <a:pt x="8046" y="9954"/>
                    <a:pt x="8074" y="9908"/>
                  </a:cubicBezTo>
                  <a:cubicBezTo>
                    <a:pt x="8788" y="8979"/>
                    <a:pt x="8550" y="7645"/>
                    <a:pt x="7550" y="7050"/>
                  </a:cubicBezTo>
                  <a:lnTo>
                    <a:pt x="7526" y="7050"/>
                  </a:lnTo>
                  <a:cubicBezTo>
                    <a:pt x="7717" y="6764"/>
                    <a:pt x="7812" y="6455"/>
                    <a:pt x="7836" y="6121"/>
                  </a:cubicBezTo>
                  <a:lnTo>
                    <a:pt x="7836" y="1597"/>
                  </a:lnTo>
                  <a:cubicBezTo>
                    <a:pt x="7812" y="1525"/>
                    <a:pt x="7788" y="1477"/>
                    <a:pt x="7717" y="1454"/>
                  </a:cubicBezTo>
                  <a:lnTo>
                    <a:pt x="39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4"/>
            <p:cNvSpPr/>
            <p:nvPr/>
          </p:nvSpPr>
          <p:spPr>
            <a:xfrm>
              <a:off x="1906025" y="2966024"/>
              <a:ext cx="76014" cy="76014"/>
            </a:xfrm>
            <a:custGeom>
              <a:avLst/>
              <a:gdLst/>
              <a:ahLst/>
              <a:cxnLst/>
              <a:rect l="l" t="t" r="r" b="b"/>
              <a:pathLst>
                <a:path w="2264" h="2264" extrusionOk="0">
                  <a:moveTo>
                    <a:pt x="1287" y="334"/>
                  </a:moveTo>
                  <a:lnTo>
                    <a:pt x="1287" y="811"/>
                  </a:lnTo>
                  <a:cubicBezTo>
                    <a:pt x="1287" y="906"/>
                    <a:pt x="1358" y="977"/>
                    <a:pt x="1454" y="977"/>
                  </a:cubicBezTo>
                  <a:lnTo>
                    <a:pt x="1930" y="977"/>
                  </a:lnTo>
                  <a:lnTo>
                    <a:pt x="1930" y="1311"/>
                  </a:lnTo>
                  <a:lnTo>
                    <a:pt x="1454" y="1311"/>
                  </a:lnTo>
                  <a:cubicBezTo>
                    <a:pt x="1358" y="1311"/>
                    <a:pt x="1287" y="1358"/>
                    <a:pt x="1287" y="1454"/>
                  </a:cubicBezTo>
                  <a:lnTo>
                    <a:pt x="1287" y="1954"/>
                  </a:lnTo>
                  <a:lnTo>
                    <a:pt x="953" y="1954"/>
                  </a:lnTo>
                  <a:lnTo>
                    <a:pt x="953" y="1454"/>
                  </a:lnTo>
                  <a:cubicBezTo>
                    <a:pt x="953" y="1382"/>
                    <a:pt x="882" y="1311"/>
                    <a:pt x="811" y="1311"/>
                  </a:cubicBezTo>
                  <a:lnTo>
                    <a:pt x="310" y="1311"/>
                  </a:lnTo>
                  <a:lnTo>
                    <a:pt x="310" y="977"/>
                  </a:lnTo>
                  <a:lnTo>
                    <a:pt x="811" y="977"/>
                  </a:lnTo>
                  <a:cubicBezTo>
                    <a:pt x="882" y="977"/>
                    <a:pt x="953" y="906"/>
                    <a:pt x="953" y="811"/>
                  </a:cubicBezTo>
                  <a:lnTo>
                    <a:pt x="953" y="334"/>
                  </a:lnTo>
                  <a:close/>
                  <a:moveTo>
                    <a:pt x="811" y="1"/>
                  </a:moveTo>
                  <a:cubicBezTo>
                    <a:pt x="715" y="1"/>
                    <a:pt x="644" y="72"/>
                    <a:pt x="644" y="168"/>
                  </a:cubicBezTo>
                  <a:lnTo>
                    <a:pt x="644" y="668"/>
                  </a:lnTo>
                  <a:lnTo>
                    <a:pt x="168" y="668"/>
                  </a:lnTo>
                  <a:cubicBezTo>
                    <a:pt x="155" y="665"/>
                    <a:pt x="143" y="663"/>
                    <a:pt x="131" y="663"/>
                  </a:cubicBezTo>
                  <a:cubicBezTo>
                    <a:pt x="55" y="663"/>
                    <a:pt x="1" y="728"/>
                    <a:pt x="1" y="811"/>
                  </a:cubicBezTo>
                  <a:lnTo>
                    <a:pt x="1" y="1454"/>
                  </a:lnTo>
                  <a:cubicBezTo>
                    <a:pt x="1" y="1549"/>
                    <a:pt x="72" y="1620"/>
                    <a:pt x="168" y="1620"/>
                  </a:cubicBezTo>
                  <a:lnTo>
                    <a:pt x="644" y="1620"/>
                  </a:lnTo>
                  <a:lnTo>
                    <a:pt x="644" y="2097"/>
                  </a:lnTo>
                  <a:cubicBezTo>
                    <a:pt x="644" y="2192"/>
                    <a:pt x="715" y="2263"/>
                    <a:pt x="811" y="2263"/>
                  </a:cubicBezTo>
                  <a:lnTo>
                    <a:pt x="1454" y="2263"/>
                  </a:lnTo>
                  <a:cubicBezTo>
                    <a:pt x="1525" y="2263"/>
                    <a:pt x="1596" y="2192"/>
                    <a:pt x="1596" y="2097"/>
                  </a:cubicBezTo>
                  <a:lnTo>
                    <a:pt x="1596" y="1620"/>
                  </a:lnTo>
                  <a:lnTo>
                    <a:pt x="2097" y="1620"/>
                  </a:lnTo>
                  <a:cubicBezTo>
                    <a:pt x="2192" y="1620"/>
                    <a:pt x="2263" y="1549"/>
                    <a:pt x="2263" y="1454"/>
                  </a:cubicBezTo>
                  <a:lnTo>
                    <a:pt x="2263" y="811"/>
                  </a:lnTo>
                  <a:cubicBezTo>
                    <a:pt x="2263" y="728"/>
                    <a:pt x="2209" y="663"/>
                    <a:pt x="2133" y="663"/>
                  </a:cubicBezTo>
                  <a:cubicBezTo>
                    <a:pt x="2121" y="663"/>
                    <a:pt x="2109" y="665"/>
                    <a:pt x="2097" y="668"/>
                  </a:cubicBezTo>
                  <a:lnTo>
                    <a:pt x="1596" y="668"/>
                  </a:lnTo>
                  <a:lnTo>
                    <a:pt x="1596" y="168"/>
                  </a:lnTo>
                  <a:cubicBezTo>
                    <a:pt x="1596" y="72"/>
                    <a:pt x="1525" y="1"/>
                    <a:pt x="1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64"/>
          <p:cNvGrpSpPr/>
          <p:nvPr/>
        </p:nvGrpSpPr>
        <p:grpSpPr>
          <a:xfrm>
            <a:off x="2462530" y="2711761"/>
            <a:ext cx="348643" cy="358245"/>
            <a:chOff x="2462530" y="2711761"/>
            <a:chExt cx="348643" cy="358245"/>
          </a:xfrm>
        </p:grpSpPr>
        <p:sp>
          <p:nvSpPr>
            <p:cNvPr id="1474" name="Google Shape;1474;p64"/>
            <p:cNvSpPr/>
            <p:nvPr/>
          </p:nvSpPr>
          <p:spPr>
            <a:xfrm>
              <a:off x="2462530" y="2711761"/>
              <a:ext cx="348643" cy="358245"/>
            </a:xfrm>
            <a:custGeom>
              <a:avLst/>
              <a:gdLst/>
              <a:ahLst/>
              <a:cxnLst/>
              <a:rect l="l" t="t" r="r" b="b"/>
              <a:pathLst>
                <a:path w="10384" h="10670" extrusionOk="0">
                  <a:moveTo>
                    <a:pt x="8764" y="2263"/>
                  </a:moveTo>
                  <a:lnTo>
                    <a:pt x="8764" y="3240"/>
                  </a:lnTo>
                  <a:lnTo>
                    <a:pt x="8431" y="3240"/>
                  </a:lnTo>
                  <a:lnTo>
                    <a:pt x="8431" y="2263"/>
                  </a:lnTo>
                  <a:close/>
                  <a:moveTo>
                    <a:pt x="9074" y="3264"/>
                  </a:moveTo>
                  <a:cubicBezTo>
                    <a:pt x="9265" y="3311"/>
                    <a:pt x="9407" y="3502"/>
                    <a:pt x="9407" y="3716"/>
                  </a:cubicBezTo>
                  <a:lnTo>
                    <a:pt x="9407" y="5026"/>
                  </a:lnTo>
                  <a:cubicBezTo>
                    <a:pt x="9407" y="5288"/>
                    <a:pt x="9193" y="5502"/>
                    <a:pt x="8931" y="5502"/>
                  </a:cubicBezTo>
                  <a:lnTo>
                    <a:pt x="8431" y="5502"/>
                  </a:lnTo>
                  <a:lnTo>
                    <a:pt x="8431" y="3549"/>
                  </a:lnTo>
                  <a:lnTo>
                    <a:pt x="8931" y="3549"/>
                  </a:lnTo>
                  <a:cubicBezTo>
                    <a:pt x="9003" y="3549"/>
                    <a:pt x="9074" y="3478"/>
                    <a:pt x="9074" y="3406"/>
                  </a:cubicBezTo>
                  <a:lnTo>
                    <a:pt x="9074" y="3264"/>
                  </a:lnTo>
                  <a:close/>
                  <a:moveTo>
                    <a:pt x="9074" y="2597"/>
                  </a:moveTo>
                  <a:cubicBezTo>
                    <a:pt x="9646" y="2668"/>
                    <a:pt x="10050" y="3144"/>
                    <a:pt x="10050" y="3716"/>
                  </a:cubicBezTo>
                  <a:lnTo>
                    <a:pt x="10074" y="5002"/>
                  </a:lnTo>
                  <a:cubicBezTo>
                    <a:pt x="10074" y="5621"/>
                    <a:pt x="9550" y="6145"/>
                    <a:pt x="8931" y="6145"/>
                  </a:cubicBezTo>
                  <a:lnTo>
                    <a:pt x="8431" y="6145"/>
                  </a:lnTo>
                  <a:lnTo>
                    <a:pt x="8431" y="5812"/>
                  </a:lnTo>
                  <a:lnTo>
                    <a:pt x="8931" y="5812"/>
                  </a:lnTo>
                  <a:cubicBezTo>
                    <a:pt x="9360" y="5812"/>
                    <a:pt x="9717" y="5454"/>
                    <a:pt x="9717" y="5002"/>
                  </a:cubicBezTo>
                  <a:lnTo>
                    <a:pt x="9717" y="3716"/>
                  </a:lnTo>
                  <a:cubicBezTo>
                    <a:pt x="9717" y="3335"/>
                    <a:pt x="9455" y="3002"/>
                    <a:pt x="9074" y="2930"/>
                  </a:cubicBezTo>
                  <a:lnTo>
                    <a:pt x="9074" y="2597"/>
                  </a:lnTo>
                  <a:close/>
                  <a:moveTo>
                    <a:pt x="1311" y="5836"/>
                  </a:moveTo>
                  <a:lnTo>
                    <a:pt x="1311" y="6169"/>
                  </a:lnTo>
                  <a:cubicBezTo>
                    <a:pt x="930" y="6240"/>
                    <a:pt x="668" y="6574"/>
                    <a:pt x="668" y="6955"/>
                  </a:cubicBezTo>
                  <a:lnTo>
                    <a:pt x="668" y="8241"/>
                  </a:lnTo>
                  <a:cubicBezTo>
                    <a:pt x="668" y="8693"/>
                    <a:pt x="1025" y="9050"/>
                    <a:pt x="1453" y="9050"/>
                  </a:cubicBezTo>
                  <a:lnTo>
                    <a:pt x="1644" y="9050"/>
                  </a:lnTo>
                  <a:lnTo>
                    <a:pt x="1644" y="9384"/>
                  </a:lnTo>
                  <a:lnTo>
                    <a:pt x="1477" y="9384"/>
                  </a:lnTo>
                  <a:cubicBezTo>
                    <a:pt x="858" y="9384"/>
                    <a:pt x="334" y="8884"/>
                    <a:pt x="334" y="8241"/>
                  </a:cubicBezTo>
                  <a:lnTo>
                    <a:pt x="334" y="6955"/>
                  </a:lnTo>
                  <a:cubicBezTo>
                    <a:pt x="334" y="6383"/>
                    <a:pt x="763" y="5907"/>
                    <a:pt x="1311" y="5836"/>
                  </a:cubicBezTo>
                  <a:close/>
                  <a:moveTo>
                    <a:pt x="2287" y="8741"/>
                  </a:moveTo>
                  <a:lnTo>
                    <a:pt x="2287" y="9717"/>
                  </a:lnTo>
                  <a:lnTo>
                    <a:pt x="1954" y="9717"/>
                  </a:lnTo>
                  <a:lnTo>
                    <a:pt x="1954" y="8741"/>
                  </a:lnTo>
                  <a:close/>
                  <a:moveTo>
                    <a:pt x="5859" y="8741"/>
                  </a:moveTo>
                  <a:lnTo>
                    <a:pt x="5859" y="9717"/>
                  </a:lnTo>
                  <a:lnTo>
                    <a:pt x="3263" y="9717"/>
                  </a:lnTo>
                  <a:lnTo>
                    <a:pt x="3263" y="8741"/>
                  </a:lnTo>
                  <a:close/>
                  <a:moveTo>
                    <a:pt x="5264" y="8098"/>
                  </a:moveTo>
                  <a:cubicBezTo>
                    <a:pt x="5478" y="8098"/>
                    <a:pt x="5692" y="8217"/>
                    <a:pt x="5788" y="8431"/>
                  </a:cubicBezTo>
                  <a:lnTo>
                    <a:pt x="3097" y="8431"/>
                  </a:lnTo>
                  <a:cubicBezTo>
                    <a:pt x="3001" y="8431"/>
                    <a:pt x="2930" y="8503"/>
                    <a:pt x="2930" y="8574"/>
                  </a:cubicBezTo>
                  <a:lnTo>
                    <a:pt x="2930" y="9860"/>
                  </a:lnTo>
                  <a:cubicBezTo>
                    <a:pt x="2930" y="9955"/>
                    <a:pt x="3001" y="10027"/>
                    <a:pt x="3097" y="10027"/>
                  </a:cubicBezTo>
                  <a:lnTo>
                    <a:pt x="5788" y="10027"/>
                  </a:lnTo>
                  <a:cubicBezTo>
                    <a:pt x="5692" y="10241"/>
                    <a:pt x="5478" y="10360"/>
                    <a:pt x="5264" y="10360"/>
                  </a:cubicBezTo>
                  <a:lnTo>
                    <a:pt x="2763" y="10360"/>
                  </a:lnTo>
                  <a:cubicBezTo>
                    <a:pt x="2668" y="10360"/>
                    <a:pt x="2597" y="10289"/>
                    <a:pt x="2597" y="10217"/>
                  </a:cubicBezTo>
                  <a:lnTo>
                    <a:pt x="2597" y="8241"/>
                  </a:lnTo>
                  <a:cubicBezTo>
                    <a:pt x="2597" y="8146"/>
                    <a:pt x="2668" y="8098"/>
                    <a:pt x="2763" y="8098"/>
                  </a:cubicBezTo>
                  <a:close/>
                  <a:moveTo>
                    <a:pt x="1501" y="1"/>
                  </a:moveTo>
                  <a:cubicBezTo>
                    <a:pt x="1406" y="1"/>
                    <a:pt x="1334" y="72"/>
                    <a:pt x="1334" y="168"/>
                  </a:cubicBezTo>
                  <a:lnTo>
                    <a:pt x="1334" y="1763"/>
                  </a:lnTo>
                  <a:cubicBezTo>
                    <a:pt x="1334" y="1763"/>
                    <a:pt x="1334" y="1787"/>
                    <a:pt x="1334" y="1787"/>
                  </a:cubicBezTo>
                  <a:cubicBezTo>
                    <a:pt x="1370" y="1832"/>
                    <a:pt x="1420" y="1853"/>
                    <a:pt x="1468" y="1853"/>
                  </a:cubicBezTo>
                  <a:cubicBezTo>
                    <a:pt x="1546" y="1853"/>
                    <a:pt x="1620" y="1796"/>
                    <a:pt x="1620" y="1692"/>
                  </a:cubicBezTo>
                  <a:lnTo>
                    <a:pt x="1620" y="668"/>
                  </a:lnTo>
                  <a:cubicBezTo>
                    <a:pt x="1620" y="477"/>
                    <a:pt x="1787" y="311"/>
                    <a:pt x="2001" y="311"/>
                  </a:cubicBezTo>
                  <a:lnTo>
                    <a:pt x="7740" y="311"/>
                  </a:lnTo>
                  <a:cubicBezTo>
                    <a:pt x="7955" y="311"/>
                    <a:pt x="8121" y="477"/>
                    <a:pt x="8121" y="668"/>
                  </a:cubicBezTo>
                  <a:lnTo>
                    <a:pt x="8121" y="6764"/>
                  </a:lnTo>
                  <a:cubicBezTo>
                    <a:pt x="8121" y="6955"/>
                    <a:pt x="7955" y="7121"/>
                    <a:pt x="7740" y="7121"/>
                  </a:cubicBezTo>
                  <a:lnTo>
                    <a:pt x="1787" y="7121"/>
                  </a:lnTo>
                  <a:cubicBezTo>
                    <a:pt x="1692" y="7121"/>
                    <a:pt x="1620" y="7050"/>
                    <a:pt x="1620" y="6955"/>
                  </a:cubicBezTo>
                  <a:lnTo>
                    <a:pt x="1620" y="2335"/>
                  </a:lnTo>
                  <a:cubicBezTo>
                    <a:pt x="1620" y="2311"/>
                    <a:pt x="1596" y="2311"/>
                    <a:pt x="1596" y="2287"/>
                  </a:cubicBezTo>
                  <a:cubicBezTo>
                    <a:pt x="1554" y="2253"/>
                    <a:pt x="1506" y="2238"/>
                    <a:pt x="1460" y="2238"/>
                  </a:cubicBezTo>
                  <a:cubicBezTo>
                    <a:pt x="1377" y="2238"/>
                    <a:pt x="1302" y="2290"/>
                    <a:pt x="1287" y="2382"/>
                  </a:cubicBezTo>
                  <a:lnTo>
                    <a:pt x="1287" y="5526"/>
                  </a:lnTo>
                  <a:cubicBezTo>
                    <a:pt x="548" y="5597"/>
                    <a:pt x="1" y="6217"/>
                    <a:pt x="1" y="6955"/>
                  </a:cubicBezTo>
                  <a:lnTo>
                    <a:pt x="1" y="8265"/>
                  </a:lnTo>
                  <a:cubicBezTo>
                    <a:pt x="1" y="9074"/>
                    <a:pt x="644" y="9717"/>
                    <a:pt x="1453" y="9717"/>
                  </a:cubicBezTo>
                  <a:lnTo>
                    <a:pt x="1620" y="9717"/>
                  </a:lnTo>
                  <a:lnTo>
                    <a:pt x="1620" y="9932"/>
                  </a:lnTo>
                  <a:cubicBezTo>
                    <a:pt x="1620" y="9979"/>
                    <a:pt x="1668" y="10027"/>
                    <a:pt x="1739" y="10027"/>
                  </a:cubicBezTo>
                  <a:lnTo>
                    <a:pt x="2263" y="10027"/>
                  </a:lnTo>
                  <a:lnTo>
                    <a:pt x="2263" y="10360"/>
                  </a:lnTo>
                  <a:cubicBezTo>
                    <a:pt x="2263" y="10527"/>
                    <a:pt x="2406" y="10670"/>
                    <a:pt x="2597" y="10670"/>
                  </a:cubicBezTo>
                  <a:lnTo>
                    <a:pt x="7288" y="10670"/>
                  </a:lnTo>
                  <a:cubicBezTo>
                    <a:pt x="7359" y="10670"/>
                    <a:pt x="7455" y="10598"/>
                    <a:pt x="7455" y="10503"/>
                  </a:cubicBezTo>
                  <a:lnTo>
                    <a:pt x="7455" y="9836"/>
                  </a:lnTo>
                  <a:cubicBezTo>
                    <a:pt x="7455" y="9813"/>
                    <a:pt x="7431" y="9813"/>
                    <a:pt x="7431" y="9789"/>
                  </a:cubicBezTo>
                  <a:cubicBezTo>
                    <a:pt x="7395" y="9744"/>
                    <a:pt x="7342" y="9723"/>
                    <a:pt x="7290" y="9723"/>
                  </a:cubicBezTo>
                  <a:cubicBezTo>
                    <a:pt x="7204" y="9723"/>
                    <a:pt x="7121" y="9780"/>
                    <a:pt x="7121" y="9884"/>
                  </a:cubicBezTo>
                  <a:lnTo>
                    <a:pt x="7121" y="10313"/>
                  </a:lnTo>
                  <a:cubicBezTo>
                    <a:pt x="7121" y="10336"/>
                    <a:pt x="7097" y="10360"/>
                    <a:pt x="7074" y="10360"/>
                  </a:cubicBezTo>
                  <a:lnTo>
                    <a:pt x="5954" y="10360"/>
                  </a:lnTo>
                  <a:cubicBezTo>
                    <a:pt x="6050" y="10241"/>
                    <a:pt x="6121" y="10098"/>
                    <a:pt x="6145" y="9932"/>
                  </a:cubicBezTo>
                  <a:cubicBezTo>
                    <a:pt x="6169" y="9884"/>
                    <a:pt x="6145" y="9979"/>
                    <a:pt x="6145" y="8574"/>
                  </a:cubicBezTo>
                  <a:cubicBezTo>
                    <a:pt x="6121" y="8407"/>
                    <a:pt x="6050" y="8217"/>
                    <a:pt x="5931" y="8098"/>
                  </a:cubicBezTo>
                  <a:lnTo>
                    <a:pt x="6978" y="8098"/>
                  </a:lnTo>
                  <a:cubicBezTo>
                    <a:pt x="7050" y="8098"/>
                    <a:pt x="7121" y="8169"/>
                    <a:pt x="7121" y="8241"/>
                  </a:cubicBezTo>
                  <a:lnTo>
                    <a:pt x="7121" y="9193"/>
                  </a:lnTo>
                  <a:cubicBezTo>
                    <a:pt x="7121" y="9289"/>
                    <a:pt x="7193" y="9360"/>
                    <a:pt x="7264" y="9360"/>
                  </a:cubicBezTo>
                  <a:cubicBezTo>
                    <a:pt x="7277" y="9363"/>
                    <a:pt x="7289" y="9365"/>
                    <a:pt x="7300" y="9365"/>
                  </a:cubicBezTo>
                  <a:cubicBezTo>
                    <a:pt x="7377" y="9365"/>
                    <a:pt x="7431" y="9300"/>
                    <a:pt x="7431" y="9217"/>
                  </a:cubicBezTo>
                  <a:lnTo>
                    <a:pt x="7431" y="8241"/>
                  </a:lnTo>
                  <a:cubicBezTo>
                    <a:pt x="7431" y="7979"/>
                    <a:pt x="7217" y="7788"/>
                    <a:pt x="6978" y="7788"/>
                  </a:cubicBezTo>
                  <a:lnTo>
                    <a:pt x="2763" y="7788"/>
                  </a:lnTo>
                  <a:cubicBezTo>
                    <a:pt x="2750" y="7787"/>
                    <a:pt x="2737" y="7786"/>
                    <a:pt x="2724" y="7786"/>
                  </a:cubicBezTo>
                  <a:cubicBezTo>
                    <a:pt x="2480" y="7786"/>
                    <a:pt x="2287" y="7992"/>
                    <a:pt x="2287" y="8241"/>
                  </a:cubicBezTo>
                  <a:lnTo>
                    <a:pt x="2287" y="8431"/>
                  </a:lnTo>
                  <a:lnTo>
                    <a:pt x="1811" y="8431"/>
                  </a:lnTo>
                  <a:cubicBezTo>
                    <a:pt x="1715" y="8431"/>
                    <a:pt x="1644" y="8503"/>
                    <a:pt x="1644" y="8574"/>
                  </a:cubicBezTo>
                  <a:lnTo>
                    <a:pt x="1644" y="8765"/>
                  </a:lnTo>
                  <a:lnTo>
                    <a:pt x="1477" y="8765"/>
                  </a:lnTo>
                  <a:cubicBezTo>
                    <a:pt x="1215" y="8765"/>
                    <a:pt x="977" y="8527"/>
                    <a:pt x="977" y="8265"/>
                  </a:cubicBezTo>
                  <a:lnTo>
                    <a:pt x="977" y="6979"/>
                  </a:lnTo>
                  <a:cubicBezTo>
                    <a:pt x="977" y="6764"/>
                    <a:pt x="1120" y="6574"/>
                    <a:pt x="1311" y="6502"/>
                  </a:cubicBezTo>
                  <a:lnTo>
                    <a:pt x="1311" y="6764"/>
                  </a:lnTo>
                  <a:cubicBezTo>
                    <a:pt x="1311" y="7145"/>
                    <a:pt x="1620" y="7455"/>
                    <a:pt x="2001" y="7455"/>
                  </a:cubicBezTo>
                  <a:lnTo>
                    <a:pt x="7764" y="7455"/>
                  </a:lnTo>
                  <a:cubicBezTo>
                    <a:pt x="8145" y="7455"/>
                    <a:pt x="8455" y="7145"/>
                    <a:pt x="8455" y="6764"/>
                  </a:cubicBezTo>
                  <a:lnTo>
                    <a:pt x="8455" y="6479"/>
                  </a:lnTo>
                  <a:lnTo>
                    <a:pt x="8931" y="6479"/>
                  </a:lnTo>
                  <a:cubicBezTo>
                    <a:pt x="9717" y="6479"/>
                    <a:pt x="10384" y="5812"/>
                    <a:pt x="10384" y="5026"/>
                  </a:cubicBezTo>
                  <a:lnTo>
                    <a:pt x="10384" y="3716"/>
                  </a:lnTo>
                  <a:cubicBezTo>
                    <a:pt x="10360" y="2978"/>
                    <a:pt x="9812" y="2359"/>
                    <a:pt x="9074" y="2287"/>
                  </a:cubicBezTo>
                  <a:lnTo>
                    <a:pt x="9098" y="2263"/>
                  </a:lnTo>
                  <a:lnTo>
                    <a:pt x="9098" y="2097"/>
                  </a:lnTo>
                  <a:cubicBezTo>
                    <a:pt x="9098" y="2001"/>
                    <a:pt x="9026" y="1930"/>
                    <a:pt x="8931" y="1930"/>
                  </a:cubicBezTo>
                  <a:lnTo>
                    <a:pt x="8431" y="1930"/>
                  </a:lnTo>
                  <a:lnTo>
                    <a:pt x="8431" y="644"/>
                  </a:lnTo>
                  <a:cubicBezTo>
                    <a:pt x="8431" y="287"/>
                    <a:pt x="8145" y="1"/>
                    <a:pt x="7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4"/>
            <p:cNvSpPr/>
            <p:nvPr/>
          </p:nvSpPr>
          <p:spPr>
            <a:xfrm>
              <a:off x="2528908" y="2734155"/>
              <a:ext cx="195138" cy="162369"/>
            </a:xfrm>
            <a:custGeom>
              <a:avLst/>
              <a:gdLst/>
              <a:ahLst/>
              <a:cxnLst/>
              <a:rect l="l" t="t" r="r" b="b"/>
              <a:pathLst>
                <a:path w="5812" h="4836" extrusionOk="0">
                  <a:moveTo>
                    <a:pt x="167" y="1"/>
                  </a:moveTo>
                  <a:cubicBezTo>
                    <a:pt x="72" y="1"/>
                    <a:pt x="0" y="72"/>
                    <a:pt x="0" y="168"/>
                  </a:cubicBezTo>
                  <a:lnTo>
                    <a:pt x="0" y="4692"/>
                  </a:lnTo>
                  <a:cubicBezTo>
                    <a:pt x="0" y="4764"/>
                    <a:pt x="72" y="4835"/>
                    <a:pt x="167" y="4835"/>
                  </a:cubicBezTo>
                  <a:lnTo>
                    <a:pt x="3977" y="4835"/>
                  </a:lnTo>
                  <a:cubicBezTo>
                    <a:pt x="4049" y="4835"/>
                    <a:pt x="4120" y="4787"/>
                    <a:pt x="4120" y="4692"/>
                  </a:cubicBezTo>
                  <a:cubicBezTo>
                    <a:pt x="4144" y="4597"/>
                    <a:pt x="4073" y="4526"/>
                    <a:pt x="3977" y="4526"/>
                  </a:cubicBezTo>
                  <a:lnTo>
                    <a:pt x="310" y="4526"/>
                  </a:lnTo>
                  <a:lnTo>
                    <a:pt x="310" y="310"/>
                  </a:lnTo>
                  <a:lnTo>
                    <a:pt x="5502" y="310"/>
                  </a:lnTo>
                  <a:lnTo>
                    <a:pt x="5502" y="4526"/>
                  </a:lnTo>
                  <a:lnTo>
                    <a:pt x="4644" y="4526"/>
                  </a:lnTo>
                  <a:cubicBezTo>
                    <a:pt x="4573" y="4526"/>
                    <a:pt x="4501" y="4573"/>
                    <a:pt x="4501" y="4668"/>
                  </a:cubicBezTo>
                  <a:cubicBezTo>
                    <a:pt x="4477" y="4764"/>
                    <a:pt x="4549" y="4835"/>
                    <a:pt x="4644" y="4835"/>
                  </a:cubicBezTo>
                  <a:lnTo>
                    <a:pt x="5668" y="4835"/>
                  </a:lnTo>
                  <a:cubicBezTo>
                    <a:pt x="5740" y="4835"/>
                    <a:pt x="5811" y="4764"/>
                    <a:pt x="5811" y="4692"/>
                  </a:cubicBezTo>
                  <a:lnTo>
                    <a:pt x="5811" y="168"/>
                  </a:lnTo>
                  <a:cubicBezTo>
                    <a:pt x="5811" y="72"/>
                    <a:pt x="5740" y="1"/>
                    <a:pt x="5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4"/>
            <p:cNvSpPr/>
            <p:nvPr/>
          </p:nvSpPr>
          <p:spPr>
            <a:xfrm>
              <a:off x="2550497" y="2755744"/>
              <a:ext cx="108783" cy="119191"/>
            </a:xfrm>
            <a:custGeom>
              <a:avLst/>
              <a:gdLst/>
              <a:ahLst/>
              <a:cxnLst/>
              <a:rect l="l" t="t" r="r" b="b"/>
              <a:pathLst>
                <a:path w="3240" h="3550" extrusionOk="0">
                  <a:moveTo>
                    <a:pt x="2930" y="310"/>
                  </a:moveTo>
                  <a:lnTo>
                    <a:pt x="2930" y="3240"/>
                  </a:lnTo>
                  <a:lnTo>
                    <a:pt x="310" y="3240"/>
                  </a:lnTo>
                  <a:lnTo>
                    <a:pt x="310" y="310"/>
                  </a:lnTo>
                  <a:close/>
                  <a:moveTo>
                    <a:pt x="167" y="1"/>
                  </a:moveTo>
                  <a:cubicBezTo>
                    <a:pt x="72" y="1"/>
                    <a:pt x="0" y="72"/>
                    <a:pt x="0" y="167"/>
                  </a:cubicBezTo>
                  <a:lnTo>
                    <a:pt x="0" y="3382"/>
                  </a:lnTo>
                  <a:cubicBezTo>
                    <a:pt x="0" y="3478"/>
                    <a:pt x="72" y="3549"/>
                    <a:pt x="167" y="3549"/>
                  </a:cubicBezTo>
                  <a:lnTo>
                    <a:pt x="3072" y="3549"/>
                  </a:lnTo>
                  <a:cubicBezTo>
                    <a:pt x="3168" y="3549"/>
                    <a:pt x="3239" y="3478"/>
                    <a:pt x="3239" y="3382"/>
                  </a:cubicBezTo>
                  <a:lnTo>
                    <a:pt x="3239" y="167"/>
                  </a:lnTo>
                  <a:cubicBezTo>
                    <a:pt x="3239" y="72"/>
                    <a:pt x="3168"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4"/>
            <p:cNvSpPr/>
            <p:nvPr/>
          </p:nvSpPr>
          <p:spPr>
            <a:xfrm>
              <a:off x="2528102" y="2907671"/>
              <a:ext cx="44017" cy="32031"/>
            </a:xfrm>
            <a:custGeom>
              <a:avLst/>
              <a:gdLst/>
              <a:ahLst/>
              <a:cxnLst/>
              <a:rect l="l" t="t" r="r" b="b"/>
              <a:pathLst>
                <a:path w="1311" h="954" extrusionOk="0">
                  <a:moveTo>
                    <a:pt x="810" y="310"/>
                  </a:moveTo>
                  <a:cubicBezTo>
                    <a:pt x="905" y="310"/>
                    <a:pt x="977" y="382"/>
                    <a:pt x="977" y="477"/>
                  </a:cubicBezTo>
                  <a:cubicBezTo>
                    <a:pt x="1001" y="572"/>
                    <a:pt x="905" y="644"/>
                    <a:pt x="810" y="644"/>
                  </a:cubicBezTo>
                  <a:lnTo>
                    <a:pt x="501" y="644"/>
                  </a:lnTo>
                  <a:cubicBezTo>
                    <a:pt x="405" y="644"/>
                    <a:pt x="334" y="572"/>
                    <a:pt x="334" y="501"/>
                  </a:cubicBezTo>
                  <a:cubicBezTo>
                    <a:pt x="334" y="405"/>
                    <a:pt x="405" y="310"/>
                    <a:pt x="501" y="310"/>
                  </a:cubicBezTo>
                  <a:close/>
                  <a:moveTo>
                    <a:pt x="501" y="1"/>
                  </a:moveTo>
                  <a:cubicBezTo>
                    <a:pt x="263" y="1"/>
                    <a:pt x="48" y="191"/>
                    <a:pt x="24" y="429"/>
                  </a:cubicBezTo>
                  <a:cubicBezTo>
                    <a:pt x="1" y="715"/>
                    <a:pt x="215" y="953"/>
                    <a:pt x="501" y="953"/>
                  </a:cubicBezTo>
                  <a:lnTo>
                    <a:pt x="786" y="953"/>
                  </a:lnTo>
                  <a:cubicBezTo>
                    <a:pt x="1048" y="953"/>
                    <a:pt x="1263" y="786"/>
                    <a:pt x="1287" y="524"/>
                  </a:cubicBezTo>
                  <a:cubicBezTo>
                    <a:pt x="1310" y="239"/>
                    <a:pt x="1096"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4"/>
            <p:cNvSpPr/>
            <p:nvPr/>
          </p:nvSpPr>
          <p:spPr>
            <a:xfrm>
              <a:off x="2582460" y="2907671"/>
              <a:ext cx="44017" cy="32031"/>
            </a:xfrm>
            <a:custGeom>
              <a:avLst/>
              <a:gdLst/>
              <a:ahLst/>
              <a:cxnLst/>
              <a:rect l="l" t="t" r="r" b="b"/>
              <a:pathLst>
                <a:path w="1311" h="954" extrusionOk="0">
                  <a:moveTo>
                    <a:pt x="834" y="310"/>
                  </a:moveTo>
                  <a:cubicBezTo>
                    <a:pt x="930" y="310"/>
                    <a:pt x="1001" y="405"/>
                    <a:pt x="1001" y="501"/>
                  </a:cubicBezTo>
                  <a:cubicBezTo>
                    <a:pt x="980" y="583"/>
                    <a:pt x="924" y="648"/>
                    <a:pt x="847" y="648"/>
                  </a:cubicBezTo>
                  <a:cubicBezTo>
                    <a:pt x="835" y="648"/>
                    <a:pt x="823" y="647"/>
                    <a:pt x="811" y="644"/>
                  </a:cubicBezTo>
                  <a:lnTo>
                    <a:pt x="525" y="644"/>
                  </a:lnTo>
                  <a:cubicBezTo>
                    <a:pt x="430" y="644"/>
                    <a:pt x="358" y="572"/>
                    <a:pt x="334" y="501"/>
                  </a:cubicBezTo>
                  <a:cubicBezTo>
                    <a:pt x="334" y="405"/>
                    <a:pt x="406" y="310"/>
                    <a:pt x="501" y="310"/>
                  </a:cubicBezTo>
                  <a:close/>
                  <a:moveTo>
                    <a:pt x="501" y="1"/>
                  </a:moveTo>
                  <a:cubicBezTo>
                    <a:pt x="215" y="1"/>
                    <a:pt x="1" y="239"/>
                    <a:pt x="25" y="524"/>
                  </a:cubicBezTo>
                  <a:cubicBezTo>
                    <a:pt x="49" y="786"/>
                    <a:pt x="263" y="953"/>
                    <a:pt x="501" y="953"/>
                  </a:cubicBezTo>
                  <a:lnTo>
                    <a:pt x="811" y="953"/>
                  </a:lnTo>
                  <a:cubicBezTo>
                    <a:pt x="1049" y="953"/>
                    <a:pt x="1263" y="786"/>
                    <a:pt x="1287" y="524"/>
                  </a:cubicBezTo>
                  <a:cubicBezTo>
                    <a:pt x="1311" y="239"/>
                    <a:pt x="1096" y="1"/>
                    <a:pt x="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4"/>
            <p:cNvSpPr/>
            <p:nvPr/>
          </p:nvSpPr>
          <p:spPr>
            <a:xfrm>
              <a:off x="2664820" y="2907671"/>
              <a:ext cx="59999" cy="32031"/>
            </a:xfrm>
            <a:custGeom>
              <a:avLst/>
              <a:gdLst/>
              <a:ahLst/>
              <a:cxnLst/>
              <a:rect l="l" t="t" r="r" b="b"/>
              <a:pathLst>
                <a:path w="1787" h="954" extrusionOk="0">
                  <a:moveTo>
                    <a:pt x="1263" y="310"/>
                  </a:moveTo>
                  <a:cubicBezTo>
                    <a:pt x="1358" y="310"/>
                    <a:pt x="1430" y="382"/>
                    <a:pt x="1454" y="477"/>
                  </a:cubicBezTo>
                  <a:cubicBezTo>
                    <a:pt x="1454" y="572"/>
                    <a:pt x="1382" y="644"/>
                    <a:pt x="1287" y="644"/>
                  </a:cubicBezTo>
                  <a:lnTo>
                    <a:pt x="644" y="644"/>
                  </a:lnTo>
                  <a:cubicBezTo>
                    <a:pt x="549" y="644"/>
                    <a:pt x="477" y="572"/>
                    <a:pt x="453" y="501"/>
                  </a:cubicBezTo>
                  <a:cubicBezTo>
                    <a:pt x="453" y="405"/>
                    <a:pt x="525" y="310"/>
                    <a:pt x="620" y="310"/>
                  </a:cubicBezTo>
                  <a:close/>
                  <a:moveTo>
                    <a:pt x="644" y="1"/>
                  </a:moveTo>
                  <a:cubicBezTo>
                    <a:pt x="1" y="1"/>
                    <a:pt x="1" y="953"/>
                    <a:pt x="644" y="953"/>
                  </a:cubicBezTo>
                  <a:lnTo>
                    <a:pt x="1263" y="953"/>
                  </a:lnTo>
                  <a:cubicBezTo>
                    <a:pt x="1525" y="953"/>
                    <a:pt x="1739" y="786"/>
                    <a:pt x="1763" y="524"/>
                  </a:cubicBezTo>
                  <a:cubicBezTo>
                    <a:pt x="1787" y="239"/>
                    <a:pt x="1549"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4"/>
            <p:cNvSpPr/>
            <p:nvPr/>
          </p:nvSpPr>
          <p:spPr>
            <a:xfrm>
              <a:off x="2669621" y="2777332"/>
              <a:ext cx="32836" cy="10442"/>
            </a:xfrm>
            <a:custGeom>
              <a:avLst/>
              <a:gdLst/>
              <a:ahLst/>
              <a:cxnLst/>
              <a:rect l="l" t="t" r="r" b="b"/>
              <a:pathLst>
                <a:path w="978" h="311" extrusionOk="0">
                  <a:moveTo>
                    <a:pt x="167" y="1"/>
                  </a:moveTo>
                  <a:cubicBezTo>
                    <a:pt x="96" y="1"/>
                    <a:pt x="25" y="72"/>
                    <a:pt x="1" y="144"/>
                  </a:cubicBezTo>
                  <a:cubicBezTo>
                    <a:pt x="1" y="239"/>
                    <a:pt x="72" y="310"/>
                    <a:pt x="167" y="310"/>
                  </a:cubicBezTo>
                  <a:lnTo>
                    <a:pt x="810" y="310"/>
                  </a:lnTo>
                  <a:cubicBezTo>
                    <a:pt x="882" y="310"/>
                    <a:pt x="953" y="263"/>
                    <a:pt x="977" y="191"/>
                  </a:cubicBezTo>
                  <a:cubicBezTo>
                    <a:pt x="977" y="96"/>
                    <a:pt x="906"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4"/>
            <p:cNvSpPr/>
            <p:nvPr/>
          </p:nvSpPr>
          <p:spPr>
            <a:xfrm>
              <a:off x="2669621" y="2809967"/>
              <a:ext cx="32836" cy="10576"/>
            </a:xfrm>
            <a:custGeom>
              <a:avLst/>
              <a:gdLst/>
              <a:ahLst/>
              <a:cxnLst/>
              <a:rect l="l" t="t" r="r" b="b"/>
              <a:pathLst>
                <a:path w="978" h="315" extrusionOk="0">
                  <a:moveTo>
                    <a:pt x="139" y="0"/>
                  </a:moveTo>
                  <a:cubicBezTo>
                    <a:pt x="78" y="0"/>
                    <a:pt x="21" y="62"/>
                    <a:pt x="1" y="124"/>
                  </a:cubicBezTo>
                  <a:cubicBezTo>
                    <a:pt x="1" y="219"/>
                    <a:pt x="72" y="315"/>
                    <a:pt x="167" y="315"/>
                  </a:cubicBezTo>
                  <a:lnTo>
                    <a:pt x="810" y="315"/>
                  </a:lnTo>
                  <a:cubicBezTo>
                    <a:pt x="882" y="315"/>
                    <a:pt x="953" y="243"/>
                    <a:pt x="977" y="172"/>
                  </a:cubicBezTo>
                  <a:cubicBezTo>
                    <a:pt x="977" y="87"/>
                    <a:pt x="920" y="1"/>
                    <a:pt x="840" y="1"/>
                  </a:cubicBezTo>
                  <a:cubicBezTo>
                    <a:pt x="830" y="1"/>
                    <a:pt x="820" y="3"/>
                    <a:pt x="810" y="5"/>
                  </a:cubicBezTo>
                  <a:lnTo>
                    <a:pt x="167" y="5"/>
                  </a:lnTo>
                  <a:cubicBezTo>
                    <a:pt x="158" y="2"/>
                    <a:pt x="148"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4"/>
            <p:cNvSpPr/>
            <p:nvPr/>
          </p:nvSpPr>
          <p:spPr>
            <a:xfrm>
              <a:off x="2669621" y="2842904"/>
              <a:ext cx="32836" cy="10442"/>
            </a:xfrm>
            <a:custGeom>
              <a:avLst/>
              <a:gdLst/>
              <a:ahLst/>
              <a:cxnLst/>
              <a:rect l="l" t="t" r="r" b="b"/>
              <a:pathLst>
                <a:path w="978" h="311" extrusionOk="0">
                  <a:moveTo>
                    <a:pt x="167" y="1"/>
                  </a:moveTo>
                  <a:cubicBezTo>
                    <a:pt x="96" y="1"/>
                    <a:pt x="25" y="48"/>
                    <a:pt x="1" y="120"/>
                  </a:cubicBezTo>
                  <a:cubicBezTo>
                    <a:pt x="1" y="215"/>
                    <a:pt x="72" y="310"/>
                    <a:pt x="167" y="310"/>
                  </a:cubicBezTo>
                  <a:lnTo>
                    <a:pt x="810" y="310"/>
                  </a:lnTo>
                  <a:cubicBezTo>
                    <a:pt x="882" y="310"/>
                    <a:pt x="953" y="239"/>
                    <a:pt x="977" y="167"/>
                  </a:cubicBezTo>
                  <a:cubicBezTo>
                    <a:pt x="977" y="72"/>
                    <a:pt x="906"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4"/>
            <p:cNvSpPr/>
            <p:nvPr/>
          </p:nvSpPr>
          <p:spPr>
            <a:xfrm>
              <a:off x="2573663" y="2774143"/>
              <a:ext cx="61610" cy="57010"/>
            </a:xfrm>
            <a:custGeom>
              <a:avLst/>
              <a:gdLst/>
              <a:ahLst/>
              <a:cxnLst/>
              <a:rect l="l" t="t" r="r" b="b"/>
              <a:pathLst>
                <a:path w="1835" h="1698" extrusionOk="0">
                  <a:moveTo>
                    <a:pt x="561" y="406"/>
                  </a:moveTo>
                  <a:cubicBezTo>
                    <a:pt x="652" y="409"/>
                    <a:pt x="740" y="457"/>
                    <a:pt x="763" y="548"/>
                  </a:cubicBezTo>
                  <a:cubicBezTo>
                    <a:pt x="787" y="620"/>
                    <a:pt x="852" y="655"/>
                    <a:pt x="918" y="655"/>
                  </a:cubicBezTo>
                  <a:cubicBezTo>
                    <a:pt x="983" y="655"/>
                    <a:pt x="1049" y="620"/>
                    <a:pt x="1073" y="548"/>
                  </a:cubicBezTo>
                  <a:cubicBezTo>
                    <a:pt x="1099" y="477"/>
                    <a:pt x="1153" y="448"/>
                    <a:pt x="1214" y="448"/>
                  </a:cubicBezTo>
                  <a:cubicBezTo>
                    <a:pt x="1378" y="448"/>
                    <a:pt x="1592" y="654"/>
                    <a:pt x="1454" y="810"/>
                  </a:cubicBezTo>
                  <a:lnTo>
                    <a:pt x="930" y="1334"/>
                  </a:lnTo>
                  <a:lnTo>
                    <a:pt x="406" y="810"/>
                  </a:lnTo>
                  <a:cubicBezTo>
                    <a:pt x="266" y="647"/>
                    <a:pt x="355" y="414"/>
                    <a:pt x="561" y="406"/>
                  </a:cubicBezTo>
                  <a:close/>
                  <a:moveTo>
                    <a:pt x="930" y="1"/>
                  </a:moveTo>
                  <a:cubicBezTo>
                    <a:pt x="382" y="1"/>
                    <a:pt x="1" y="501"/>
                    <a:pt x="168" y="1025"/>
                  </a:cubicBezTo>
                  <a:lnTo>
                    <a:pt x="811" y="1644"/>
                  </a:lnTo>
                  <a:cubicBezTo>
                    <a:pt x="834" y="1679"/>
                    <a:pt x="876" y="1697"/>
                    <a:pt x="918" y="1697"/>
                  </a:cubicBezTo>
                  <a:cubicBezTo>
                    <a:pt x="959" y="1697"/>
                    <a:pt x="1001" y="1679"/>
                    <a:pt x="1025" y="1644"/>
                  </a:cubicBezTo>
                  <a:lnTo>
                    <a:pt x="1668" y="1025"/>
                  </a:lnTo>
                  <a:cubicBezTo>
                    <a:pt x="1835" y="501"/>
                    <a:pt x="1454"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4"/>
            <p:cNvSpPr/>
            <p:nvPr/>
          </p:nvSpPr>
          <p:spPr>
            <a:xfrm>
              <a:off x="2588067" y="2842904"/>
              <a:ext cx="32836" cy="10442"/>
            </a:xfrm>
            <a:custGeom>
              <a:avLst/>
              <a:gdLst/>
              <a:ahLst/>
              <a:cxnLst/>
              <a:rect l="l" t="t" r="r" b="b"/>
              <a:pathLst>
                <a:path w="978" h="311" extrusionOk="0">
                  <a:moveTo>
                    <a:pt x="167" y="1"/>
                  </a:moveTo>
                  <a:cubicBezTo>
                    <a:pt x="96" y="1"/>
                    <a:pt x="24" y="48"/>
                    <a:pt x="1" y="120"/>
                  </a:cubicBezTo>
                  <a:cubicBezTo>
                    <a:pt x="1" y="215"/>
                    <a:pt x="72" y="310"/>
                    <a:pt x="167" y="310"/>
                  </a:cubicBezTo>
                  <a:lnTo>
                    <a:pt x="810" y="310"/>
                  </a:lnTo>
                  <a:cubicBezTo>
                    <a:pt x="882" y="310"/>
                    <a:pt x="953" y="239"/>
                    <a:pt x="977" y="167"/>
                  </a:cubicBezTo>
                  <a:cubicBezTo>
                    <a:pt x="977" y="72"/>
                    <a:pt x="906"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64"/>
          <p:cNvGrpSpPr/>
          <p:nvPr/>
        </p:nvGrpSpPr>
        <p:grpSpPr>
          <a:xfrm>
            <a:off x="3264503" y="2712566"/>
            <a:ext cx="314262" cy="358245"/>
            <a:chOff x="3264503" y="2712566"/>
            <a:chExt cx="314262" cy="358245"/>
          </a:xfrm>
        </p:grpSpPr>
        <p:sp>
          <p:nvSpPr>
            <p:cNvPr id="1486" name="Google Shape;1486;p64"/>
            <p:cNvSpPr/>
            <p:nvPr/>
          </p:nvSpPr>
          <p:spPr>
            <a:xfrm>
              <a:off x="3349279" y="2897665"/>
              <a:ext cx="199906" cy="129163"/>
            </a:xfrm>
            <a:custGeom>
              <a:avLst/>
              <a:gdLst/>
              <a:ahLst/>
              <a:cxnLst/>
              <a:rect l="l" t="t" r="r" b="b"/>
              <a:pathLst>
                <a:path w="5954" h="3847" extrusionOk="0">
                  <a:moveTo>
                    <a:pt x="2437" y="0"/>
                  </a:moveTo>
                  <a:cubicBezTo>
                    <a:pt x="2262" y="0"/>
                    <a:pt x="2099" y="89"/>
                    <a:pt x="2000" y="227"/>
                  </a:cubicBezTo>
                  <a:lnTo>
                    <a:pt x="119" y="2537"/>
                  </a:lnTo>
                  <a:cubicBezTo>
                    <a:pt x="48" y="2656"/>
                    <a:pt x="0" y="2775"/>
                    <a:pt x="0" y="2894"/>
                  </a:cubicBezTo>
                  <a:cubicBezTo>
                    <a:pt x="0" y="3633"/>
                    <a:pt x="1596" y="3847"/>
                    <a:pt x="2167" y="3847"/>
                  </a:cubicBezTo>
                  <a:cubicBezTo>
                    <a:pt x="4739" y="3847"/>
                    <a:pt x="5954" y="1561"/>
                    <a:pt x="5954" y="1084"/>
                  </a:cubicBezTo>
                  <a:cubicBezTo>
                    <a:pt x="5954" y="799"/>
                    <a:pt x="5739" y="560"/>
                    <a:pt x="5477" y="513"/>
                  </a:cubicBezTo>
                  <a:cubicBezTo>
                    <a:pt x="5334" y="489"/>
                    <a:pt x="5168" y="465"/>
                    <a:pt x="5025" y="441"/>
                  </a:cubicBezTo>
                  <a:cubicBezTo>
                    <a:pt x="4930" y="441"/>
                    <a:pt x="4858" y="513"/>
                    <a:pt x="4858" y="584"/>
                  </a:cubicBezTo>
                  <a:cubicBezTo>
                    <a:pt x="4858" y="680"/>
                    <a:pt x="4930" y="727"/>
                    <a:pt x="5001" y="751"/>
                  </a:cubicBezTo>
                  <a:lnTo>
                    <a:pt x="5430" y="822"/>
                  </a:lnTo>
                  <a:cubicBezTo>
                    <a:pt x="5549" y="846"/>
                    <a:pt x="5644" y="942"/>
                    <a:pt x="5644" y="1084"/>
                  </a:cubicBezTo>
                  <a:cubicBezTo>
                    <a:pt x="5644" y="1299"/>
                    <a:pt x="4668" y="3537"/>
                    <a:pt x="2167" y="3537"/>
                  </a:cubicBezTo>
                  <a:cubicBezTo>
                    <a:pt x="1453" y="3537"/>
                    <a:pt x="310" y="3228"/>
                    <a:pt x="310" y="2894"/>
                  </a:cubicBezTo>
                  <a:cubicBezTo>
                    <a:pt x="310" y="2728"/>
                    <a:pt x="310" y="2823"/>
                    <a:pt x="2239" y="394"/>
                  </a:cubicBezTo>
                  <a:cubicBezTo>
                    <a:pt x="2286" y="346"/>
                    <a:pt x="2358" y="299"/>
                    <a:pt x="2429" y="299"/>
                  </a:cubicBezTo>
                  <a:cubicBezTo>
                    <a:pt x="2501" y="299"/>
                    <a:pt x="4287" y="632"/>
                    <a:pt x="4334" y="632"/>
                  </a:cubicBezTo>
                  <a:cubicBezTo>
                    <a:pt x="4501" y="608"/>
                    <a:pt x="4525" y="394"/>
                    <a:pt x="4358" y="322"/>
                  </a:cubicBezTo>
                  <a:lnTo>
                    <a:pt x="2548" y="13"/>
                  </a:lnTo>
                  <a:cubicBezTo>
                    <a:pt x="2511" y="4"/>
                    <a:pt x="2473" y="0"/>
                    <a:pt x="24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4"/>
            <p:cNvSpPr/>
            <p:nvPr/>
          </p:nvSpPr>
          <p:spPr>
            <a:xfrm>
              <a:off x="3385238" y="2755744"/>
              <a:ext cx="171938" cy="149577"/>
            </a:xfrm>
            <a:custGeom>
              <a:avLst/>
              <a:gdLst/>
              <a:ahLst/>
              <a:cxnLst/>
              <a:rect l="l" t="t" r="r" b="b"/>
              <a:pathLst>
                <a:path w="5121" h="4455" extrusionOk="0">
                  <a:moveTo>
                    <a:pt x="1072" y="310"/>
                  </a:moveTo>
                  <a:cubicBezTo>
                    <a:pt x="3073" y="310"/>
                    <a:pt x="4716" y="1882"/>
                    <a:pt x="4811" y="3883"/>
                  </a:cubicBezTo>
                  <a:cubicBezTo>
                    <a:pt x="4811" y="4015"/>
                    <a:pt x="4689" y="4147"/>
                    <a:pt x="4538" y="4147"/>
                  </a:cubicBezTo>
                  <a:cubicBezTo>
                    <a:pt x="4526" y="4147"/>
                    <a:pt x="4514" y="4146"/>
                    <a:pt x="4502" y="4144"/>
                  </a:cubicBezTo>
                  <a:lnTo>
                    <a:pt x="1596" y="3668"/>
                  </a:lnTo>
                  <a:cubicBezTo>
                    <a:pt x="1501" y="3668"/>
                    <a:pt x="1430" y="3597"/>
                    <a:pt x="1406" y="3502"/>
                  </a:cubicBezTo>
                  <a:cubicBezTo>
                    <a:pt x="310" y="525"/>
                    <a:pt x="334" y="691"/>
                    <a:pt x="334" y="596"/>
                  </a:cubicBezTo>
                  <a:cubicBezTo>
                    <a:pt x="334" y="310"/>
                    <a:pt x="739" y="310"/>
                    <a:pt x="1072" y="310"/>
                  </a:cubicBezTo>
                  <a:close/>
                  <a:moveTo>
                    <a:pt x="1072" y="1"/>
                  </a:moveTo>
                  <a:cubicBezTo>
                    <a:pt x="644" y="1"/>
                    <a:pt x="24" y="1"/>
                    <a:pt x="24" y="596"/>
                  </a:cubicBezTo>
                  <a:cubicBezTo>
                    <a:pt x="24" y="787"/>
                    <a:pt x="1" y="620"/>
                    <a:pt x="1096" y="3621"/>
                  </a:cubicBezTo>
                  <a:cubicBezTo>
                    <a:pt x="1168" y="3811"/>
                    <a:pt x="1334" y="3954"/>
                    <a:pt x="1549" y="3978"/>
                  </a:cubicBezTo>
                  <a:cubicBezTo>
                    <a:pt x="4621" y="4454"/>
                    <a:pt x="4454" y="4454"/>
                    <a:pt x="4549" y="4454"/>
                  </a:cubicBezTo>
                  <a:cubicBezTo>
                    <a:pt x="4859" y="4454"/>
                    <a:pt x="5121" y="4192"/>
                    <a:pt x="5121" y="3883"/>
                  </a:cubicBezTo>
                  <a:cubicBezTo>
                    <a:pt x="5121" y="1525"/>
                    <a:pt x="297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4"/>
            <p:cNvSpPr/>
            <p:nvPr/>
          </p:nvSpPr>
          <p:spPr>
            <a:xfrm>
              <a:off x="3286091" y="2774143"/>
              <a:ext cx="128760" cy="208736"/>
            </a:xfrm>
            <a:custGeom>
              <a:avLst/>
              <a:gdLst/>
              <a:ahLst/>
              <a:cxnLst/>
              <a:rect l="l" t="t" r="r" b="b"/>
              <a:pathLst>
                <a:path w="3835" h="6217" extrusionOk="0">
                  <a:moveTo>
                    <a:pt x="2168" y="1"/>
                  </a:moveTo>
                  <a:cubicBezTo>
                    <a:pt x="1453" y="1"/>
                    <a:pt x="144" y="1810"/>
                    <a:pt x="144" y="2501"/>
                  </a:cubicBezTo>
                  <a:cubicBezTo>
                    <a:pt x="120" y="2596"/>
                    <a:pt x="191" y="2644"/>
                    <a:pt x="286" y="2644"/>
                  </a:cubicBezTo>
                  <a:cubicBezTo>
                    <a:pt x="358" y="2644"/>
                    <a:pt x="429" y="2596"/>
                    <a:pt x="453" y="2549"/>
                  </a:cubicBezTo>
                  <a:cubicBezTo>
                    <a:pt x="810" y="1144"/>
                    <a:pt x="1953" y="310"/>
                    <a:pt x="2168" y="310"/>
                  </a:cubicBezTo>
                  <a:cubicBezTo>
                    <a:pt x="2287" y="310"/>
                    <a:pt x="2382" y="382"/>
                    <a:pt x="2406" y="477"/>
                  </a:cubicBezTo>
                  <a:lnTo>
                    <a:pt x="3454" y="3287"/>
                  </a:lnTo>
                  <a:cubicBezTo>
                    <a:pt x="3501" y="3382"/>
                    <a:pt x="3478" y="3477"/>
                    <a:pt x="3430" y="3549"/>
                  </a:cubicBezTo>
                  <a:lnTo>
                    <a:pt x="1525" y="5811"/>
                  </a:lnTo>
                  <a:cubicBezTo>
                    <a:pt x="1477" y="5859"/>
                    <a:pt x="1406" y="5906"/>
                    <a:pt x="1334" y="5906"/>
                  </a:cubicBezTo>
                  <a:cubicBezTo>
                    <a:pt x="1025" y="5906"/>
                    <a:pt x="310" y="4716"/>
                    <a:pt x="310" y="3501"/>
                  </a:cubicBezTo>
                  <a:lnTo>
                    <a:pt x="310" y="3192"/>
                  </a:lnTo>
                  <a:cubicBezTo>
                    <a:pt x="310" y="3096"/>
                    <a:pt x="239" y="3025"/>
                    <a:pt x="167" y="3025"/>
                  </a:cubicBezTo>
                  <a:cubicBezTo>
                    <a:pt x="72" y="3025"/>
                    <a:pt x="1" y="3096"/>
                    <a:pt x="1" y="3168"/>
                  </a:cubicBezTo>
                  <a:lnTo>
                    <a:pt x="1" y="3501"/>
                  </a:lnTo>
                  <a:cubicBezTo>
                    <a:pt x="1" y="4406"/>
                    <a:pt x="310" y="5287"/>
                    <a:pt x="882" y="6002"/>
                  </a:cubicBezTo>
                  <a:cubicBezTo>
                    <a:pt x="989" y="6145"/>
                    <a:pt x="1150" y="6216"/>
                    <a:pt x="1313" y="6216"/>
                  </a:cubicBezTo>
                  <a:cubicBezTo>
                    <a:pt x="1477" y="6216"/>
                    <a:pt x="1644" y="6145"/>
                    <a:pt x="1763" y="6002"/>
                  </a:cubicBezTo>
                  <a:lnTo>
                    <a:pt x="3668" y="3763"/>
                  </a:lnTo>
                  <a:cubicBezTo>
                    <a:pt x="3787" y="3596"/>
                    <a:pt x="3835" y="3382"/>
                    <a:pt x="3763" y="3192"/>
                  </a:cubicBezTo>
                  <a:lnTo>
                    <a:pt x="2716" y="382"/>
                  </a:lnTo>
                  <a:cubicBezTo>
                    <a:pt x="2620" y="143"/>
                    <a:pt x="2406" y="1"/>
                    <a:pt x="2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4"/>
            <p:cNvSpPr/>
            <p:nvPr/>
          </p:nvSpPr>
          <p:spPr>
            <a:xfrm>
              <a:off x="3264503" y="2712566"/>
              <a:ext cx="314262" cy="358245"/>
            </a:xfrm>
            <a:custGeom>
              <a:avLst/>
              <a:gdLst/>
              <a:ahLst/>
              <a:cxnLst/>
              <a:rect l="l" t="t" r="r" b="b"/>
              <a:pathLst>
                <a:path w="9360" h="10670" extrusionOk="0">
                  <a:moveTo>
                    <a:pt x="4359" y="1"/>
                  </a:moveTo>
                  <a:cubicBezTo>
                    <a:pt x="4216" y="1"/>
                    <a:pt x="4216" y="144"/>
                    <a:pt x="4192" y="168"/>
                  </a:cubicBezTo>
                  <a:cubicBezTo>
                    <a:pt x="4073" y="477"/>
                    <a:pt x="3811" y="715"/>
                    <a:pt x="3501" y="811"/>
                  </a:cubicBezTo>
                  <a:cubicBezTo>
                    <a:pt x="1430" y="1358"/>
                    <a:pt x="1" y="3216"/>
                    <a:pt x="1" y="5335"/>
                  </a:cubicBezTo>
                  <a:cubicBezTo>
                    <a:pt x="1" y="6502"/>
                    <a:pt x="501" y="8026"/>
                    <a:pt x="1501" y="8598"/>
                  </a:cubicBezTo>
                  <a:cubicBezTo>
                    <a:pt x="1763" y="8717"/>
                    <a:pt x="1977" y="8884"/>
                    <a:pt x="2144" y="9098"/>
                  </a:cubicBezTo>
                  <a:cubicBezTo>
                    <a:pt x="2977" y="10098"/>
                    <a:pt x="3859" y="9598"/>
                    <a:pt x="4192" y="10527"/>
                  </a:cubicBezTo>
                  <a:cubicBezTo>
                    <a:pt x="4192" y="10551"/>
                    <a:pt x="4240" y="10670"/>
                    <a:pt x="4359" y="10670"/>
                  </a:cubicBezTo>
                  <a:lnTo>
                    <a:pt x="5026" y="10670"/>
                  </a:lnTo>
                  <a:cubicBezTo>
                    <a:pt x="5073" y="10670"/>
                    <a:pt x="5145" y="10646"/>
                    <a:pt x="5168" y="10574"/>
                  </a:cubicBezTo>
                  <a:cubicBezTo>
                    <a:pt x="5264" y="10241"/>
                    <a:pt x="5549" y="9955"/>
                    <a:pt x="5883" y="9884"/>
                  </a:cubicBezTo>
                  <a:cubicBezTo>
                    <a:pt x="7859" y="9360"/>
                    <a:pt x="9098" y="7621"/>
                    <a:pt x="9074" y="6597"/>
                  </a:cubicBezTo>
                  <a:lnTo>
                    <a:pt x="9074" y="6407"/>
                  </a:lnTo>
                  <a:cubicBezTo>
                    <a:pt x="9074" y="5812"/>
                    <a:pt x="9360" y="5692"/>
                    <a:pt x="9360" y="5026"/>
                  </a:cubicBezTo>
                  <a:lnTo>
                    <a:pt x="9336" y="5002"/>
                  </a:lnTo>
                  <a:cubicBezTo>
                    <a:pt x="9336" y="2906"/>
                    <a:pt x="7407" y="1406"/>
                    <a:pt x="7216" y="1406"/>
                  </a:cubicBezTo>
                  <a:cubicBezTo>
                    <a:pt x="7207" y="1405"/>
                    <a:pt x="7199" y="1404"/>
                    <a:pt x="7190" y="1404"/>
                  </a:cubicBezTo>
                  <a:cubicBezTo>
                    <a:pt x="7020" y="1404"/>
                    <a:pt x="6962" y="1624"/>
                    <a:pt x="7121" y="1692"/>
                  </a:cubicBezTo>
                  <a:cubicBezTo>
                    <a:pt x="8240" y="2454"/>
                    <a:pt x="8955" y="3668"/>
                    <a:pt x="9026" y="5002"/>
                  </a:cubicBezTo>
                  <a:cubicBezTo>
                    <a:pt x="9026" y="5597"/>
                    <a:pt x="8717" y="5740"/>
                    <a:pt x="8741" y="6431"/>
                  </a:cubicBezTo>
                  <a:cubicBezTo>
                    <a:pt x="8764" y="6740"/>
                    <a:pt x="8717" y="7026"/>
                    <a:pt x="8574" y="7312"/>
                  </a:cubicBezTo>
                  <a:cubicBezTo>
                    <a:pt x="7264" y="9884"/>
                    <a:pt x="5430" y="9026"/>
                    <a:pt x="4883" y="10360"/>
                  </a:cubicBezTo>
                  <a:lnTo>
                    <a:pt x="4454" y="10360"/>
                  </a:lnTo>
                  <a:cubicBezTo>
                    <a:pt x="4287" y="9955"/>
                    <a:pt x="3954" y="9669"/>
                    <a:pt x="3573" y="9550"/>
                  </a:cubicBezTo>
                  <a:cubicBezTo>
                    <a:pt x="2311" y="9241"/>
                    <a:pt x="2573" y="8812"/>
                    <a:pt x="1787" y="8360"/>
                  </a:cubicBezTo>
                  <a:lnTo>
                    <a:pt x="1668" y="8312"/>
                  </a:lnTo>
                  <a:cubicBezTo>
                    <a:pt x="763" y="7812"/>
                    <a:pt x="310" y="6359"/>
                    <a:pt x="310" y="5335"/>
                  </a:cubicBezTo>
                  <a:cubicBezTo>
                    <a:pt x="310" y="3335"/>
                    <a:pt x="1644" y="1596"/>
                    <a:pt x="3573" y="1096"/>
                  </a:cubicBezTo>
                  <a:cubicBezTo>
                    <a:pt x="3978" y="977"/>
                    <a:pt x="4311" y="691"/>
                    <a:pt x="4478" y="310"/>
                  </a:cubicBezTo>
                  <a:lnTo>
                    <a:pt x="4906" y="310"/>
                  </a:lnTo>
                  <a:cubicBezTo>
                    <a:pt x="5073" y="691"/>
                    <a:pt x="5383" y="977"/>
                    <a:pt x="5811" y="1096"/>
                  </a:cubicBezTo>
                  <a:cubicBezTo>
                    <a:pt x="6359" y="1239"/>
                    <a:pt x="6526" y="1382"/>
                    <a:pt x="6621" y="1382"/>
                  </a:cubicBezTo>
                  <a:cubicBezTo>
                    <a:pt x="6693" y="1382"/>
                    <a:pt x="6764" y="1311"/>
                    <a:pt x="6764" y="1239"/>
                  </a:cubicBezTo>
                  <a:cubicBezTo>
                    <a:pt x="6764" y="858"/>
                    <a:pt x="5502" y="1025"/>
                    <a:pt x="5192" y="168"/>
                  </a:cubicBezTo>
                  <a:cubicBezTo>
                    <a:pt x="5192" y="168"/>
                    <a:pt x="5145" y="1"/>
                    <a:pt x="50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4"/>
            <p:cNvSpPr/>
            <p:nvPr/>
          </p:nvSpPr>
          <p:spPr>
            <a:xfrm>
              <a:off x="3343672" y="2816515"/>
              <a:ext cx="11214" cy="11248"/>
            </a:xfrm>
            <a:custGeom>
              <a:avLst/>
              <a:gdLst/>
              <a:ahLst/>
              <a:cxnLst/>
              <a:rect l="l" t="t" r="r" b="b"/>
              <a:pathLst>
                <a:path w="334" h="335" extrusionOk="0">
                  <a:moveTo>
                    <a:pt x="167" y="1"/>
                  </a:moveTo>
                  <a:cubicBezTo>
                    <a:pt x="72" y="1"/>
                    <a:pt x="24" y="72"/>
                    <a:pt x="24" y="167"/>
                  </a:cubicBezTo>
                  <a:cubicBezTo>
                    <a:pt x="0" y="263"/>
                    <a:pt x="72" y="334"/>
                    <a:pt x="167" y="334"/>
                  </a:cubicBezTo>
                  <a:cubicBezTo>
                    <a:pt x="262" y="334"/>
                    <a:pt x="334" y="263"/>
                    <a:pt x="334" y="167"/>
                  </a:cubicBez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4"/>
            <p:cNvSpPr/>
            <p:nvPr/>
          </p:nvSpPr>
          <p:spPr>
            <a:xfrm>
              <a:off x="3324468" y="2836525"/>
              <a:ext cx="10442" cy="10408"/>
            </a:xfrm>
            <a:custGeom>
              <a:avLst/>
              <a:gdLst/>
              <a:ahLst/>
              <a:cxnLst/>
              <a:rect l="l" t="t" r="r" b="b"/>
              <a:pathLst>
                <a:path w="311" h="310" extrusionOk="0">
                  <a:moveTo>
                    <a:pt x="167" y="0"/>
                  </a:moveTo>
                  <a:cubicBezTo>
                    <a:pt x="72" y="0"/>
                    <a:pt x="1" y="71"/>
                    <a:pt x="1" y="167"/>
                  </a:cubicBezTo>
                  <a:cubicBezTo>
                    <a:pt x="1" y="238"/>
                    <a:pt x="72" y="310"/>
                    <a:pt x="167" y="310"/>
                  </a:cubicBezTo>
                  <a:cubicBezTo>
                    <a:pt x="239" y="310"/>
                    <a:pt x="310" y="238"/>
                    <a:pt x="310" y="167"/>
                  </a:cubicBezTo>
                  <a:cubicBezTo>
                    <a:pt x="310" y="71"/>
                    <a:pt x="239"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4"/>
            <p:cNvSpPr/>
            <p:nvPr/>
          </p:nvSpPr>
          <p:spPr>
            <a:xfrm>
              <a:off x="3356465" y="2853279"/>
              <a:ext cx="11046" cy="11281"/>
            </a:xfrm>
            <a:custGeom>
              <a:avLst/>
              <a:gdLst/>
              <a:ahLst/>
              <a:cxnLst/>
              <a:rect l="l" t="t" r="r" b="b"/>
              <a:pathLst>
                <a:path w="329" h="336" extrusionOk="0">
                  <a:moveTo>
                    <a:pt x="182" y="0"/>
                  </a:moveTo>
                  <a:cubicBezTo>
                    <a:pt x="177" y="0"/>
                    <a:pt x="172" y="0"/>
                    <a:pt x="167" y="1"/>
                  </a:cubicBezTo>
                  <a:cubicBezTo>
                    <a:pt x="72" y="1"/>
                    <a:pt x="0" y="73"/>
                    <a:pt x="0" y="168"/>
                  </a:cubicBezTo>
                  <a:cubicBezTo>
                    <a:pt x="0" y="263"/>
                    <a:pt x="72" y="335"/>
                    <a:pt x="167" y="335"/>
                  </a:cubicBezTo>
                  <a:cubicBezTo>
                    <a:pt x="172" y="335"/>
                    <a:pt x="177" y="336"/>
                    <a:pt x="182" y="336"/>
                  </a:cubicBezTo>
                  <a:cubicBezTo>
                    <a:pt x="329" y="336"/>
                    <a:pt x="329" y="0"/>
                    <a:pt x="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4"/>
            <p:cNvSpPr/>
            <p:nvPr/>
          </p:nvSpPr>
          <p:spPr>
            <a:xfrm>
              <a:off x="3405249" y="2978044"/>
              <a:ext cx="11214" cy="10408"/>
            </a:xfrm>
            <a:custGeom>
              <a:avLst/>
              <a:gdLst/>
              <a:ahLst/>
              <a:cxnLst/>
              <a:rect l="l" t="t" r="r" b="b"/>
              <a:pathLst>
                <a:path w="334" h="310" extrusionOk="0">
                  <a:moveTo>
                    <a:pt x="119" y="0"/>
                  </a:moveTo>
                  <a:cubicBezTo>
                    <a:pt x="48" y="0"/>
                    <a:pt x="0" y="72"/>
                    <a:pt x="0" y="143"/>
                  </a:cubicBezTo>
                  <a:cubicBezTo>
                    <a:pt x="0" y="238"/>
                    <a:pt x="95" y="310"/>
                    <a:pt x="191" y="310"/>
                  </a:cubicBezTo>
                  <a:cubicBezTo>
                    <a:pt x="333" y="238"/>
                    <a:pt x="286"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4"/>
            <p:cNvSpPr/>
            <p:nvPr/>
          </p:nvSpPr>
          <p:spPr>
            <a:xfrm>
              <a:off x="3438018" y="2980428"/>
              <a:ext cx="10442" cy="11248"/>
            </a:xfrm>
            <a:custGeom>
              <a:avLst/>
              <a:gdLst/>
              <a:ahLst/>
              <a:cxnLst/>
              <a:rect l="l" t="t" r="r" b="b"/>
              <a:pathLst>
                <a:path w="311" h="335" extrusionOk="0">
                  <a:moveTo>
                    <a:pt x="143" y="1"/>
                  </a:moveTo>
                  <a:cubicBezTo>
                    <a:pt x="72" y="1"/>
                    <a:pt x="0" y="72"/>
                    <a:pt x="0" y="167"/>
                  </a:cubicBezTo>
                  <a:cubicBezTo>
                    <a:pt x="0" y="263"/>
                    <a:pt x="72" y="334"/>
                    <a:pt x="143" y="334"/>
                  </a:cubicBezTo>
                  <a:cubicBezTo>
                    <a:pt x="239" y="334"/>
                    <a:pt x="310" y="263"/>
                    <a:pt x="310" y="167"/>
                  </a:cubicBezTo>
                  <a:cubicBezTo>
                    <a:pt x="310" y="72"/>
                    <a:pt x="239"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4"/>
            <p:cNvSpPr/>
            <p:nvPr/>
          </p:nvSpPr>
          <p:spPr>
            <a:xfrm>
              <a:off x="3425629" y="2946853"/>
              <a:ext cx="11617" cy="8159"/>
            </a:xfrm>
            <a:custGeom>
              <a:avLst/>
              <a:gdLst/>
              <a:ahLst/>
              <a:cxnLst/>
              <a:rect l="l" t="t" r="r" b="b"/>
              <a:pathLst>
                <a:path w="346" h="243" extrusionOk="0">
                  <a:moveTo>
                    <a:pt x="203" y="0"/>
                  </a:moveTo>
                  <a:cubicBezTo>
                    <a:pt x="0" y="0"/>
                    <a:pt x="196" y="242"/>
                    <a:pt x="295" y="242"/>
                  </a:cubicBezTo>
                  <a:cubicBezTo>
                    <a:pt x="325" y="242"/>
                    <a:pt x="346" y="221"/>
                    <a:pt x="346" y="167"/>
                  </a:cubicBezTo>
                  <a:cubicBezTo>
                    <a:pt x="346" y="72"/>
                    <a:pt x="274"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4"/>
            <p:cNvSpPr/>
            <p:nvPr/>
          </p:nvSpPr>
          <p:spPr>
            <a:xfrm>
              <a:off x="3508391" y="2860363"/>
              <a:ext cx="11617" cy="8159"/>
            </a:xfrm>
            <a:custGeom>
              <a:avLst/>
              <a:gdLst/>
              <a:ahLst/>
              <a:cxnLst/>
              <a:rect l="l" t="t" r="r" b="b"/>
              <a:pathLst>
                <a:path w="346" h="243" extrusionOk="0">
                  <a:moveTo>
                    <a:pt x="50" y="1"/>
                  </a:moveTo>
                  <a:cubicBezTo>
                    <a:pt x="21" y="1"/>
                    <a:pt x="0" y="22"/>
                    <a:pt x="0" y="76"/>
                  </a:cubicBezTo>
                  <a:cubicBezTo>
                    <a:pt x="0" y="171"/>
                    <a:pt x="72" y="243"/>
                    <a:pt x="143" y="243"/>
                  </a:cubicBezTo>
                  <a:cubicBezTo>
                    <a:pt x="345" y="243"/>
                    <a:pt x="150" y="1"/>
                    <a:pt x="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64"/>
          <p:cNvGrpSpPr/>
          <p:nvPr/>
        </p:nvGrpSpPr>
        <p:grpSpPr>
          <a:xfrm>
            <a:off x="4074466" y="2711761"/>
            <a:ext cx="251913" cy="358245"/>
            <a:chOff x="4074466" y="2711761"/>
            <a:chExt cx="251913" cy="358245"/>
          </a:xfrm>
        </p:grpSpPr>
        <p:sp>
          <p:nvSpPr>
            <p:cNvPr id="1498" name="Google Shape;1498;p64"/>
            <p:cNvSpPr/>
            <p:nvPr/>
          </p:nvSpPr>
          <p:spPr>
            <a:xfrm>
              <a:off x="4074466" y="2711761"/>
              <a:ext cx="251913" cy="358245"/>
            </a:xfrm>
            <a:custGeom>
              <a:avLst/>
              <a:gdLst/>
              <a:ahLst/>
              <a:cxnLst/>
              <a:rect l="l" t="t" r="r" b="b"/>
              <a:pathLst>
                <a:path w="7503" h="10670" extrusionOk="0">
                  <a:moveTo>
                    <a:pt x="3287" y="8741"/>
                  </a:moveTo>
                  <a:lnTo>
                    <a:pt x="3287" y="9074"/>
                  </a:lnTo>
                  <a:lnTo>
                    <a:pt x="2287" y="9074"/>
                  </a:lnTo>
                  <a:lnTo>
                    <a:pt x="2287" y="8741"/>
                  </a:lnTo>
                  <a:close/>
                  <a:moveTo>
                    <a:pt x="5216" y="8741"/>
                  </a:moveTo>
                  <a:lnTo>
                    <a:pt x="5216" y="9074"/>
                  </a:lnTo>
                  <a:lnTo>
                    <a:pt x="4240" y="9074"/>
                  </a:lnTo>
                  <a:lnTo>
                    <a:pt x="4240" y="8741"/>
                  </a:lnTo>
                  <a:close/>
                  <a:moveTo>
                    <a:pt x="2001" y="9717"/>
                  </a:moveTo>
                  <a:lnTo>
                    <a:pt x="2001" y="10051"/>
                  </a:lnTo>
                  <a:lnTo>
                    <a:pt x="1644" y="10051"/>
                  </a:lnTo>
                  <a:lnTo>
                    <a:pt x="1644" y="9717"/>
                  </a:lnTo>
                  <a:close/>
                  <a:moveTo>
                    <a:pt x="5859" y="9717"/>
                  </a:moveTo>
                  <a:lnTo>
                    <a:pt x="5859" y="10051"/>
                  </a:lnTo>
                  <a:lnTo>
                    <a:pt x="5526" y="10051"/>
                  </a:lnTo>
                  <a:lnTo>
                    <a:pt x="5526" y="9717"/>
                  </a:lnTo>
                  <a:close/>
                  <a:moveTo>
                    <a:pt x="4240" y="10027"/>
                  </a:moveTo>
                  <a:lnTo>
                    <a:pt x="4240" y="10360"/>
                  </a:lnTo>
                  <a:lnTo>
                    <a:pt x="3263" y="10360"/>
                  </a:lnTo>
                  <a:lnTo>
                    <a:pt x="3263" y="10027"/>
                  </a:lnTo>
                  <a:close/>
                  <a:moveTo>
                    <a:pt x="1144" y="1"/>
                  </a:moveTo>
                  <a:cubicBezTo>
                    <a:pt x="1025" y="1"/>
                    <a:pt x="1072" y="49"/>
                    <a:pt x="72" y="1025"/>
                  </a:cubicBezTo>
                  <a:cubicBezTo>
                    <a:pt x="1" y="1096"/>
                    <a:pt x="48" y="1168"/>
                    <a:pt x="25" y="1763"/>
                  </a:cubicBezTo>
                  <a:cubicBezTo>
                    <a:pt x="25" y="1846"/>
                    <a:pt x="96" y="1911"/>
                    <a:pt x="178" y="1911"/>
                  </a:cubicBezTo>
                  <a:cubicBezTo>
                    <a:pt x="190" y="1911"/>
                    <a:pt x="203" y="1909"/>
                    <a:pt x="215" y="1906"/>
                  </a:cubicBezTo>
                  <a:cubicBezTo>
                    <a:pt x="287" y="1882"/>
                    <a:pt x="334" y="1835"/>
                    <a:pt x="334" y="1763"/>
                  </a:cubicBezTo>
                  <a:lnTo>
                    <a:pt x="334" y="1192"/>
                  </a:lnTo>
                  <a:lnTo>
                    <a:pt x="1239" y="311"/>
                  </a:lnTo>
                  <a:lnTo>
                    <a:pt x="6288" y="311"/>
                  </a:lnTo>
                  <a:lnTo>
                    <a:pt x="7193" y="1192"/>
                  </a:lnTo>
                  <a:lnTo>
                    <a:pt x="7193" y="8908"/>
                  </a:lnTo>
                  <a:cubicBezTo>
                    <a:pt x="7193" y="9003"/>
                    <a:pt x="7121" y="9074"/>
                    <a:pt x="7026" y="9074"/>
                  </a:cubicBezTo>
                  <a:lnTo>
                    <a:pt x="6216" y="9074"/>
                  </a:lnTo>
                  <a:lnTo>
                    <a:pt x="6216" y="8741"/>
                  </a:lnTo>
                  <a:lnTo>
                    <a:pt x="6693" y="8741"/>
                  </a:lnTo>
                  <a:cubicBezTo>
                    <a:pt x="6788" y="8741"/>
                    <a:pt x="6859" y="8669"/>
                    <a:pt x="6859" y="8574"/>
                  </a:cubicBezTo>
                  <a:lnTo>
                    <a:pt x="6859" y="7598"/>
                  </a:lnTo>
                  <a:cubicBezTo>
                    <a:pt x="6859" y="7550"/>
                    <a:pt x="6836" y="7526"/>
                    <a:pt x="6812" y="7526"/>
                  </a:cubicBezTo>
                  <a:cubicBezTo>
                    <a:pt x="6778" y="7485"/>
                    <a:pt x="6736" y="7466"/>
                    <a:pt x="6695" y="7466"/>
                  </a:cubicBezTo>
                  <a:cubicBezTo>
                    <a:pt x="6620" y="7466"/>
                    <a:pt x="6550" y="7529"/>
                    <a:pt x="6550" y="7622"/>
                  </a:cubicBezTo>
                  <a:lnTo>
                    <a:pt x="6550" y="8431"/>
                  </a:lnTo>
                  <a:lnTo>
                    <a:pt x="6050" y="8431"/>
                  </a:lnTo>
                  <a:cubicBezTo>
                    <a:pt x="5954" y="8431"/>
                    <a:pt x="5883" y="8503"/>
                    <a:pt x="5883" y="8574"/>
                  </a:cubicBezTo>
                  <a:lnTo>
                    <a:pt x="5883" y="9408"/>
                  </a:lnTo>
                  <a:lnTo>
                    <a:pt x="5550" y="9408"/>
                  </a:lnTo>
                  <a:lnTo>
                    <a:pt x="5550" y="8574"/>
                  </a:lnTo>
                  <a:cubicBezTo>
                    <a:pt x="5550" y="8503"/>
                    <a:pt x="5478" y="8431"/>
                    <a:pt x="5407" y="8431"/>
                  </a:cubicBezTo>
                  <a:lnTo>
                    <a:pt x="4073" y="8431"/>
                  </a:lnTo>
                  <a:cubicBezTo>
                    <a:pt x="3978" y="8431"/>
                    <a:pt x="3906" y="8503"/>
                    <a:pt x="3930" y="8574"/>
                  </a:cubicBezTo>
                  <a:lnTo>
                    <a:pt x="3930" y="9717"/>
                  </a:lnTo>
                  <a:lnTo>
                    <a:pt x="3573" y="9717"/>
                  </a:lnTo>
                  <a:lnTo>
                    <a:pt x="3573" y="8574"/>
                  </a:lnTo>
                  <a:cubicBezTo>
                    <a:pt x="3573" y="8503"/>
                    <a:pt x="3525" y="8431"/>
                    <a:pt x="3430" y="8431"/>
                  </a:cubicBezTo>
                  <a:lnTo>
                    <a:pt x="2144" y="8431"/>
                  </a:lnTo>
                  <a:cubicBezTo>
                    <a:pt x="2049" y="8431"/>
                    <a:pt x="1977" y="8503"/>
                    <a:pt x="1977" y="8574"/>
                  </a:cubicBezTo>
                  <a:lnTo>
                    <a:pt x="1977" y="9408"/>
                  </a:lnTo>
                  <a:lnTo>
                    <a:pt x="1644" y="9408"/>
                  </a:lnTo>
                  <a:lnTo>
                    <a:pt x="1644" y="8574"/>
                  </a:lnTo>
                  <a:cubicBezTo>
                    <a:pt x="1644" y="8503"/>
                    <a:pt x="1573" y="8431"/>
                    <a:pt x="1501" y="8431"/>
                  </a:cubicBezTo>
                  <a:lnTo>
                    <a:pt x="1001" y="8431"/>
                  </a:lnTo>
                  <a:lnTo>
                    <a:pt x="1001" y="2263"/>
                  </a:lnTo>
                  <a:lnTo>
                    <a:pt x="6502" y="2263"/>
                  </a:lnTo>
                  <a:lnTo>
                    <a:pt x="6502" y="6931"/>
                  </a:lnTo>
                  <a:cubicBezTo>
                    <a:pt x="6502" y="7002"/>
                    <a:pt x="6550" y="7074"/>
                    <a:pt x="6645" y="7074"/>
                  </a:cubicBezTo>
                  <a:cubicBezTo>
                    <a:pt x="6658" y="7077"/>
                    <a:pt x="6670" y="7078"/>
                    <a:pt x="6681" y="7078"/>
                  </a:cubicBezTo>
                  <a:cubicBezTo>
                    <a:pt x="6758" y="7078"/>
                    <a:pt x="6812" y="7014"/>
                    <a:pt x="6812" y="6931"/>
                  </a:cubicBezTo>
                  <a:lnTo>
                    <a:pt x="6812" y="2263"/>
                  </a:lnTo>
                  <a:cubicBezTo>
                    <a:pt x="6812" y="2097"/>
                    <a:pt x="6693" y="1954"/>
                    <a:pt x="6526" y="1954"/>
                  </a:cubicBezTo>
                  <a:lnTo>
                    <a:pt x="977" y="1954"/>
                  </a:lnTo>
                  <a:cubicBezTo>
                    <a:pt x="810" y="1954"/>
                    <a:pt x="668" y="2097"/>
                    <a:pt x="668" y="2263"/>
                  </a:cubicBezTo>
                  <a:lnTo>
                    <a:pt x="668" y="8431"/>
                  </a:lnTo>
                  <a:cubicBezTo>
                    <a:pt x="668" y="8598"/>
                    <a:pt x="810" y="8717"/>
                    <a:pt x="977" y="8717"/>
                  </a:cubicBezTo>
                  <a:lnTo>
                    <a:pt x="1334" y="8717"/>
                  </a:lnTo>
                  <a:lnTo>
                    <a:pt x="1334" y="9050"/>
                  </a:lnTo>
                  <a:lnTo>
                    <a:pt x="382" y="9050"/>
                  </a:lnTo>
                  <a:cubicBezTo>
                    <a:pt x="358" y="9050"/>
                    <a:pt x="334" y="9027"/>
                    <a:pt x="334" y="9003"/>
                  </a:cubicBezTo>
                  <a:lnTo>
                    <a:pt x="334" y="2382"/>
                  </a:lnTo>
                  <a:cubicBezTo>
                    <a:pt x="334" y="2382"/>
                    <a:pt x="334" y="2359"/>
                    <a:pt x="310" y="2359"/>
                  </a:cubicBezTo>
                  <a:cubicBezTo>
                    <a:pt x="284" y="2306"/>
                    <a:pt x="237" y="2282"/>
                    <a:pt x="190" y="2282"/>
                  </a:cubicBezTo>
                  <a:cubicBezTo>
                    <a:pt x="109" y="2282"/>
                    <a:pt x="25" y="2349"/>
                    <a:pt x="25" y="2454"/>
                  </a:cubicBezTo>
                  <a:lnTo>
                    <a:pt x="25" y="9217"/>
                  </a:lnTo>
                  <a:cubicBezTo>
                    <a:pt x="25" y="9312"/>
                    <a:pt x="96" y="9384"/>
                    <a:pt x="191" y="9384"/>
                  </a:cubicBezTo>
                  <a:lnTo>
                    <a:pt x="1334" y="9384"/>
                  </a:lnTo>
                  <a:lnTo>
                    <a:pt x="1334" y="10194"/>
                  </a:lnTo>
                  <a:cubicBezTo>
                    <a:pt x="1334" y="10289"/>
                    <a:pt x="1406" y="10360"/>
                    <a:pt x="1501" y="10360"/>
                  </a:cubicBezTo>
                  <a:lnTo>
                    <a:pt x="2144" y="10360"/>
                  </a:lnTo>
                  <a:cubicBezTo>
                    <a:pt x="2216" y="10336"/>
                    <a:pt x="2287" y="10265"/>
                    <a:pt x="2287" y="10194"/>
                  </a:cubicBezTo>
                  <a:lnTo>
                    <a:pt x="2287" y="9360"/>
                  </a:lnTo>
                  <a:lnTo>
                    <a:pt x="3263" y="9360"/>
                  </a:lnTo>
                  <a:lnTo>
                    <a:pt x="3263" y="9693"/>
                  </a:lnTo>
                  <a:lnTo>
                    <a:pt x="3097" y="9693"/>
                  </a:lnTo>
                  <a:cubicBezTo>
                    <a:pt x="3001" y="9693"/>
                    <a:pt x="2930" y="9765"/>
                    <a:pt x="2930" y="9860"/>
                  </a:cubicBezTo>
                  <a:lnTo>
                    <a:pt x="2930" y="10503"/>
                  </a:lnTo>
                  <a:cubicBezTo>
                    <a:pt x="2930" y="10598"/>
                    <a:pt x="3001" y="10670"/>
                    <a:pt x="3097" y="10670"/>
                  </a:cubicBezTo>
                  <a:lnTo>
                    <a:pt x="4406" y="10670"/>
                  </a:lnTo>
                  <a:cubicBezTo>
                    <a:pt x="4502" y="10670"/>
                    <a:pt x="4573" y="10598"/>
                    <a:pt x="4573" y="10503"/>
                  </a:cubicBezTo>
                  <a:lnTo>
                    <a:pt x="4573" y="9860"/>
                  </a:lnTo>
                  <a:cubicBezTo>
                    <a:pt x="4573" y="9765"/>
                    <a:pt x="4502" y="9693"/>
                    <a:pt x="4406" y="9693"/>
                  </a:cubicBezTo>
                  <a:lnTo>
                    <a:pt x="4240" y="9693"/>
                  </a:lnTo>
                  <a:lnTo>
                    <a:pt x="4240" y="9360"/>
                  </a:lnTo>
                  <a:lnTo>
                    <a:pt x="5216" y="9360"/>
                  </a:lnTo>
                  <a:lnTo>
                    <a:pt x="5216" y="10194"/>
                  </a:lnTo>
                  <a:cubicBezTo>
                    <a:pt x="5216" y="10289"/>
                    <a:pt x="5288" y="10360"/>
                    <a:pt x="5359" y="10360"/>
                  </a:cubicBezTo>
                  <a:lnTo>
                    <a:pt x="6002" y="10360"/>
                  </a:lnTo>
                  <a:cubicBezTo>
                    <a:pt x="6097" y="10360"/>
                    <a:pt x="6169" y="10289"/>
                    <a:pt x="6169" y="10194"/>
                  </a:cubicBezTo>
                  <a:lnTo>
                    <a:pt x="6169" y="9360"/>
                  </a:lnTo>
                  <a:lnTo>
                    <a:pt x="7002" y="9360"/>
                  </a:lnTo>
                  <a:cubicBezTo>
                    <a:pt x="7240" y="9360"/>
                    <a:pt x="7455" y="9170"/>
                    <a:pt x="7455" y="8908"/>
                  </a:cubicBezTo>
                  <a:cubicBezTo>
                    <a:pt x="7455" y="645"/>
                    <a:pt x="7502" y="1096"/>
                    <a:pt x="7407" y="1001"/>
                  </a:cubicBezTo>
                  <a:lnTo>
                    <a:pt x="7407" y="1001"/>
                  </a:lnTo>
                  <a:lnTo>
                    <a:pt x="7431" y="1025"/>
                  </a:lnTo>
                  <a:cubicBezTo>
                    <a:pt x="6407" y="25"/>
                    <a:pt x="6454" y="1"/>
                    <a:pt x="6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4"/>
            <p:cNvSpPr/>
            <p:nvPr/>
          </p:nvSpPr>
          <p:spPr>
            <a:xfrm>
              <a:off x="4157631" y="2733349"/>
              <a:ext cx="81587" cy="32031"/>
            </a:xfrm>
            <a:custGeom>
              <a:avLst/>
              <a:gdLst/>
              <a:ahLst/>
              <a:cxnLst/>
              <a:rect l="l" t="t" r="r" b="b"/>
              <a:pathLst>
                <a:path w="2430" h="954" extrusionOk="0">
                  <a:moveTo>
                    <a:pt x="607" y="330"/>
                  </a:moveTo>
                  <a:cubicBezTo>
                    <a:pt x="619" y="330"/>
                    <a:pt x="631" y="331"/>
                    <a:pt x="643" y="334"/>
                  </a:cubicBezTo>
                  <a:lnTo>
                    <a:pt x="1906" y="334"/>
                  </a:lnTo>
                  <a:cubicBezTo>
                    <a:pt x="2144" y="334"/>
                    <a:pt x="2144" y="668"/>
                    <a:pt x="1906" y="668"/>
                  </a:cubicBezTo>
                  <a:lnTo>
                    <a:pt x="620" y="668"/>
                  </a:lnTo>
                  <a:cubicBezTo>
                    <a:pt x="524" y="668"/>
                    <a:pt x="453" y="573"/>
                    <a:pt x="453" y="477"/>
                  </a:cubicBezTo>
                  <a:cubicBezTo>
                    <a:pt x="474" y="395"/>
                    <a:pt x="530" y="330"/>
                    <a:pt x="607" y="330"/>
                  </a:cubicBezTo>
                  <a:close/>
                  <a:moveTo>
                    <a:pt x="643" y="1"/>
                  </a:moveTo>
                  <a:cubicBezTo>
                    <a:pt x="0" y="1"/>
                    <a:pt x="0" y="954"/>
                    <a:pt x="643" y="954"/>
                  </a:cubicBezTo>
                  <a:lnTo>
                    <a:pt x="1929" y="954"/>
                  </a:lnTo>
                  <a:cubicBezTo>
                    <a:pt x="2215" y="954"/>
                    <a:pt x="2430" y="715"/>
                    <a:pt x="2406" y="430"/>
                  </a:cubicBezTo>
                  <a:cubicBezTo>
                    <a:pt x="2382" y="192"/>
                    <a:pt x="2168" y="1"/>
                    <a:pt x="1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4"/>
            <p:cNvSpPr/>
            <p:nvPr/>
          </p:nvSpPr>
          <p:spPr>
            <a:xfrm>
              <a:off x="4119255" y="2798921"/>
              <a:ext cx="162335" cy="184730"/>
            </a:xfrm>
            <a:custGeom>
              <a:avLst/>
              <a:gdLst/>
              <a:ahLst/>
              <a:cxnLst/>
              <a:rect l="l" t="t" r="r" b="b"/>
              <a:pathLst>
                <a:path w="4835" h="5502" extrusionOk="0">
                  <a:moveTo>
                    <a:pt x="1620" y="334"/>
                  </a:moveTo>
                  <a:lnTo>
                    <a:pt x="1620" y="2597"/>
                  </a:lnTo>
                  <a:lnTo>
                    <a:pt x="286" y="2597"/>
                  </a:lnTo>
                  <a:lnTo>
                    <a:pt x="286" y="334"/>
                  </a:lnTo>
                  <a:close/>
                  <a:moveTo>
                    <a:pt x="4525" y="334"/>
                  </a:moveTo>
                  <a:lnTo>
                    <a:pt x="4525" y="2597"/>
                  </a:lnTo>
                  <a:lnTo>
                    <a:pt x="3168" y="2597"/>
                  </a:lnTo>
                  <a:cubicBezTo>
                    <a:pt x="3072" y="2597"/>
                    <a:pt x="3001" y="2668"/>
                    <a:pt x="3001" y="2739"/>
                  </a:cubicBezTo>
                  <a:cubicBezTo>
                    <a:pt x="2977" y="2835"/>
                    <a:pt x="3049" y="2930"/>
                    <a:pt x="3144" y="2930"/>
                  </a:cubicBezTo>
                  <a:lnTo>
                    <a:pt x="4525" y="2930"/>
                  </a:lnTo>
                  <a:lnTo>
                    <a:pt x="4525" y="3906"/>
                  </a:lnTo>
                  <a:lnTo>
                    <a:pt x="310" y="3906"/>
                  </a:lnTo>
                  <a:lnTo>
                    <a:pt x="310" y="2930"/>
                  </a:lnTo>
                  <a:lnTo>
                    <a:pt x="2477" y="2930"/>
                  </a:lnTo>
                  <a:cubicBezTo>
                    <a:pt x="2549" y="2930"/>
                    <a:pt x="2620" y="2858"/>
                    <a:pt x="2644" y="2787"/>
                  </a:cubicBezTo>
                  <a:cubicBezTo>
                    <a:pt x="2644" y="2692"/>
                    <a:pt x="2572" y="2597"/>
                    <a:pt x="2477" y="2597"/>
                  </a:cubicBezTo>
                  <a:lnTo>
                    <a:pt x="1929" y="2597"/>
                  </a:lnTo>
                  <a:lnTo>
                    <a:pt x="1929" y="334"/>
                  </a:lnTo>
                  <a:close/>
                  <a:moveTo>
                    <a:pt x="4525" y="4216"/>
                  </a:moveTo>
                  <a:lnTo>
                    <a:pt x="4525" y="5192"/>
                  </a:lnTo>
                  <a:lnTo>
                    <a:pt x="310" y="5192"/>
                  </a:lnTo>
                  <a:lnTo>
                    <a:pt x="310" y="4216"/>
                  </a:lnTo>
                  <a:close/>
                  <a:moveTo>
                    <a:pt x="167" y="1"/>
                  </a:moveTo>
                  <a:cubicBezTo>
                    <a:pt x="72" y="1"/>
                    <a:pt x="0" y="72"/>
                    <a:pt x="0" y="167"/>
                  </a:cubicBezTo>
                  <a:lnTo>
                    <a:pt x="0" y="5335"/>
                  </a:lnTo>
                  <a:cubicBezTo>
                    <a:pt x="0" y="5430"/>
                    <a:pt x="72" y="5502"/>
                    <a:pt x="167" y="5502"/>
                  </a:cubicBezTo>
                  <a:lnTo>
                    <a:pt x="4692" y="5502"/>
                  </a:lnTo>
                  <a:cubicBezTo>
                    <a:pt x="4763" y="5502"/>
                    <a:pt x="4835" y="5430"/>
                    <a:pt x="4835" y="5335"/>
                  </a:cubicBezTo>
                  <a:lnTo>
                    <a:pt x="4835" y="167"/>
                  </a:lnTo>
                  <a:cubicBezTo>
                    <a:pt x="4835" y="72"/>
                    <a:pt x="4763" y="1"/>
                    <a:pt x="4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4"/>
            <p:cNvSpPr/>
            <p:nvPr/>
          </p:nvSpPr>
          <p:spPr>
            <a:xfrm>
              <a:off x="4193624" y="2820510"/>
              <a:ext cx="72791" cy="54022"/>
            </a:xfrm>
            <a:custGeom>
              <a:avLst/>
              <a:gdLst/>
              <a:ahLst/>
              <a:cxnLst/>
              <a:rect l="l" t="t" r="r" b="b"/>
              <a:pathLst>
                <a:path w="2168" h="1609" extrusionOk="0">
                  <a:moveTo>
                    <a:pt x="715" y="310"/>
                  </a:moveTo>
                  <a:cubicBezTo>
                    <a:pt x="810" y="310"/>
                    <a:pt x="905" y="382"/>
                    <a:pt x="929" y="453"/>
                  </a:cubicBezTo>
                  <a:cubicBezTo>
                    <a:pt x="953" y="525"/>
                    <a:pt x="1012" y="560"/>
                    <a:pt x="1075" y="560"/>
                  </a:cubicBezTo>
                  <a:cubicBezTo>
                    <a:pt x="1137" y="560"/>
                    <a:pt x="1203" y="525"/>
                    <a:pt x="1238" y="453"/>
                  </a:cubicBezTo>
                  <a:cubicBezTo>
                    <a:pt x="1263" y="392"/>
                    <a:pt x="1313" y="367"/>
                    <a:pt x="1370" y="367"/>
                  </a:cubicBezTo>
                  <a:cubicBezTo>
                    <a:pt x="1533" y="367"/>
                    <a:pt x="1755" y="574"/>
                    <a:pt x="1596" y="715"/>
                  </a:cubicBezTo>
                  <a:lnTo>
                    <a:pt x="1072" y="1239"/>
                  </a:lnTo>
                  <a:lnTo>
                    <a:pt x="548" y="715"/>
                  </a:lnTo>
                  <a:cubicBezTo>
                    <a:pt x="429" y="548"/>
                    <a:pt x="524" y="334"/>
                    <a:pt x="715" y="310"/>
                  </a:cubicBezTo>
                  <a:close/>
                  <a:moveTo>
                    <a:pt x="715" y="1"/>
                  </a:moveTo>
                  <a:cubicBezTo>
                    <a:pt x="238" y="1"/>
                    <a:pt x="0" y="596"/>
                    <a:pt x="334" y="930"/>
                  </a:cubicBezTo>
                  <a:lnTo>
                    <a:pt x="953" y="1573"/>
                  </a:lnTo>
                  <a:cubicBezTo>
                    <a:pt x="988" y="1596"/>
                    <a:pt x="1030" y="1608"/>
                    <a:pt x="1072" y="1608"/>
                  </a:cubicBezTo>
                  <a:cubicBezTo>
                    <a:pt x="1113" y="1608"/>
                    <a:pt x="1155" y="1596"/>
                    <a:pt x="1191" y="1573"/>
                  </a:cubicBezTo>
                  <a:lnTo>
                    <a:pt x="1810" y="930"/>
                  </a:lnTo>
                  <a:cubicBezTo>
                    <a:pt x="2167" y="596"/>
                    <a:pt x="1905" y="1"/>
                    <a:pt x="1429" y="1"/>
                  </a:cubicBezTo>
                  <a:cubicBezTo>
                    <a:pt x="1334" y="96"/>
                    <a:pt x="1209" y="144"/>
                    <a:pt x="1081" y="144"/>
                  </a:cubicBezTo>
                  <a:cubicBezTo>
                    <a:pt x="953" y="144"/>
                    <a:pt x="822" y="96"/>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4"/>
            <p:cNvSpPr/>
            <p:nvPr/>
          </p:nvSpPr>
          <p:spPr>
            <a:xfrm>
              <a:off x="4140844" y="2907671"/>
              <a:ext cx="119963" cy="10442"/>
            </a:xfrm>
            <a:custGeom>
              <a:avLst/>
              <a:gdLst/>
              <a:ahLst/>
              <a:cxnLst/>
              <a:rect l="l" t="t" r="r" b="b"/>
              <a:pathLst>
                <a:path w="3573" h="311" extrusionOk="0">
                  <a:moveTo>
                    <a:pt x="167" y="1"/>
                  </a:moveTo>
                  <a:cubicBezTo>
                    <a:pt x="72" y="1"/>
                    <a:pt x="0" y="72"/>
                    <a:pt x="0" y="167"/>
                  </a:cubicBezTo>
                  <a:lnTo>
                    <a:pt x="24" y="167"/>
                  </a:lnTo>
                  <a:cubicBezTo>
                    <a:pt x="0" y="239"/>
                    <a:pt x="72" y="310"/>
                    <a:pt x="167" y="310"/>
                  </a:cubicBezTo>
                  <a:lnTo>
                    <a:pt x="3406" y="310"/>
                  </a:lnTo>
                  <a:cubicBezTo>
                    <a:pt x="3477" y="310"/>
                    <a:pt x="3549" y="262"/>
                    <a:pt x="3573" y="191"/>
                  </a:cubicBezTo>
                  <a:cubicBezTo>
                    <a:pt x="3573" y="96"/>
                    <a:pt x="3501" y="1"/>
                    <a:pt x="3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4"/>
            <p:cNvSpPr/>
            <p:nvPr/>
          </p:nvSpPr>
          <p:spPr>
            <a:xfrm>
              <a:off x="4140139" y="2950848"/>
              <a:ext cx="120669" cy="10576"/>
            </a:xfrm>
            <a:custGeom>
              <a:avLst/>
              <a:gdLst/>
              <a:ahLst/>
              <a:cxnLst/>
              <a:rect l="l" t="t" r="r" b="b"/>
              <a:pathLst>
                <a:path w="3594" h="315" extrusionOk="0">
                  <a:moveTo>
                    <a:pt x="188" y="0"/>
                  </a:moveTo>
                  <a:cubicBezTo>
                    <a:pt x="93" y="0"/>
                    <a:pt x="21" y="72"/>
                    <a:pt x="21" y="143"/>
                  </a:cubicBezTo>
                  <a:cubicBezTo>
                    <a:pt x="0" y="229"/>
                    <a:pt x="74" y="314"/>
                    <a:pt x="141" y="314"/>
                  </a:cubicBezTo>
                  <a:cubicBezTo>
                    <a:pt x="149" y="314"/>
                    <a:pt x="157" y="313"/>
                    <a:pt x="164" y="310"/>
                  </a:cubicBezTo>
                  <a:lnTo>
                    <a:pt x="3403" y="310"/>
                  </a:lnTo>
                  <a:cubicBezTo>
                    <a:pt x="3416" y="313"/>
                    <a:pt x="3428" y="315"/>
                    <a:pt x="3440" y="315"/>
                  </a:cubicBezTo>
                  <a:cubicBezTo>
                    <a:pt x="3516" y="315"/>
                    <a:pt x="3570" y="253"/>
                    <a:pt x="3570" y="191"/>
                  </a:cubicBezTo>
                  <a:cubicBezTo>
                    <a:pt x="3594" y="96"/>
                    <a:pt x="3498" y="0"/>
                    <a:pt x="3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4"/>
            <p:cNvSpPr/>
            <p:nvPr/>
          </p:nvSpPr>
          <p:spPr>
            <a:xfrm>
              <a:off x="4140844" y="2821148"/>
              <a:ext cx="21622" cy="10610"/>
            </a:xfrm>
            <a:custGeom>
              <a:avLst/>
              <a:gdLst/>
              <a:ahLst/>
              <a:cxnLst/>
              <a:rect l="l" t="t" r="r" b="b"/>
              <a:pathLst>
                <a:path w="644" h="316" extrusionOk="0">
                  <a:moveTo>
                    <a:pt x="138" y="1"/>
                  </a:moveTo>
                  <a:cubicBezTo>
                    <a:pt x="77" y="1"/>
                    <a:pt x="21" y="63"/>
                    <a:pt x="0" y="125"/>
                  </a:cubicBezTo>
                  <a:cubicBezTo>
                    <a:pt x="0" y="220"/>
                    <a:pt x="72" y="315"/>
                    <a:pt x="167" y="315"/>
                  </a:cubicBezTo>
                  <a:lnTo>
                    <a:pt x="477" y="315"/>
                  </a:lnTo>
                  <a:cubicBezTo>
                    <a:pt x="572" y="315"/>
                    <a:pt x="620" y="244"/>
                    <a:pt x="643" y="172"/>
                  </a:cubicBezTo>
                  <a:cubicBezTo>
                    <a:pt x="643" y="87"/>
                    <a:pt x="586" y="2"/>
                    <a:pt x="506" y="2"/>
                  </a:cubicBezTo>
                  <a:cubicBezTo>
                    <a:pt x="496" y="2"/>
                    <a:pt x="487" y="3"/>
                    <a:pt x="477" y="6"/>
                  </a:cubicBezTo>
                  <a:lnTo>
                    <a:pt x="167" y="6"/>
                  </a:lnTo>
                  <a:cubicBezTo>
                    <a:pt x="157" y="2"/>
                    <a:pt x="148" y="1"/>
                    <a:pt x="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4"/>
            <p:cNvSpPr/>
            <p:nvPr/>
          </p:nvSpPr>
          <p:spPr>
            <a:xfrm>
              <a:off x="4140844" y="2842904"/>
              <a:ext cx="21622" cy="10442"/>
            </a:xfrm>
            <a:custGeom>
              <a:avLst/>
              <a:gdLst/>
              <a:ahLst/>
              <a:cxnLst/>
              <a:rect l="l" t="t" r="r" b="b"/>
              <a:pathLst>
                <a:path w="644" h="311" extrusionOk="0">
                  <a:moveTo>
                    <a:pt x="167" y="1"/>
                  </a:moveTo>
                  <a:cubicBezTo>
                    <a:pt x="96" y="1"/>
                    <a:pt x="24" y="48"/>
                    <a:pt x="0" y="120"/>
                  </a:cubicBezTo>
                  <a:cubicBezTo>
                    <a:pt x="0" y="215"/>
                    <a:pt x="72" y="310"/>
                    <a:pt x="167" y="310"/>
                  </a:cubicBezTo>
                  <a:lnTo>
                    <a:pt x="477" y="310"/>
                  </a:lnTo>
                  <a:cubicBezTo>
                    <a:pt x="572" y="310"/>
                    <a:pt x="620" y="239"/>
                    <a:pt x="643" y="167"/>
                  </a:cubicBezTo>
                  <a:cubicBezTo>
                    <a:pt x="643" y="72"/>
                    <a:pt x="572"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4"/>
            <p:cNvSpPr/>
            <p:nvPr/>
          </p:nvSpPr>
          <p:spPr>
            <a:xfrm>
              <a:off x="4140844" y="2864493"/>
              <a:ext cx="21622" cy="10442"/>
            </a:xfrm>
            <a:custGeom>
              <a:avLst/>
              <a:gdLst/>
              <a:ahLst/>
              <a:cxnLst/>
              <a:rect l="l" t="t" r="r" b="b"/>
              <a:pathLst>
                <a:path w="644" h="311" extrusionOk="0">
                  <a:moveTo>
                    <a:pt x="167" y="1"/>
                  </a:moveTo>
                  <a:cubicBezTo>
                    <a:pt x="96" y="1"/>
                    <a:pt x="24" y="48"/>
                    <a:pt x="0" y="143"/>
                  </a:cubicBezTo>
                  <a:cubicBezTo>
                    <a:pt x="0" y="215"/>
                    <a:pt x="72" y="310"/>
                    <a:pt x="167" y="310"/>
                  </a:cubicBezTo>
                  <a:lnTo>
                    <a:pt x="477" y="310"/>
                  </a:lnTo>
                  <a:cubicBezTo>
                    <a:pt x="572" y="310"/>
                    <a:pt x="620" y="239"/>
                    <a:pt x="643" y="167"/>
                  </a:cubicBezTo>
                  <a:cubicBezTo>
                    <a:pt x="643" y="72"/>
                    <a:pt x="572" y="1"/>
                    <a:pt x="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4"/>
          <p:cNvGrpSpPr/>
          <p:nvPr/>
        </p:nvGrpSpPr>
        <p:grpSpPr>
          <a:xfrm>
            <a:off x="4782898" y="2794926"/>
            <a:ext cx="383024" cy="191948"/>
            <a:chOff x="4782898" y="2794926"/>
            <a:chExt cx="383024" cy="191948"/>
          </a:xfrm>
        </p:grpSpPr>
        <p:sp>
          <p:nvSpPr>
            <p:cNvPr id="1508" name="Google Shape;1508;p64"/>
            <p:cNvSpPr/>
            <p:nvPr/>
          </p:nvSpPr>
          <p:spPr>
            <a:xfrm>
              <a:off x="4888425" y="2794926"/>
              <a:ext cx="276692" cy="17627"/>
            </a:xfrm>
            <a:custGeom>
              <a:avLst/>
              <a:gdLst/>
              <a:ahLst/>
              <a:cxnLst/>
              <a:rect l="l" t="t" r="r" b="b"/>
              <a:pathLst>
                <a:path w="8241" h="525" extrusionOk="0">
                  <a:moveTo>
                    <a:pt x="7693" y="1"/>
                  </a:moveTo>
                  <a:cubicBezTo>
                    <a:pt x="7622" y="1"/>
                    <a:pt x="5431" y="215"/>
                    <a:pt x="2382" y="215"/>
                  </a:cubicBezTo>
                  <a:cubicBezTo>
                    <a:pt x="1096" y="215"/>
                    <a:pt x="168" y="191"/>
                    <a:pt x="144" y="191"/>
                  </a:cubicBezTo>
                  <a:cubicBezTo>
                    <a:pt x="72" y="191"/>
                    <a:pt x="1" y="263"/>
                    <a:pt x="1" y="334"/>
                  </a:cubicBezTo>
                  <a:cubicBezTo>
                    <a:pt x="1" y="525"/>
                    <a:pt x="1" y="525"/>
                    <a:pt x="2382" y="525"/>
                  </a:cubicBezTo>
                  <a:cubicBezTo>
                    <a:pt x="8241" y="525"/>
                    <a:pt x="7860" y="239"/>
                    <a:pt x="7860" y="167"/>
                  </a:cubicBezTo>
                  <a:cubicBezTo>
                    <a:pt x="7860" y="72"/>
                    <a:pt x="7788" y="1"/>
                    <a:pt x="7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4"/>
            <p:cNvSpPr/>
            <p:nvPr/>
          </p:nvSpPr>
          <p:spPr>
            <a:xfrm>
              <a:off x="4794079" y="2795732"/>
              <a:ext cx="82393" cy="15209"/>
            </a:xfrm>
            <a:custGeom>
              <a:avLst/>
              <a:gdLst/>
              <a:ahLst/>
              <a:cxnLst/>
              <a:rect l="l" t="t" r="r" b="b"/>
              <a:pathLst>
                <a:path w="2454" h="453" extrusionOk="0">
                  <a:moveTo>
                    <a:pt x="167" y="1"/>
                  </a:moveTo>
                  <a:cubicBezTo>
                    <a:pt x="96" y="1"/>
                    <a:pt x="25" y="72"/>
                    <a:pt x="25" y="143"/>
                  </a:cubicBezTo>
                  <a:cubicBezTo>
                    <a:pt x="1" y="239"/>
                    <a:pt x="72" y="286"/>
                    <a:pt x="144" y="310"/>
                  </a:cubicBezTo>
                  <a:cubicBezTo>
                    <a:pt x="834" y="382"/>
                    <a:pt x="2216" y="453"/>
                    <a:pt x="2287" y="453"/>
                  </a:cubicBezTo>
                  <a:cubicBezTo>
                    <a:pt x="2382" y="453"/>
                    <a:pt x="2454" y="382"/>
                    <a:pt x="2454" y="286"/>
                  </a:cubicBezTo>
                  <a:cubicBezTo>
                    <a:pt x="2454" y="215"/>
                    <a:pt x="2382" y="143"/>
                    <a:pt x="2287" y="143"/>
                  </a:cubicBezTo>
                  <a:cubicBezTo>
                    <a:pt x="930" y="72"/>
                    <a:pt x="191"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4"/>
            <p:cNvSpPr/>
            <p:nvPr/>
          </p:nvSpPr>
          <p:spPr>
            <a:xfrm>
              <a:off x="4794885" y="2817320"/>
              <a:ext cx="357439" cy="65606"/>
            </a:xfrm>
            <a:custGeom>
              <a:avLst/>
              <a:gdLst/>
              <a:ahLst/>
              <a:cxnLst/>
              <a:rect l="l" t="t" r="r" b="b"/>
              <a:pathLst>
                <a:path w="10646" h="1954" extrusionOk="0">
                  <a:moveTo>
                    <a:pt x="143" y="0"/>
                  </a:moveTo>
                  <a:cubicBezTo>
                    <a:pt x="48" y="0"/>
                    <a:pt x="1" y="72"/>
                    <a:pt x="1" y="143"/>
                  </a:cubicBezTo>
                  <a:cubicBezTo>
                    <a:pt x="1" y="334"/>
                    <a:pt x="143" y="310"/>
                    <a:pt x="810" y="358"/>
                  </a:cubicBezTo>
                  <a:cubicBezTo>
                    <a:pt x="2192" y="858"/>
                    <a:pt x="2930" y="1953"/>
                    <a:pt x="5121" y="1953"/>
                  </a:cubicBezTo>
                  <a:cubicBezTo>
                    <a:pt x="5668" y="1953"/>
                    <a:pt x="6192" y="1858"/>
                    <a:pt x="6716" y="1715"/>
                  </a:cubicBezTo>
                  <a:cubicBezTo>
                    <a:pt x="6788" y="1691"/>
                    <a:pt x="6835" y="1644"/>
                    <a:pt x="6835" y="1572"/>
                  </a:cubicBezTo>
                  <a:cubicBezTo>
                    <a:pt x="6835" y="1477"/>
                    <a:pt x="6764" y="1406"/>
                    <a:pt x="6669" y="1406"/>
                  </a:cubicBezTo>
                  <a:cubicBezTo>
                    <a:pt x="6169" y="1548"/>
                    <a:pt x="5645" y="1620"/>
                    <a:pt x="5145" y="1644"/>
                  </a:cubicBezTo>
                  <a:cubicBezTo>
                    <a:pt x="3382" y="1644"/>
                    <a:pt x="2573" y="882"/>
                    <a:pt x="1691" y="429"/>
                  </a:cubicBezTo>
                  <a:lnTo>
                    <a:pt x="1691" y="429"/>
                  </a:lnTo>
                  <a:cubicBezTo>
                    <a:pt x="2858" y="489"/>
                    <a:pt x="4025" y="518"/>
                    <a:pt x="5192" y="518"/>
                  </a:cubicBezTo>
                  <a:cubicBezTo>
                    <a:pt x="6359" y="518"/>
                    <a:pt x="7526" y="489"/>
                    <a:pt x="8693" y="429"/>
                  </a:cubicBezTo>
                  <a:lnTo>
                    <a:pt x="8693" y="429"/>
                  </a:lnTo>
                  <a:cubicBezTo>
                    <a:pt x="8455" y="524"/>
                    <a:pt x="8217" y="667"/>
                    <a:pt x="8002" y="810"/>
                  </a:cubicBezTo>
                  <a:cubicBezTo>
                    <a:pt x="7335" y="1239"/>
                    <a:pt x="7169" y="1167"/>
                    <a:pt x="7169" y="1334"/>
                  </a:cubicBezTo>
                  <a:cubicBezTo>
                    <a:pt x="7169" y="1429"/>
                    <a:pt x="7240" y="1501"/>
                    <a:pt x="7312" y="1501"/>
                  </a:cubicBezTo>
                  <a:cubicBezTo>
                    <a:pt x="7574" y="1501"/>
                    <a:pt x="8574" y="691"/>
                    <a:pt x="9669" y="382"/>
                  </a:cubicBezTo>
                  <a:cubicBezTo>
                    <a:pt x="10527" y="310"/>
                    <a:pt x="10646" y="334"/>
                    <a:pt x="10646" y="167"/>
                  </a:cubicBezTo>
                  <a:cubicBezTo>
                    <a:pt x="10646" y="72"/>
                    <a:pt x="10574" y="0"/>
                    <a:pt x="10503" y="0"/>
                  </a:cubicBezTo>
                  <a:cubicBezTo>
                    <a:pt x="10431" y="0"/>
                    <a:pt x="8217" y="191"/>
                    <a:pt x="5216" y="191"/>
                  </a:cubicBezTo>
                  <a:cubicBezTo>
                    <a:pt x="2120" y="191"/>
                    <a:pt x="167" y="0"/>
                    <a:pt x="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4"/>
            <p:cNvSpPr/>
            <p:nvPr/>
          </p:nvSpPr>
          <p:spPr>
            <a:xfrm>
              <a:off x="4794079" y="2904615"/>
              <a:ext cx="370232" cy="59898"/>
            </a:xfrm>
            <a:custGeom>
              <a:avLst/>
              <a:gdLst/>
              <a:ahLst/>
              <a:cxnLst/>
              <a:rect l="l" t="t" r="r" b="b"/>
              <a:pathLst>
                <a:path w="11027" h="1784" extrusionOk="0">
                  <a:moveTo>
                    <a:pt x="2501" y="306"/>
                  </a:moveTo>
                  <a:cubicBezTo>
                    <a:pt x="2620" y="306"/>
                    <a:pt x="2716" y="449"/>
                    <a:pt x="2644" y="544"/>
                  </a:cubicBezTo>
                  <a:lnTo>
                    <a:pt x="2597" y="687"/>
                  </a:lnTo>
                  <a:cubicBezTo>
                    <a:pt x="2454" y="782"/>
                    <a:pt x="2358" y="854"/>
                    <a:pt x="2263" y="901"/>
                  </a:cubicBezTo>
                  <a:cubicBezTo>
                    <a:pt x="2192" y="854"/>
                    <a:pt x="2192" y="782"/>
                    <a:pt x="2216" y="711"/>
                  </a:cubicBezTo>
                  <a:lnTo>
                    <a:pt x="2358" y="425"/>
                  </a:lnTo>
                  <a:cubicBezTo>
                    <a:pt x="2382" y="353"/>
                    <a:pt x="2430" y="306"/>
                    <a:pt x="2501" y="306"/>
                  </a:cubicBezTo>
                  <a:close/>
                  <a:moveTo>
                    <a:pt x="10503" y="1282"/>
                  </a:moveTo>
                  <a:cubicBezTo>
                    <a:pt x="10508" y="1282"/>
                    <a:pt x="10512" y="1283"/>
                    <a:pt x="10517" y="1283"/>
                  </a:cubicBezTo>
                  <a:lnTo>
                    <a:pt x="10517" y="1283"/>
                  </a:lnTo>
                  <a:cubicBezTo>
                    <a:pt x="10523" y="1283"/>
                    <a:pt x="10527" y="1282"/>
                    <a:pt x="10527" y="1282"/>
                  </a:cubicBezTo>
                  <a:close/>
                  <a:moveTo>
                    <a:pt x="2488" y="1"/>
                  </a:moveTo>
                  <a:cubicBezTo>
                    <a:pt x="2318" y="1"/>
                    <a:pt x="2146" y="88"/>
                    <a:pt x="2049" y="282"/>
                  </a:cubicBezTo>
                  <a:lnTo>
                    <a:pt x="1930" y="592"/>
                  </a:lnTo>
                  <a:cubicBezTo>
                    <a:pt x="1858" y="735"/>
                    <a:pt x="1858" y="925"/>
                    <a:pt x="1977" y="1068"/>
                  </a:cubicBezTo>
                  <a:cubicBezTo>
                    <a:pt x="1787" y="1163"/>
                    <a:pt x="1573" y="1282"/>
                    <a:pt x="1334" y="1354"/>
                  </a:cubicBezTo>
                  <a:cubicBezTo>
                    <a:pt x="572" y="1306"/>
                    <a:pt x="167" y="1282"/>
                    <a:pt x="144" y="1282"/>
                  </a:cubicBezTo>
                  <a:cubicBezTo>
                    <a:pt x="72" y="1282"/>
                    <a:pt x="1" y="1354"/>
                    <a:pt x="1" y="1425"/>
                  </a:cubicBezTo>
                  <a:cubicBezTo>
                    <a:pt x="1" y="1616"/>
                    <a:pt x="96" y="1592"/>
                    <a:pt x="1334" y="1687"/>
                  </a:cubicBezTo>
                  <a:cubicBezTo>
                    <a:pt x="1501" y="1687"/>
                    <a:pt x="3097" y="1759"/>
                    <a:pt x="3335" y="1759"/>
                  </a:cubicBezTo>
                  <a:cubicBezTo>
                    <a:pt x="3430" y="1759"/>
                    <a:pt x="3502" y="1687"/>
                    <a:pt x="3502" y="1616"/>
                  </a:cubicBezTo>
                  <a:cubicBezTo>
                    <a:pt x="3502" y="1401"/>
                    <a:pt x="3359" y="1473"/>
                    <a:pt x="1977" y="1401"/>
                  </a:cubicBezTo>
                  <a:cubicBezTo>
                    <a:pt x="2430" y="1163"/>
                    <a:pt x="3454" y="330"/>
                    <a:pt x="5264" y="330"/>
                  </a:cubicBezTo>
                  <a:cubicBezTo>
                    <a:pt x="6955" y="330"/>
                    <a:pt x="7836" y="1020"/>
                    <a:pt x="8503" y="1401"/>
                  </a:cubicBezTo>
                  <a:cubicBezTo>
                    <a:pt x="7153" y="1467"/>
                    <a:pt x="5936" y="1482"/>
                    <a:pt x="5108" y="1482"/>
                  </a:cubicBezTo>
                  <a:cubicBezTo>
                    <a:pt x="4446" y="1482"/>
                    <a:pt x="4033" y="1473"/>
                    <a:pt x="4002" y="1473"/>
                  </a:cubicBezTo>
                  <a:cubicBezTo>
                    <a:pt x="3930" y="1473"/>
                    <a:pt x="3859" y="1544"/>
                    <a:pt x="3859" y="1616"/>
                  </a:cubicBezTo>
                  <a:cubicBezTo>
                    <a:pt x="3859" y="1768"/>
                    <a:pt x="3935" y="1783"/>
                    <a:pt x="4587" y="1783"/>
                  </a:cubicBezTo>
                  <a:cubicBezTo>
                    <a:pt x="4750" y="1783"/>
                    <a:pt x="4949" y="1782"/>
                    <a:pt x="5192" y="1782"/>
                  </a:cubicBezTo>
                  <a:cubicBezTo>
                    <a:pt x="11027" y="1782"/>
                    <a:pt x="10646" y="1497"/>
                    <a:pt x="10646" y="1425"/>
                  </a:cubicBezTo>
                  <a:cubicBezTo>
                    <a:pt x="10646" y="1358"/>
                    <a:pt x="10583" y="1291"/>
                    <a:pt x="10517" y="1283"/>
                  </a:cubicBezTo>
                  <a:lnTo>
                    <a:pt x="10517" y="1283"/>
                  </a:lnTo>
                  <a:cubicBezTo>
                    <a:pt x="10436" y="1290"/>
                    <a:pt x="9892" y="1334"/>
                    <a:pt x="9146" y="1377"/>
                  </a:cubicBezTo>
                  <a:cubicBezTo>
                    <a:pt x="7979" y="806"/>
                    <a:pt x="7169" y="20"/>
                    <a:pt x="5288" y="20"/>
                  </a:cubicBezTo>
                  <a:cubicBezTo>
                    <a:pt x="4478" y="20"/>
                    <a:pt x="3692" y="187"/>
                    <a:pt x="2978" y="496"/>
                  </a:cubicBezTo>
                  <a:cubicBezTo>
                    <a:pt x="2978" y="186"/>
                    <a:pt x="2735" y="1"/>
                    <a:pt x="2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4"/>
            <p:cNvSpPr/>
            <p:nvPr/>
          </p:nvSpPr>
          <p:spPr>
            <a:xfrm>
              <a:off x="4782898" y="2969247"/>
              <a:ext cx="383024" cy="17627"/>
            </a:xfrm>
            <a:custGeom>
              <a:avLst/>
              <a:gdLst/>
              <a:ahLst/>
              <a:cxnLst/>
              <a:rect l="l" t="t" r="r" b="b"/>
              <a:pathLst>
                <a:path w="11408" h="525" extrusionOk="0">
                  <a:moveTo>
                    <a:pt x="500" y="0"/>
                  </a:moveTo>
                  <a:cubicBezTo>
                    <a:pt x="429" y="0"/>
                    <a:pt x="358" y="72"/>
                    <a:pt x="358" y="167"/>
                  </a:cubicBezTo>
                  <a:cubicBezTo>
                    <a:pt x="358" y="238"/>
                    <a:pt x="0" y="524"/>
                    <a:pt x="5573" y="524"/>
                  </a:cubicBezTo>
                  <a:cubicBezTo>
                    <a:pt x="11408" y="524"/>
                    <a:pt x="11003" y="215"/>
                    <a:pt x="11003" y="167"/>
                  </a:cubicBezTo>
                  <a:cubicBezTo>
                    <a:pt x="11003" y="72"/>
                    <a:pt x="10931" y="0"/>
                    <a:pt x="10860" y="0"/>
                  </a:cubicBezTo>
                  <a:cubicBezTo>
                    <a:pt x="10788" y="0"/>
                    <a:pt x="8574" y="215"/>
                    <a:pt x="5573" y="215"/>
                  </a:cubicBezTo>
                  <a:cubicBezTo>
                    <a:pt x="2477" y="215"/>
                    <a:pt x="524"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4"/>
            <p:cNvSpPr/>
            <p:nvPr/>
          </p:nvSpPr>
          <p:spPr>
            <a:xfrm>
              <a:off x="4804756" y="2853279"/>
              <a:ext cx="49322" cy="33642"/>
            </a:xfrm>
            <a:custGeom>
              <a:avLst/>
              <a:gdLst/>
              <a:ahLst/>
              <a:cxnLst/>
              <a:rect l="l" t="t" r="r" b="b"/>
              <a:pathLst>
                <a:path w="1469" h="1002" extrusionOk="0">
                  <a:moveTo>
                    <a:pt x="646" y="306"/>
                  </a:moveTo>
                  <a:cubicBezTo>
                    <a:pt x="658" y="306"/>
                    <a:pt x="671" y="308"/>
                    <a:pt x="683" y="311"/>
                  </a:cubicBezTo>
                  <a:lnTo>
                    <a:pt x="1016" y="358"/>
                  </a:lnTo>
                  <a:cubicBezTo>
                    <a:pt x="1088" y="358"/>
                    <a:pt x="1135" y="430"/>
                    <a:pt x="1159" y="525"/>
                  </a:cubicBezTo>
                  <a:cubicBezTo>
                    <a:pt x="1135" y="620"/>
                    <a:pt x="1064" y="692"/>
                    <a:pt x="945" y="692"/>
                  </a:cubicBezTo>
                  <a:lnTo>
                    <a:pt x="635" y="644"/>
                  </a:lnTo>
                  <a:cubicBezTo>
                    <a:pt x="564" y="620"/>
                    <a:pt x="492" y="549"/>
                    <a:pt x="492" y="477"/>
                  </a:cubicBezTo>
                  <a:cubicBezTo>
                    <a:pt x="492" y="374"/>
                    <a:pt x="565" y="306"/>
                    <a:pt x="646" y="306"/>
                  </a:cubicBezTo>
                  <a:close/>
                  <a:moveTo>
                    <a:pt x="636" y="1"/>
                  </a:moveTo>
                  <a:cubicBezTo>
                    <a:pt x="62" y="1"/>
                    <a:pt x="0" y="860"/>
                    <a:pt x="588" y="954"/>
                  </a:cubicBezTo>
                  <a:cubicBezTo>
                    <a:pt x="707" y="978"/>
                    <a:pt x="850" y="1001"/>
                    <a:pt x="993" y="1001"/>
                  </a:cubicBezTo>
                  <a:cubicBezTo>
                    <a:pt x="1255" y="1001"/>
                    <a:pt x="1469" y="787"/>
                    <a:pt x="1469" y="525"/>
                  </a:cubicBezTo>
                  <a:cubicBezTo>
                    <a:pt x="1469" y="287"/>
                    <a:pt x="1302" y="96"/>
                    <a:pt x="1064" y="49"/>
                  </a:cubicBezTo>
                  <a:cubicBezTo>
                    <a:pt x="921" y="25"/>
                    <a:pt x="802" y="1"/>
                    <a:pt x="659" y="1"/>
                  </a:cubicBezTo>
                  <a:cubicBezTo>
                    <a:pt x="651" y="1"/>
                    <a:pt x="643" y="1"/>
                    <a:pt x="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4"/>
            <p:cNvSpPr/>
            <p:nvPr/>
          </p:nvSpPr>
          <p:spPr>
            <a:xfrm>
              <a:off x="5053681" y="2862647"/>
              <a:ext cx="49859" cy="35724"/>
            </a:xfrm>
            <a:custGeom>
              <a:avLst/>
              <a:gdLst/>
              <a:ahLst/>
              <a:cxnLst/>
              <a:rect l="l" t="t" r="r" b="b"/>
              <a:pathLst>
                <a:path w="1485" h="1064" extrusionOk="0">
                  <a:moveTo>
                    <a:pt x="999" y="313"/>
                  </a:moveTo>
                  <a:cubicBezTo>
                    <a:pt x="1085" y="313"/>
                    <a:pt x="1175" y="381"/>
                    <a:pt x="1175" y="484"/>
                  </a:cubicBezTo>
                  <a:cubicBezTo>
                    <a:pt x="1175" y="556"/>
                    <a:pt x="1128" y="627"/>
                    <a:pt x="1056" y="651"/>
                  </a:cubicBezTo>
                  <a:lnTo>
                    <a:pt x="747" y="746"/>
                  </a:lnTo>
                  <a:cubicBezTo>
                    <a:pt x="729" y="753"/>
                    <a:pt x="711" y="756"/>
                    <a:pt x="694" y="756"/>
                  </a:cubicBezTo>
                  <a:cubicBezTo>
                    <a:pt x="536" y="756"/>
                    <a:pt x="458" y="477"/>
                    <a:pt x="651" y="413"/>
                  </a:cubicBezTo>
                  <a:lnTo>
                    <a:pt x="961" y="318"/>
                  </a:lnTo>
                  <a:cubicBezTo>
                    <a:pt x="973" y="314"/>
                    <a:pt x="986" y="313"/>
                    <a:pt x="999" y="313"/>
                  </a:cubicBezTo>
                  <a:close/>
                  <a:moveTo>
                    <a:pt x="1008" y="1"/>
                  </a:moveTo>
                  <a:cubicBezTo>
                    <a:pt x="953" y="1"/>
                    <a:pt x="897" y="10"/>
                    <a:pt x="842" y="32"/>
                  </a:cubicBezTo>
                  <a:lnTo>
                    <a:pt x="556" y="127"/>
                  </a:lnTo>
                  <a:cubicBezTo>
                    <a:pt x="0" y="298"/>
                    <a:pt x="193" y="1064"/>
                    <a:pt x="669" y="1064"/>
                  </a:cubicBezTo>
                  <a:cubicBezTo>
                    <a:pt x="723" y="1064"/>
                    <a:pt x="781" y="1054"/>
                    <a:pt x="842" y="1032"/>
                  </a:cubicBezTo>
                  <a:lnTo>
                    <a:pt x="1152" y="937"/>
                  </a:lnTo>
                  <a:cubicBezTo>
                    <a:pt x="1342" y="865"/>
                    <a:pt x="1485" y="675"/>
                    <a:pt x="1485" y="484"/>
                  </a:cubicBezTo>
                  <a:cubicBezTo>
                    <a:pt x="1485" y="210"/>
                    <a:pt x="1260" y="1"/>
                    <a:pt x="10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4"/>
            <p:cNvSpPr/>
            <p:nvPr/>
          </p:nvSpPr>
          <p:spPr>
            <a:xfrm>
              <a:off x="5103506" y="2897262"/>
              <a:ext cx="48818" cy="36026"/>
            </a:xfrm>
            <a:custGeom>
              <a:avLst/>
              <a:gdLst/>
              <a:ahLst/>
              <a:cxnLst/>
              <a:rect l="l" t="t" r="r" b="b"/>
              <a:pathLst>
                <a:path w="1454" h="1073" extrusionOk="0">
                  <a:moveTo>
                    <a:pt x="693" y="306"/>
                  </a:moveTo>
                  <a:cubicBezTo>
                    <a:pt x="708" y="306"/>
                    <a:pt x="724" y="307"/>
                    <a:pt x="739" y="311"/>
                  </a:cubicBezTo>
                  <a:lnTo>
                    <a:pt x="1025" y="430"/>
                  </a:lnTo>
                  <a:cubicBezTo>
                    <a:pt x="1201" y="496"/>
                    <a:pt x="1133" y="745"/>
                    <a:pt x="972" y="745"/>
                  </a:cubicBezTo>
                  <a:cubicBezTo>
                    <a:pt x="958" y="745"/>
                    <a:pt x="944" y="743"/>
                    <a:pt x="930" y="739"/>
                  </a:cubicBezTo>
                  <a:lnTo>
                    <a:pt x="620" y="644"/>
                  </a:lnTo>
                  <a:cubicBezTo>
                    <a:pt x="549" y="620"/>
                    <a:pt x="501" y="549"/>
                    <a:pt x="501" y="477"/>
                  </a:cubicBezTo>
                  <a:cubicBezTo>
                    <a:pt x="501" y="374"/>
                    <a:pt x="591" y="306"/>
                    <a:pt x="693" y="306"/>
                  </a:cubicBezTo>
                  <a:close/>
                  <a:moveTo>
                    <a:pt x="668" y="1"/>
                  </a:moveTo>
                  <a:cubicBezTo>
                    <a:pt x="120" y="1"/>
                    <a:pt x="1" y="763"/>
                    <a:pt x="525" y="930"/>
                  </a:cubicBezTo>
                  <a:cubicBezTo>
                    <a:pt x="668" y="1001"/>
                    <a:pt x="811" y="1049"/>
                    <a:pt x="977" y="1073"/>
                  </a:cubicBezTo>
                  <a:cubicBezTo>
                    <a:pt x="1239" y="1049"/>
                    <a:pt x="1454" y="858"/>
                    <a:pt x="1454" y="572"/>
                  </a:cubicBezTo>
                  <a:cubicBezTo>
                    <a:pt x="1454" y="382"/>
                    <a:pt x="1335" y="191"/>
                    <a:pt x="1144" y="120"/>
                  </a:cubicBezTo>
                  <a:cubicBezTo>
                    <a:pt x="1001" y="72"/>
                    <a:pt x="835" y="25"/>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4"/>
            <p:cNvSpPr/>
            <p:nvPr/>
          </p:nvSpPr>
          <p:spPr>
            <a:xfrm>
              <a:off x="5120327" y="2838909"/>
              <a:ext cx="10408" cy="10442"/>
            </a:xfrm>
            <a:custGeom>
              <a:avLst/>
              <a:gdLst/>
              <a:ahLst/>
              <a:cxnLst/>
              <a:rect l="l" t="t" r="r" b="b"/>
              <a:pathLst>
                <a:path w="310" h="311" extrusionOk="0">
                  <a:moveTo>
                    <a:pt x="167" y="0"/>
                  </a:moveTo>
                  <a:cubicBezTo>
                    <a:pt x="72" y="0"/>
                    <a:pt x="0" y="72"/>
                    <a:pt x="0" y="167"/>
                  </a:cubicBezTo>
                  <a:cubicBezTo>
                    <a:pt x="0" y="239"/>
                    <a:pt x="72" y="310"/>
                    <a:pt x="167" y="310"/>
                  </a:cubicBezTo>
                  <a:cubicBezTo>
                    <a:pt x="238" y="310"/>
                    <a:pt x="310" y="239"/>
                    <a:pt x="310" y="167"/>
                  </a:cubicBezTo>
                  <a:cubicBezTo>
                    <a:pt x="310" y="72"/>
                    <a:pt x="238"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4"/>
            <p:cNvSpPr/>
            <p:nvPr/>
          </p:nvSpPr>
          <p:spPr>
            <a:xfrm>
              <a:off x="5125901" y="2872283"/>
              <a:ext cx="10442" cy="9837"/>
            </a:xfrm>
            <a:custGeom>
              <a:avLst/>
              <a:gdLst/>
              <a:ahLst/>
              <a:cxnLst/>
              <a:rect l="l" t="t" r="r" b="b"/>
              <a:pathLst>
                <a:path w="311" h="293" extrusionOk="0">
                  <a:moveTo>
                    <a:pt x="156" y="1"/>
                  </a:moveTo>
                  <a:cubicBezTo>
                    <a:pt x="84" y="1"/>
                    <a:pt x="13" y="42"/>
                    <a:pt x="1" y="126"/>
                  </a:cubicBezTo>
                  <a:cubicBezTo>
                    <a:pt x="1" y="221"/>
                    <a:pt x="72" y="292"/>
                    <a:pt x="168" y="292"/>
                  </a:cubicBezTo>
                  <a:cubicBezTo>
                    <a:pt x="239" y="292"/>
                    <a:pt x="310" y="221"/>
                    <a:pt x="310" y="126"/>
                  </a:cubicBezTo>
                  <a:cubicBezTo>
                    <a:pt x="298" y="42"/>
                    <a:pt x="227" y="1"/>
                    <a:pt x="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4"/>
            <p:cNvSpPr/>
            <p:nvPr/>
          </p:nvSpPr>
          <p:spPr>
            <a:xfrm>
              <a:off x="5033166" y="2894073"/>
              <a:ext cx="11214" cy="10442"/>
            </a:xfrm>
            <a:custGeom>
              <a:avLst/>
              <a:gdLst/>
              <a:ahLst/>
              <a:cxnLst/>
              <a:rect l="l" t="t" r="r" b="b"/>
              <a:pathLst>
                <a:path w="334" h="311" extrusionOk="0">
                  <a:moveTo>
                    <a:pt x="155" y="1"/>
                  </a:moveTo>
                  <a:cubicBezTo>
                    <a:pt x="84" y="1"/>
                    <a:pt x="12" y="48"/>
                    <a:pt x="0" y="144"/>
                  </a:cubicBezTo>
                  <a:cubicBezTo>
                    <a:pt x="0" y="239"/>
                    <a:pt x="72" y="310"/>
                    <a:pt x="167" y="310"/>
                  </a:cubicBezTo>
                  <a:cubicBezTo>
                    <a:pt x="262" y="286"/>
                    <a:pt x="334" y="215"/>
                    <a:pt x="310" y="144"/>
                  </a:cubicBezTo>
                  <a:cubicBezTo>
                    <a:pt x="298" y="48"/>
                    <a:pt x="227"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4"/>
            <p:cNvSpPr/>
            <p:nvPr/>
          </p:nvSpPr>
          <p:spPr>
            <a:xfrm>
              <a:off x="4986329" y="2891924"/>
              <a:ext cx="11684" cy="7789"/>
            </a:xfrm>
            <a:custGeom>
              <a:avLst/>
              <a:gdLst/>
              <a:ahLst/>
              <a:cxnLst/>
              <a:rect l="l" t="t" r="r" b="b"/>
              <a:pathLst>
                <a:path w="348" h="232" extrusionOk="0">
                  <a:moveTo>
                    <a:pt x="290" y="0"/>
                  </a:moveTo>
                  <a:cubicBezTo>
                    <a:pt x="188" y="0"/>
                    <a:pt x="1" y="231"/>
                    <a:pt x="181" y="231"/>
                  </a:cubicBezTo>
                  <a:cubicBezTo>
                    <a:pt x="276" y="231"/>
                    <a:pt x="347" y="160"/>
                    <a:pt x="347" y="88"/>
                  </a:cubicBezTo>
                  <a:cubicBezTo>
                    <a:pt x="347" y="24"/>
                    <a:pt x="323"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4"/>
            <p:cNvSpPr/>
            <p:nvPr/>
          </p:nvSpPr>
          <p:spPr>
            <a:xfrm>
              <a:off x="4924417" y="2889272"/>
              <a:ext cx="10442" cy="10576"/>
            </a:xfrm>
            <a:custGeom>
              <a:avLst/>
              <a:gdLst/>
              <a:ahLst/>
              <a:cxnLst/>
              <a:rect l="l" t="t" r="r" b="b"/>
              <a:pathLst>
                <a:path w="311" h="315" extrusionOk="0">
                  <a:moveTo>
                    <a:pt x="167" y="1"/>
                  </a:moveTo>
                  <a:cubicBezTo>
                    <a:pt x="72" y="1"/>
                    <a:pt x="1" y="72"/>
                    <a:pt x="1" y="167"/>
                  </a:cubicBezTo>
                  <a:cubicBezTo>
                    <a:pt x="1" y="250"/>
                    <a:pt x="72" y="315"/>
                    <a:pt x="154" y="315"/>
                  </a:cubicBezTo>
                  <a:cubicBezTo>
                    <a:pt x="166" y="315"/>
                    <a:pt x="179" y="314"/>
                    <a:pt x="191" y="310"/>
                  </a:cubicBezTo>
                  <a:cubicBezTo>
                    <a:pt x="263" y="287"/>
                    <a:pt x="310" y="239"/>
                    <a:pt x="310" y="167"/>
                  </a:cubicBezTo>
                  <a:cubicBezTo>
                    <a:pt x="310" y="72"/>
                    <a:pt x="239"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4"/>
            <p:cNvSpPr/>
            <p:nvPr/>
          </p:nvSpPr>
          <p:spPr>
            <a:xfrm>
              <a:off x="4877244" y="2874767"/>
              <a:ext cx="11013" cy="8159"/>
            </a:xfrm>
            <a:custGeom>
              <a:avLst/>
              <a:gdLst/>
              <a:ahLst/>
              <a:cxnLst/>
              <a:rect l="l" t="t" r="r" b="b"/>
              <a:pathLst>
                <a:path w="328" h="243" extrusionOk="0">
                  <a:moveTo>
                    <a:pt x="48" y="1"/>
                  </a:moveTo>
                  <a:cubicBezTo>
                    <a:pt x="20" y="1"/>
                    <a:pt x="1" y="21"/>
                    <a:pt x="1" y="76"/>
                  </a:cubicBezTo>
                  <a:cubicBezTo>
                    <a:pt x="1" y="171"/>
                    <a:pt x="72" y="242"/>
                    <a:pt x="143" y="242"/>
                  </a:cubicBezTo>
                  <a:cubicBezTo>
                    <a:pt x="327" y="242"/>
                    <a:pt x="142"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4"/>
            <p:cNvSpPr/>
            <p:nvPr/>
          </p:nvSpPr>
          <p:spPr>
            <a:xfrm>
              <a:off x="4839069" y="2898874"/>
              <a:ext cx="11818" cy="8159"/>
            </a:xfrm>
            <a:custGeom>
              <a:avLst/>
              <a:gdLst/>
              <a:ahLst/>
              <a:cxnLst/>
              <a:rect l="l" t="t" r="r" b="b"/>
              <a:pathLst>
                <a:path w="352" h="243" extrusionOk="0">
                  <a:moveTo>
                    <a:pt x="185" y="1"/>
                  </a:moveTo>
                  <a:cubicBezTo>
                    <a:pt x="1" y="1"/>
                    <a:pt x="201" y="242"/>
                    <a:pt x="301" y="242"/>
                  </a:cubicBezTo>
                  <a:cubicBezTo>
                    <a:pt x="331" y="242"/>
                    <a:pt x="352" y="221"/>
                    <a:pt x="352" y="167"/>
                  </a:cubicBezTo>
                  <a:cubicBezTo>
                    <a:pt x="352" y="72"/>
                    <a:pt x="280" y="1"/>
                    <a:pt x="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4"/>
            <p:cNvSpPr/>
            <p:nvPr/>
          </p:nvSpPr>
          <p:spPr>
            <a:xfrm>
              <a:off x="4810094" y="2920463"/>
              <a:ext cx="11214" cy="10442"/>
            </a:xfrm>
            <a:custGeom>
              <a:avLst/>
              <a:gdLst/>
              <a:ahLst/>
              <a:cxnLst/>
              <a:rect l="l" t="t" r="r" b="b"/>
              <a:pathLst>
                <a:path w="334" h="311" extrusionOk="0">
                  <a:moveTo>
                    <a:pt x="167" y="1"/>
                  </a:moveTo>
                  <a:cubicBezTo>
                    <a:pt x="72" y="1"/>
                    <a:pt x="0" y="72"/>
                    <a:pt x="0" y="143"/>
                  </a:cubicBezTo>
                  <a:cubicBezTo>
                    <a:pt x="0" y="239"/>
                    <a:pt x="48" y="286"/>
                    <a:pt x="143" y="310"/>
                  </a:cubicBezTo>
                  <a:cubicBezTo>
                    <a:pt x="214" y="310"/>
                    <a:pt x="286" y="263"/>
                    <a:pt x="310" y="191"/>
                  </a:cubicBezTo>
                  <a:cubicBezTo>
                    <a:pt x="333" y="96"/>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4"/>
            <p:cNvSpPr/>
            <p:nvPr/>
          </p:nvSpPr>
          <p:spPr>
            <a:xfrm>
              <a:off x="5077150" y="2914856"/>
              <a:ext cx="9602" cy="9233"/>
            </a:xfrm>
            <a:custGeom>
              <a:avLst/>
              <a:gdLst/>
              <a:ahLst/>
              <a:cxnLst/>
              <a:rect l="l" t="t" r="r" b="b"/>
              <a:pathLst>
                <a:path w="286" h="275" extrusionOk="0">
                  <a:moveTo>
                    <a:pt x="143" y="1"/>
                  </a:moveTo>
                  <a:cubicBezTo>
                    <a:pt x="72" y="1"/>
                    <a:pt x="0" y="72"/>
                    <a:pt x="0" y="168"/>
                  </a:cubicBezTo>
                  <a:cubicBezTo>
                    <a:pt x="24" y="239"/>
                    <a:pt x="83" y="275"/>
                    <a:pt x="143" y="275"/>
                  </a:cubicBezTo>
                  <a:cubicBezTo>
                    <a:pt x="203" y="275"/>
                    <a:pt x="262" y="239"/>
                    <a:pt x="286" y="168"/>
                  </a:cubicBezTo>
                  <a:cubicBezTo>
                    <a:pt x="286" y="72"/>
                    <a:pt x="238"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 name="Google Shape;1525;p64"/>
          <p:cNvSpPr/>
          <p:nvPr/>
        </p:nvSpPr>
        <p:spPr>
          <a:xfrm>
            <a:off x="5563282" y="2731570"/>
            <a:ext cx="356634" cy="319265"/>
          </a:xfrm>
          <a:custGeom>
            <a:avLst/>
            <a:gdLst/>
            <a:ahLst/>
            <a:cxnLst/>
            <a:rect l="l" t="t" r="r" b="b"/>
            <a:pathLst>
              <a:path w="10622" h="9509" extrusionOk="0">
                <a:moveTo>
                  <a:pt x="3035" y="311"/>
                </a:moveTo>
                <a:cubicBezTo>
                  <a:pt x="3047" y="311"/>
                  <a:pt x="3060" y="313"/>
                  <a:pt x="3072" y="316"/>
                </a:cubicBezTo>
                <a:cubicBezTo>
                  <a:pt x="3144" y="316"/>
                  <a:pt x="3215" y="387"/>
                  <a:pt x="3215" y="483"/>
                </a:cubicBezTo>
                <a:lnTo>
                  <a:pt x="3215" y="983"/>
                </a:lnTo>
                <a:lnTo>
                  <a:pt x="2882" y="983"/>
                </a:lnTo>
                <a:lnTo>
                  <a:pt x="2882" y="459"/>
                </a:lnTo>
                <a:cubicBezTo>
                  <a:pt x="2882" y="376"/>
                  <a:pt x="2954" y="311"/>
                  <a:pt x="3035" y="311"/>
                </a:cubicBezTo>
                <a:close/>
                <a:moveTo>
                  <a:pt x="7560" y="311"/>
                </a:moveTo>
                <a:cubicBezTo>
                  <a:pt x="7572" y="311"/>
                  <a:pt x="7585" y="313"/>
                  <a:pt x="7597" y="316"/>
                </a:cubicBezTo>
                <a:cubicBezTo>
                  <a:pt x="7669" y="316"/>
                  <a:pt x="7740" y="387"/>
                  <a:pt x="7740" y="483"/>
                </a:cubicBezTo>
                <a:lnTo>
                  <a:pt x="7740" y="983"/>
                </a:lnTo>
                <a:lnTo>
                  <a:pt x="7407" y="983"/>
                </a:lnTo>
                <a:lnTo>
                  <a:pt x="7407" y="459"/>
                </a:lnTo>
                <a:cubicBezTo>
                  <a:pt x="7407" y="376"/>
                  <a:pt x="7478" y="311"/>
                  <a:pt x="7560" y="311"/>
                </a:cubicBezTo>
                <a:close/>
                <a:moveTo>
                  <a:pt x="1929" y="1102"/>
                </a:moveTo>
                <a:lnTo>
                  <a:pt x="1905" y="1769"/>
                </a:lnTo>
                <a:lnTo>
                  <a:pt x="1596" y="1769"/>
                </a:lnTo>
                <a:lnTo>
                  <a:pt x="1596" y="1102"/>
                </a:lnTo>
                <a:close/>
                <a:moveTo>
                  <a:pt x="9026" y="1102"/>
                </a:moveTo>
                <a:lnTo>
                  <a:pt x="9026" y="1769"/>
                </a:lnTo>
                <a:lnTo>
                  <a:pt x="8669" y="1769"/>
                </a:lnTo>
                <a:lnTo>
                  <a:pt x="8669" y="1102"/>
                </a:lnTo>
                <a:close/>
                <a:moveTo>
                  <a:pt x="620" y="768"/>
                </a:moveTo>
                <a:lnTo>
                  <a:pt x="620" y="2078"/>
                </a:lnTo>
                <a:lnTo>
                  <a:pt x="286" y="2078"/>
                </a:lnTo>
                <a:lnTo>
                  <a:pt x="286" y="768"/>
                </a:lnTo>
                <a:close/>
                <a:moveTo>
                  <a:pt x="10336" y="768"/>
                </a:moveTo>
                <a:lnTo>
                  <a:pt x="10336" y="2078"/>
                </a:lnTo>
                <a:lnTo>
                  <a:pt x="10002" y="2078"/>
                </a:lnTo>
                <a:lnTo>
                  <a:pt x="10002" y="768"/>
                </a:lnTo>
                <a:close/>
                <a:moveTo>
                  <a:pt x="1262" y="459"/>
                </a:moveTo>
                <a:lnTo>
                  <a:pt x="1262" y="2412"/>
                </a:lnTo>
                <a:lnTo>
                  <a:pt x="929" y="2412"/>
                </a:lnTo>
                <a:lnTo>
                  <a:pt x="929" y="459"/>
                </a:lnTo>
                <a:close/>
                <a:moveTo>
                  <a:pt x="9693" y="459"/>
                </a:moveTo>
                <a:lnTo>
                  <a:pt x="9693" y="2412"/>
                </a:lnTo>
                <a:lnTo>
                  <a:pt x="9359" y="2412"/>
                </a:lnTo>
                <a:lnTo>
                  <a:pt x="9359" y="459"/>
                </a:lnTo>
                <a:close/>
                <a:moveTo>
                  <a:pt x="7097" y="1912"/>
                </a:moveTo>
                <a:lnTo>
                  <a:pt x="7097" y="6246"/>
                </a:lnTo>
                <a:lnTo>
                  <a:pt x="3525" y="6246"/>
                </a:lnTo>
                <a:lnTo>
                  <a:pt x="3525" y="1935"/>
                </a:lnTo>
                <a:lnTo>
                  <a:pt x="7097" y="1912"/>
                </a:lnTo>
                <a:close/>
                <a:moveTo>
                  <a:pt x="7097" y="6579"/>
                </a:moveTo>
                <a:lnTo>
                  <a:pt x="7097" y="7246"/>
                </a:lnTo>
                <a:lnTo>
                  <a:pt x="3525" y="7246"/>
                </a:lnTo>
                <a:lnTo>
                  <a:pt x="3525" y="6579"/>
                </a:lnTo>
                <a:close/>
                <a:moveTo>
                  <a:pt x="7716" y="1935"/>
                </a:moveTo>
                <a:lnTo>
                  <a:pt x="7716" y="8532"/>
                </a:lnTo>
                <a:lnTo>
                  <a:pt x="7383" y="8532"/>
                </a:lnTo>
                <a:lnTo>
                  <a:pt x="7383" y="1935"/>
                </a:lnTo>
                <a:close/>
                <a:moveTo>
                  <a:pt x="3620" y="8841"/>
                </a:moveTo>
                <a:lnTo>
                  <a:pt x="3620" y="9175"/>
                </a:lnTo>
                <a:lnTo>
                  <a:pt x="2429" y="9175"/>
                </a:lnTo>
                <a:lnTo>
                  <a:pt x="2429" y="8841"/>
                </a:lnTo>
                <a:close/>
                <a:moveTo>
                  <a:pt x="8169" y="8841"/>
                </a:moveTo>
                <a:lnTo>
                  <a:pt x="8169" y="9175"/>
                </a:lnTo>
                <a:lnTo>
                  <a:pt x="6978" y="9175"/>
                </a:lnTo>
                <a:lnTo>
                  <a:pt x="6978" y="8841"/>
                </a:lnTo>
                <a:close/>
                <a:moveTo>
                  <a:pt x="3037" y="0"/>
                </a:moveTo>
                <a:cubicBezTo>
                  <a:pt x="2793" y="0"/>
                  <a:pt x="2548" y="161"/>
                  <a:pt x="2548" y="483"/>
                </a:cubicBezTo>
                <a:lnTo>
                  <a:pt x="2548" y="983"/>
                </a:lnTo>
                <a:lnTo>
                  <a:pt x="2215" y="983"/>
                </a:lnTo>
                <a:cubicBezTo>
                  <a:pt x="2215" y="887"/>
                  <a:pt x="2167" y="816"/>
                  <a:pt x="2072" y="816"/>
                </a:cubicBezTo>
                <a:lnTo>
                  <a:pt x="1596" y="816"/>
                </a:lnTo>
                <a:lnTo>
                  <a:pt x="1596" y="483"/>
                </a:lnTo>
                <a:cubicBezTo>
                  <a:pt x="1596" y="316"/>
                  <a:pt x="1453" y="173"/>
                  <a:pt x="1286" y="173"/>
                </a:cubicBezTo>
                <a:lnTo>
                  <a:pt x="929" y="173"/>
                </a:lnTo>
                <a:cubicBezTo>
                  <a:pt x="762" y="173"/>
                  <a:pt x="643" y="316"/>
                  <a:pt x="643" y="483"/>
                </a:cubicBezTo>
                <a:lnTo>
                  <a:pt x="286" y="483"/>
                </a:lnTo>
                <a:cubicBezTo>
                  <a:pt x="119" y="483"/>
                  <a:pt x="0" y="602"/>
                  <a:pt x="0" y="768"/>
                </a:cubicBezTo>
                <a:lnTo>
                  <a:pt x="0" y="2102"/>
                </a:lnTo>
                <a:cubicBezTo>
                  <a:pt x="0" y="2269"/>
                  <a:pt x="119" y="2412"/>
                  <a:pt x="286" y="2412"/>
                </a:cubicBezTo>
                <a:lnTo>
                  <a:pt x="643" y="2412"/>
                </a:lnTo>
                <a:lnTo>
                  <a:pt x="643" y="2435"/>
                </a:lnTo>
                <a:cubicBezTo>
                  <a:pt x="643" y="2602"/>
                  <a:pt x="762" y="2721"/>
                  <a:pt x="929" y="2721"/>
                </a:cubicBezTo>
                <a:lnTo>
                  <a:pt x="1286" y="2721"/>
                </a:lnTo>
                <a:cubicBezTo>
                  <a:pt x="1453" y="2721"/>
                  <a:pt x="1596" y="2602"/>
                  <a:pt x="1596" y="2435"/>
                </a:cubicBezTo>
                <a:lnTo>
                  <a:pt x="1596" y="2078"/>
                </a:lnTo>
                <a:lnTo>
                  <a:pt x="2072" y="2078"/>
                </a:lnTo>
                <a:cubicBezTo>
                  <a:pt x="2167" y="2078"/>
                  <a:pt x="2239" y="2007"/>
                  <a:pt x="2239" y="1935"/>
                </a:cubicBezTo>
                <a:lnTo>
                  <a:pt x="2572" y="1935"/>
                </a:lnTo>
                <a:lnTo>
                  <a:pt x="2572" y="4912"/>
                </a:lnTo>
                <a:cubicBezTo>
                  <a:pt x="2572" y="4984"/>
                  <a:pt x="2620" y="5055"/>
                  <a:pt x="2691" y="5079"/>
                </a:cubicBezTo>
                <a:cubicBezTo>
                  <a:pt x="2787" y="5079"/>
                  <a:pt x="2882" y="5007"/>
                  <a:pt x="2882" y="4912"/>
                </a:cubicBezTo>
                <a:lnTo>
                  <a:pt x="2882" y="1935"/>
                </a:lnTo>
                <a:lnTo>
                  <a:pt x="3215" y="1935"/>
                </a:lnTo>
                <a:lnTo>
                  <a:pt x="3215" y="8556"/>
                </a:lnTo>
                <a:lnTo>
                  <a:pt x="2882" y="8556"/>
                </a:lnTo>
                <a:lnTo>
                  <a:pt x="2882" y="5603"/>
                </a:lnTo>
                <a:cubicBezTo>
                  <a:pt x="2882" y="5531"/>
                  <a:pt x="2810" y="5460"/>
                  <a:pt x="2739" y="5436"/>
                </a:cubicBezTo>
                <a:cubicBezTo>
                  <a:pt x="2644" y="5436"/>
                  <a:pt x="2572" y="5507"/>
                  <a:pt x="2572" y="5603"/>
                </a:cubicBezTo>
                <a:lnTo>
                  <a:pt x="2572" y="8556"/>
                </a:lnTo>
                <a:lnTo>
                  <a:pt x="2310" y="8556"/>
                </a:lnTo>
                <a:cubicBezTo>
                  <a:pt x="2215" y="8556"/>
                  <a:pt x="2144" y="8603"/>
                  <a:pt x="2144" y="8699"/>
                </a:cubicBezTo>
                <a:lnTo>
                  <a:pt x="2144" y="9342"/>
                </a:lnTo>
                <a:cubicBezTo>
                  <a:pt x="2144" y="9437"/>
                  <a:pt x="2215" y="9508"/>
                  <a:pt x="2310" y="9508"/>
                </a:cubicBezTo>
                <a:lnTo>
                  <a:pt x="3787" y="9508"/>
                </a:lnTo>
                <a:cubicBezTo>
                  <a:pt x="3882" y="9508"/>
                  <a:pt x="3954" y="9437"/>
                  <a:pt x="3954" y="9342"/>
                </a:cubicBezTo>
                <a:lnTo>
                  <a:pt x="3954" y="8699"/>
                </a:lnTo>
                <a:cubicBezTo>
                  <a:pt x="3954" y="8627"/>
                  <a:pt x="3882" y="8556"/>
                  <a:pt x="3787" y="8556"/>
                </a:cubicBezTo>
                <a:lnTo>
                  <a:pt x="3525" y="8556"/>
                </a:lnTo>
                <a:lnTo>
                  <a:pt x="3525" y="8199"/>
                </a:lnTo>
                <a:lnTo>
                  <a:pt x="5549" y="8199"/>
                </a:lnTo>
                <a:cubicBezTo>
                  <a:pt x="5644" y="8199"/>
                  <a:pt x="5692" y="8151"/>
                  <a:pt x="5716" y="8079"/>
                </a:cubicBezTo>
                <a:cubicBezTo>
                  <a:pt x="5740" y="7984"/>
                  <a:pt x="5644" y="7889"/>
                  <a:pt x="5573" y="7889"/>
                </a:cubicBezTo>
                <a:lnTo>
                  <a:pt x="3525" y="7889"/>
                </a:lnTo>
                <a:lnTo>
                  <a:pt x="3525" y="7556"/>
                </a:lnTo>
                <a:lnTo>
                  <a:pt x="7097" y="7556"/>
                </a:lnTo>
                <a:lnTo>
                  <a:pt x="7097" y="7889"/>
                </a:lnTo>
                <a:lnTo>
                  <a:pt x="6240" y="7889"/>
                </a:lnTo>
                <a:cubicBezTo>
                  <a:pt x="6168" y="7889"/>
                  <a:pt x="6097" y="7960"/>
                  <a:pt x="6097" y="8032"/>
                </a:cubicBezTo>
                <a:cubicBezTo>
                  <a:pt x="6073" y="8127"/>
                  <a:pt x="6144" y="8199"/>
                  <a:pt x="6240" y="8199"/>
                </a:cubicBezTo>
                <a:lnTo>
                  <a:pt x="7097" y="8199"/>
                </a:lnTo>
                <a:lnTo>
                  <a:pt x="7097" y="8532"/>
                </a:lnTo>
                <a:lnTo>
                  <a:pt x="6835" y="8532"/>
                </a:lnTo>
                <a:cubicBezTo>
                  <a:pt x="6740" y="8532"/>
                  <a:pt x="6692" y="8603"/>
                  <a:pt x="6692" y="8699"/>
                </a:cubicBezTo>
                <a:lnTo>
                  <a:pt x="6692" y="9342"/>
                </a:lnTo>
                <a:cubicBezTo>
                  <a:pt x="6668" y="9437"/>
                  <a:pt x="6740" y="9508"/>
                  <a:pt x="6835" y="9508"/>
                </a:cubicBezTo>
                <a:lnTo>
                  <a:pt x="8335" y="9508"/>
                </a:lnTo>
                <a:cubicBezTo>
                  <a:pt x="8407" y="9508"/>
                  <a:pt x="8478" y="9437"/>
                  <a:pt x="8478" y="9342"/>
                </a:cubicBezTo>
                <a:lnTo>
                  <a:pt x="8478" y="8699"/>
                </a:lnTo>
                <a:cubicBezTo>
                  <a:pt x="8478" y="8603"/>
                  <a:pt x="8407" y="8532"/>
                  <a:pt x="8335" y="8532"/>
                </a:cubicBezTo>
                <a:lnTo>
                  <a:pt x="8073" y="8532"/>
                </a:lnTo>
                <a:lnTo>
                  <a:pt x="8073" y="1935"/>
                </a:lnTo>
                <a:lnTo>
                  <a:pt x="8359" y="1935"/>
                </a:lnTo>
                <a:cubicBezTo>
                  <a:pt x="8359" y="2007"/>
                  <a:pt x="8431" y="2078"/>
                  <a:pt x="8526" y="2078"/>
                </a:cubicBezTo>
                <a:lnTo>
                  <a:pt x="9026" y="2078"/>
                </a:lnTo>
                <a:lnTo>
                  <a:pt x="9026" y="2435"/>
                </a:lnTo>
                <a:cubicBezTo>
                  <a:pt x="9026" y="2602"/>
                  <a:pt x="9169" y="2721"/>
                  <a:pt x="9336" y="2721"/>
                </a:cubicBezTo>
                <a:lnTo>
                  <a:pt x="9669" y="2721"/>
                </a:lnTo>
                <a:cubicBezTo>
                  <a:pt x="9836" y="2721"/>
                  <a:pt x="9979" y="2602"/>
                  <a:pt x="9979" y="2435"/>
                </a:cubicBezTo>
                <a:lnTo>
                  <a:pt x="9979" y="2388"/>
                </a:lnTo>
                <a:lnTo>
                  <a:pt x="10312" y="2388"/>
                </a:lnTo>
                <a:cubicBezTo>
                  <a:pt x="10479" y="2388"/>
                  <a:pt x="10622" y="2269"/>
                  <a:pt x="10622" y="2102"/>
                </a:cubicBezTo>
                <a:lnTo>
                  <a:pt x="10622" y="768"/>
                </a:lnTo>
                <a:cubicBezTo>
                  <a:pt x="10622" y="602"/>
                  <a:pt x="10503" y="483"/>
                  <a:pt x="10360" y="459"/>
                </a:cubicBezTo>
                <a:lnTo>
                  <a:pt x="10002" y="459"/>
                </a:lnTo>
                <a:cubicBezTo>
                  <a:pt x="10002" y="292"/>
                  <a:pt x="9883" y="173"/>
                  <a:pt x="9717" y="173"/>
                </a:cubicBezTo>
                <a:lnTo>
                  <a:pt x="9359" y="173"/>
                </a:lnTo>
                <a:cubicBezTo>
                  <a:pt x="9193" y="173"/>
                  <a:pt x="9050" y="292"/>
                  <a:pt x="9050" y="459"/>
                </a:cubicBezTo>
                <a:lnTo>
                  <a:pt x="9050" y="816"/>
                </a:lnTo>
                <a:lnTo>
                  <a:pt x="8550" y="816"/>
                </a:lnTo>
                <a:cubicBezTo>
                  <a:pt x="8454" y="816"/>
                  <a:pt x="8383" y="887"/>
                  <a:pt x="8383" y="959"/>
                </a:cubicBezTo>
                <a:lnTo>
                  <a:pt x="8050" y="959"/>
                </a:lnTo>
                <a:lnTo>
                  <a:pt x="8050" y="483"/>
                </a:lnTo>
                <a:cubicBezTo>
                  <a:pt x="8073" y="245"/>
                  <a:pt x="7883" y="30"/>
                  <a:pt x="7621" y="6"/>
                </a:cubicBezTo>
                <a:cubicBezTo>
                  <a:pt x="7606" y="5"/>
                  <a:pt x="7592" y="5"/>
                  <a:pt x="7578" y="5"/>
                </a:cubicBezTo>
                <a:cubicBezTo>
                  <a:pt x="7312" y="5"/>
                  <a:pt x="7097" y="211"/>
                  <a:pt x="7097" y="483"/>
                </a:cubicBezTo>
                <a:lnTo>
                  <a:pt x="7097" y="983"/>
                </a:lnTo>
                <a:lnTo>
                  <a:pt x="4906" y="983"/>
                </a:lnTo>
                <a:cubicBezTo>
                  <a:pt x="4897" y="980"/>
                  <a:pt x="4887" y="978"/>
                  <a:pt x="4878" y="978"/>
                </a:cubicBezTo>
                <a:cubicBezTo>
                  <a:pt x="4816" y="978"/>
                  <a:pt x="4760" y="1040"/>
                  <a:pt x="4739" y="1102"/>
                </a:cubicBezTo>
                <a:cubicBezTo>
                  <a:pt x="4716" y="1197"/>
                  <a:pt x="4811" y="1292"/>
                  <a:pt x="4906" y="1292"/>
                </a:cubicBezTo>
                <a:lnTo>
                  <a:pt x="8407" y="1292"/>
                </a:lnTo>
                <a:lnTo>
                  <a:pt x="8407" y="1626"/>
                </a:lnTo>
                <a:lnTo>
                  <a:pt x="2239" y="1626"/>
                </a:lnTo>
                <a:lnTo>
                  <a:pt x="2239" y="1269"/>
                </a:lnTo>
                <a:lnTo>
                  <a:pt x="4239" y="1269"/>
                </a:lnTo>
                <a:cubicBezTo>
                  <a:pt x="4245" y="1269"/>
                  <a:pt x="4251" y="1270"/>
                  <a:pt x="4257" y="1270"/>
                </a:cubicBezTo>
                <a:cubicBezTo>
                  <a:pt x="4424" y="1270"/>
                  <a:pt x="4424" y="958"/>
                  <a:pt x="4257" y="958"/>
                </a:cubicBezTo>
                <a:cubicBezTo>
                  <a:pt x="4251" y="958"/>
                  <a:pt x="4245" y="958"/>
                  <a:pt x="4239" y="959"/>
                </a:cubicBezTo>
                <a:lnTo>
                  <a:pt x="3525" y="959"/>
                </a:lnTo>
                <a:lnTo>
                  <a:pt x="3525" y="483"/>
                </a:lnTo>
                <a:cubicBezTo>
                  <a:pt x="3525" y="161"/>
                  <a:pt x="3281" y="0"/>
                  <a:pt x="3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 name="Google Shape;1526;p64"/>
          <p:cNvGrpSpPr/>
          <p:nvPr/>
        </p:nvGrpSpPr>
        <p:grpSpPr>
          <a:xfrm>
            <a:off x="6349239" y="2772531"/>
            <a:ext cx="358245" cy="237510"/>
            <a:chOff x="6349239" y="2772531"/>
            <a:chExt cx="358245" cy="237510"/>
          </a:xfrm>
        </p:grpSpPr>
        <p:sp>
          <p:nvSpPr>
            <p:cNvPr id="1527" name="Google Shape;1527;p64"/>
            <p:cNvSpPr/>
            <p:nvPr/>
          </p:nvSpPr>
          <p:spPr>
            <a:xfrm>
              <a:off x="6487568" y="2871242"/>
              <a:ext cx="12826" cy="18231"/>
            </a:xfrm>
            <a:custGeom>
              <a:avLst/>
              <a:gdLst/>
              <a:ahLst/>
              <a:cxnLst/>
              <a:rect l="l" t="t" r="r" b="b"/>
              <a:pathLst>
                <a:path w="382" h="543" extrusionOk="0">
                  <a:moveTo>
                    <a:pt x="153" y="1"/>
                  </a:moveTo>
                  <a:cubicBezTo>
                    <a:pt x="77" y="1"/>
                    <a:pt x="1" y="58"/>
                    <a:pt x="1" y="157"/>
                  </a:cubicBezTo>
                  <a:lnTo>
                    <a:pt x="72" y="466"/>
                  </a:lnTo>
                  <a:cubicBezTo>
                    <a:pt x="99" y="519"/>
                    <a:pt x="148" y="543"/>
                    <a:pt x="200" y="543"/>
                  </a:cubicBezTo>
                  <a:cubicBezTo>
                    <a:pt x="282" y="543"/>
                    <a:pt x="370" y="484"/>
                    <a:pt x="381" y="391"/>
                  </a:cubicBezTo>
                  <a:lnTo>
                    <a:pt x="381" y="391"/>
                  </a:lnTo>
                  <a:lnTo>
                    <a:pt x="382" y="395"/>
                  </a:lnTo>
                  <a:lnTo>
                    <a:pt x="382" y="371"/>
                  </a:lnTo>
                  <a:cubicBezTo>
                    <a:pt x="382" y="378"/>
                    <a:pt x="382" y="385"/>
                    <a:pt x="381" y="391"/>
                  </a:cubicBezTo>
                  <a:lnTo>
                    <a:pt x="381" y="391"/>
                  </a:lnTo>
                  <a:lnTo>
                    <a:pt x="287" y="85"/>
                  </a:lnTo>
                  <a:cubicBezTo>
                    <a:pt x="258" y="27"/>
                    <a:pt x="205"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4"/>
            <p:cNvSpPr/>
            <p:nvPr/>
          </p:nvSpPr>
          <p:spPr>
            <a:xfrm>
              <a:off x="6465980" y="2889272"/>
              <a:ext cx="21622" cy="16989"/>
            </a:xfrm>
            <a:custGeom>
              <a:avLst/>
              <a:gdLst/>
              <a:ahLst/>
              <a:cxnLst/>
              <a:rect l="l" t="t" r="r" b="b"/>
              <a:pathLst>
                <a:path w="644" h="506" extrusionOk="0">
                  <a:moveTo>
                    <a:pt x="215" y="1"/>
                  </a:moveTo>
                  <a:cubicBezTo>
                    <a:pt x="72" y="1"/>
                    <a:pt x="1" y="167"/>
                    <a:pt x="120" y="263"/>
                  </a:cubicBezTo>
                  <a:lnTo>
                    <a:pt x="382" y="477"/>
                  </a:lnTo>
                  <a:cubicBezTo>
                    <a:pt x="408" y="497"/>
                    <a:pt x="438" y="506"/>
                    <a:pt x="468" y="506"/>
                  </a:cubicBezTo>
                  <a:cubicBezTo>
                    <a:pt x="547" y="506"/>
                    <a:pt x="627" y="444"/>
                    <a:pt x="644" y="358"/>
                  </a:cubicBezTo>
                  <a:cubicBezTo>
                    <a:pt x="644" y="310"/>
                    <a:pt x="620" y="263"/>
                    <a:pt x="572" y="239"/>
                  </a:cubicBezTo>
                  <a:cubicBezTo>
                    <a:pt x="358" y="48"/>
                    <a:pt x="310" y="1"/>
                    <a:pt x="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4"/>
            <p:cNvSpPr/>
            <p:nvPr/>
          </p:nvSpPr>
          <p:spPr>
            <a:xfrm>
              <a:off x="6349239" y="2790125"/>
              <a:ext cx="358245" cy="219916"/>
            </a:xfrm>
            <a:custGeom>
              <a:avLst/>
              <a:gdLst/>
              <a:ahLst/>
              <a:cxnLst/>
              <a:rect l="l" t="t" r="r" b="b"/>
              <a:pathLst>
                <a:path w="10670" h="6550" extrusionOk="0">
                  <a:moveTo>
                    <a:pt x="3867" y="280"/>
                  </a:moveTo>
                  <a:cubicBezTo>
                    <a:pt x="4017" y="280"/>
                    <a:pt x="4169" y="376"/>
                    <a:pt x="4192" y="572"/>
                  </a:cubicBezTo>
                  <a:cubicBezTo>
                    <a:pt x="4211" y="647"/>
                    <a:pt x="4288" y="707"/>
                    <a:pt x="4366" y="707"/>
                  </a:cubicBezTo>
                  <a:cubicBezTo>
                    <a:pt x="4388" y="707"/>
                    <a:pt x="4410" y="702"/>
                    <a:pt x="4430" y="691"/>
                  </a:cubicBezTo>
                  <a:cubicBezTo>
                    <a:pt x="4482" y="659"/>
                    <a:pt x="4539" y="644"/>
                    <a:pt x="4596" y="644"/>
                  </a:cubicBezTo>
                  <a:cubicBezTo>
                    <a:pt x="4746" y="644"/>
                    <a:pt x="4889" y="750"/>
                    <a:pt x="4907" y="906"/>
                  </a:cubicBezTo>
                  <a:cubicBezTo>
                    <a:pt x="4931" y="1001"/>
                    <a:pt x="5002" y="1049"/>
                    <a:pt x="5073" y="1049"/>
                  </a:cubicBezTo>
                  <a:cubicBezTo>
                    <a:pt x="5121" y="1037"/>
                    <a:pt x="5169" y="1031"/>
                    <a:pt x="5216" y="1031"/>
                  </a:cubicBezTo>
                  <a:cubicBezTo>
                    <a:pt x="5264" y="1031"/>
                    <a:pt x="5312" y="1037"/>
                    <a:pt x="5359" y="1049"/>
                  </a:cubicBezTo>
                  <a:cubicBezTo>
                    <a:pt x="5264" y="1192"/>
                    <a:pt x="5216" y="1382"/>
                    <a:pt x="5264" y="1549"/>
                  </a:cubicBezTo>
                  <a:cubicBezTo>
                    <a:pt x="5073" y="1596"/>
                    <a:pt x="4883" y="1715"/>
                    <a:pt x="4788" y="1906"/>
                  </a:cubicBezTo>
                  <a:cubicBezTo>
                    <a:pt x="4656" y="1878"/>
                    <a:pt x="4526" y="1865"/>
                    <a:pt x="4398" y="1865"/>
                  </a:cubicBezTo>
                  <a:cubicBezTo>
                    <a:pt x="4089" y="1865"/>
                    <a:pt x="3795" y="1945"/>
                    <a:pt x="3526" y="2096"/>
                  </a:cubicBezTo>
                  <a:cubicBezTo>
                    <a:pt x="3240" y="1858"/>
                    <a:pt x="2883" y="1692"/>
                    <a:pt x="2501" y="1668"/>
                  </a:cubicBezTo>
                  <a:cubicBezTo>
                    <a:pt x="2573" y="1525"/>
                    <a:pt x="2716" y="1430"/>
                    <a:pt x="2859" y="1406"/>
                  </a:cubicBezTo>
                  <a:lnTo>
                    <a:pt x="2859" y="1406"/>
                  </a:lnTo>
                  <a:lnTo>
                    <a:pt x="2835" y="1430"/>
                  </a:lnTo>
                  <a:cubicBezTo>
                    <a:pt x="2930" y="1430"/>
                    <a:pt x="3002" y="1334"/>
                    <a:pt x="2978" y="1263"/>
                  </a:cubicBezTo>
                  <a:cubicBezTo>
                    <a:pt x="2930" y="1049"/>
                    <a:pt x="3097" y="858"/>
                    <a:pt x="3311" y="858"/>
                  </a:cubicBezTo>
                  <a:lnTo>
                    <a:pt x="3383" y="858"/>
                  </a:lnTo>
                  <a:cubicBezTo>
                    <a:pt x="3478" y="858"/>
                    <a:pt x="3549" y="787"/>
                    <a:pt x="3549" y="715"/>
                  </a:cubicBezTo>
                  <a:lnTo>
                    <a:pt x="3549" y="596"/>
                  </a:lnTo>
                  <a:cubicBezTo>
                    <a:pt x="3549" y="388"/>
                    <a:pt x="3707" y="280"/>
                    <a:pt x="3867" y="280"/>
                  </a:cubicBezTo>
                  <a:close/>
                  <a:moveTo>
                    <a:pt x="4383" y="2170"/>
                  </a:moveTo>
                  <a:cubicBezTo>
                    <a:pt x="4647" y="2170"/>
                    <a:pt x="4919" y="2244"/>
                    <a:pt x="5169" y="2406"/>
                  </a:cubicBezTo>
                  <a:lnTo>
                    <a:pt x="4216" y="3597"/>
                  </a:lnTo>
                  <a:lnTo>
                    <a:pt x="2930" y="3597"/>
                  </a:lnTo>
                  <a:cubicBezTo>
                    <a:pt x="2948" y="2754"/>
                    <a:pt x="3639" y="2170"/>
                    <a:pt x="4383" y="2170"/>
                  </a:cubicBezTo>
                  <a:close/>
                  <a:moveTo>
                    <a:pt x="6357" y="676"/>
                  </a:moveTo>
                  <a:cubicBezTo>
                    <a:pt x="6519" y="676"/>
                    <a:pt x="6681" y="790"/>
                    <a:pt x="6669" y="1001"/>
                  </a:cubicBezTo>
                  <a:cubicBezTo>
                    <a:pt x="6669" y="1072"/>
                    <a:pt x="6645" y="1096"/>
                    <a:pt x="6645" y="1144"/>
                  </a:cubicBezTo>
                  <a:cubicBezTo>
                    <a:pt x="6645" y="1215"/>
                    <a:pt x="6693" y="1263"/>
                    <a:pt x="6764" y="1287"/>
                  </a:cubicBezTo>
                  <a:cubicBezTo>
                    <a:pt x="6883" y="1334"/>
                    <a:pt x="6979" y="1453"/>
                    <a:pt x="6979" y="1596"/>
                  </a:cubicBezTo>
                  <a:cubicBezTo>
                    <a:pt x="6979" y="1858"/>
                    <a:pt x="6764" y="1811"/>
                    <a:pt x="6764" y="1977"/>
                  </a:cubicBezTo>
                  <a:cubicBezTo>
                    <a:pt x="6764" y="2049"/>
                    <a:pt x="6788" y="2096"/>
                    <a:pt x="6860" y="2120"/>
                  </a:cubicBezTo>
                  <a:cubicBezTo>
                    <a:pt x="7050" y="2216"/>
                    <a:pt x="7169" y="2406"/>
                    <a:pt x="7169" y="2597"/>
                  </a:cubicBezTo>
                  <a:cubicBezTo>
                    <a:pt x="7169" y="2835"/>
                    <a:pt x="7074" y="2882"/>
                    <a:pt x="7074" y="2978"/>
                  </a:cubicBezTo>
                  <a:cubicBezTo>
                    <a:pt x="7074" y="3120"/>
                    <a:pt x="7360" y="3168"/>
                    <a:pt x="7383" y="3597"/>
                  </a:cubicBezTo>
                  <a:lnTo>
                    <a:pt x="5978" y="3597"/>
                  </a:lnTo>
                  <a:cubicBezTo>
                    <a:pt x="6288" y="2216"/>
                    <a:pt x="6264" y="2287"/>
                    <a:pt x="6264" y="2263"/>
                  </a:cubicBezTo>
                  <a:cubicBezTo>
                    <a:pt x="6264" y="2168"/>
                    <a:pt x="6193" y="2096"/>
                    <a:pt x="6097" y="2096"/>
                  </a:cubicBezTo>
                  <a:cubicBezTo>
                    <a:pt x="6026" y="2096"/>
                    <a:pt x="5955" y="2168"/>
                    <a:pt x="5955" y="2239"/>
                  </a:cubicBezTo>
                  <a:lnTo>
                    <a:pt x="5645" y="3597"/>
                  </a:lnTo>
                  <a:lnTo>
                    <a:pt x="4597" y="3597"/>
                  </a:lnTo>
                  <a:lnTo>
                    <a:pt x="5502" y="2478"/>
                  </a:lnTo>
                  <a:cubicBezTo>
                    <a:pt x="5526" y="2454"/>
                    <a:pt x="5526" y="2430"/>
                    <a:pt x="5526" y="2382"/>
                  </a:cubicBezTo>
                  <a:cubicBezTo>
                    <a:pt x="5526" y="2216"/>
                    <a:pt x="5050" y="2001"/>
                    <a:pt x="5050" y="2001"/>
                  </a:cubicBezTo>
                  <a:cubicBezTo>
                    <a:pt x="5145" y="1906"/>
                    <a:pt x="5288" y="1835"/>
                    <a:pt x="5454" y="1835"/>
                  </a:cubicBezTo>
                  <a:cubicBezTo>
                    <a:pt x="5526" y="1835"/>
                    <a:pt x="5597" y="1763"/>
                    <a:pt x="5597" y="1692"/>
                  </a:cubicBezTo>
                  <a:cubicBezTo>
                    <a:pt x="5597" y="1596"/>
                    <a:pt x="5526" y="1573"/>
                    <a:pt x="5526" y="1406"/>
                  </a:cubicBezTo>
                  <a:cubicBezTo>
                    <a:pt x="5526" y="1311"/>
                    <a:pt x="5574" y="1215"/>
                    <a:pt x="5669" y="1144"/>
                  </a:cubicBezTo>
                  <a:cubicBezTo>
                    <a:pt x="5719" y="1127"/>
                    <a:pt x="5770" y="1110"/>
                    <a:pt x="5820" y="1110"/>
                  </a:cubicBezTo>
                  <a:cubicBezTo>
                    <a:pt x="5841" y="1110"/>
                    <a:pt x="5862" y="1113"/>
                    <a:pt x="5883" y="1120"/>
                  </a:cubicBezTo>
                  <a:lnTo>
                    <a:pt x="5907" y="1096"/>
                  </a:lnTo>
                  <a:cubicBezTo>
                    <a:pt x="5978" y="1096"/>
                    <a:pt x="6050" y="1049"/>
                    <a:pt x="6050" y="977"/>
                  </a:cubicBezTo>
                  <a:cubicBezTo>
                    <a:pt x="6061" y="772"/>
                    <a:pt x="6209" y="676"/>
                    <a:pt x="6357" y="676"/>
                  </a:cubicBezTo>
                  <a:close/>
                  <a:moveTo>
                    <a:pt x="8669" y="3097"/>
                  </a:moveTo>
                  <a:cubicBezTo>
                    <a:pt x="8908" y="3097"/>
                    <a:pt x="9098" y="3335"/>
                    <a:pt x="9050" y="3597"/>
                  </a:cubicBezTo>
                  <a:lnTo>
                    <a:pt x="8265" y="3597"/>
                  </a:lnTo>
                  <a:cubicBezTo>
                    <a:pt x="8193" y="3335"/>
                    <a:pt x="8407" y="3097"/>
                    <a:pt x="8669" y="3097"/>
                  </a:cubicBezTo>
                  <a:close/>
                  <a:moveTo>
                    <a:pt x="2319" y="1977"/>
                  </a:moveTo>
                  <a:cubicBezTo>
                    <a:pt x="2633" y="1977"/>
                    <a:pt x="2956" y="2080"/>
                    <a:pt x="3240" y="2311"/>
                  </a:cubicBezTo>
                  <a:cubicBezTo>
                    <a:pt x="3144" y="2382"/>
                    <a:pt x="3073" y="2454"/>
                    <a:pt x="3002" y="2549"/>
                  </a:cubicBezTo>
                  <a:cubicBezTo>
                    <a:pt x="2787" y="2406"/>
                    <a:pt x="2549" y="2311"/>
                    <a:pt x="2311" y="2311"/>
                  </a:cubicBezTo>
                  <a:cubicBezTo>
                    <a:pt x="2073" y="2311"/>
                    <a:pt x="1930" y="2358"/>
                    <a:pt x="1930" y="2501"/>
                  </a:cubicBezTo>
                  <a:cubicBezTo>
                    <a:pt x="1930" y="2573"/>
                    <a:pt x="2001" y="2644"/>
                    <a:pt x="2097" y="2644"/>
                  </a:cubicBezTo>
                  <a:cubicBezTo>
                    <a:pt x="2160" y="2633"/>
                    <a:pt x="2224" y="2627"/>
                    <a:pt x="2287" y="2627"/>
                  </a:cubicBezTo>
                  <a:cubicBezTo>
                    <a:pt x="2483" y="2627"/>
                    <a:pt x="2673" y="2685"/>
                    <a:pt x="2835" y="2811"/>
                  </a:cubicBezTo>
                  <a:cubicBezTo>
                    <a:pt x="2692" y="3049"/>
                    <a:pt x="2621" y="3311"/>
                    <a:pt x="2621" y="3597"/>
                  </a:cubicBezTo>
                  <a:lnTo>
                    <a:pt x="1525" y="3597"/>
                  </a:lnTo>
                  <a:cubicBezTo>
                    <a:pt x="1501" y="3549"/>
                    <a:pt x="1501" y="3502"/>
                    <a:pt x="1501" y="3430"/>
                  </a:cubicBezTo>
                  <a:cubicBezTo>
                    <a:pt x="1501" y="3097"/>
                    <a:pt x="1668" y="3001"/>
                    <a:pt x="1668" y="2882"/>
                  </a:cubicBezTo>
                  <a:cubicBezTo>
                    <a:pt x="1668" y="2787"/>
                    <a:pt x="1597" y="2716"/>
                    <a:pt x="1525" y="2716"/>
                  </a:cubicBezTo>
                  <a:cubicBezTo>
                    <a:pt x="1311" y="2716"/>
                    <a:pt x="1144" y="3240"/>
                    <a:pt x="1192" y="3621"/>
                  </a:cubicBezTo>
                  <a:lnTo>
                    <a:pt x="858" y="3621"/>
                  </a:lnTo>
                  <a:cubicBezTo>
                    <a:pt x="738" y="2674"/>
                    <a:pt x="1500" y="1977"/>
                    <a:pt x="2319" y="1977"/>
                  </a:cubicBezTo>
                  <a:close/>
                  <a:moveTo>
                    <a:pt x="10170" y="3930"/>
                  </a:moveTo>
                  <a:cubicBezTo>
                    <a:pt x="10265" y="3930"/>
                    <a:pt x="10336" y="4002"/>
                    <a:pt x="10336" y="4097"/>
                  </a:cubicBezTo>
                  <a:cubicBezTo>
                    <a:pt x="10336" y="4192"/>
                    <a:pt x="10265" y="4264"/>
                    <a:pt x="10170" y="4264"/>
                  </a:cubicBezTo>
                  <a:lnTo>
                    <a:pt x="501" y="4264"/>
                  </a:lnTo>
                  <a:cubicBezTo>
                    <a:pt x="406" y="4264"/>
                    <a:pt x="334" y="4192"/>
                    <a:pt x="334" y="4121"/>
                  </a:cubicBezTo>
                  <a:cubicBezTo>
                    <a:pt x="334" y="4002"/>
                    <a:pt x="406" y="3930"/>
                    <a:pt x="501" y="3930"/>
                  </a:cubicBezTo>
                  <a:close/>
                  <a:moveTo>
                    <a:pt x="3859" y="1"/>
                  </a:moveTo>
                  <a:cubicBezTo>
                    <a:pt x="3526" y="1"/>
                    <a:pt x="3240" y="263"/>
                    <a:pt x="3216" y="596"/>
                  </a:cubicBezTo>
                  <a:cubicBezTo>
                    <a:pt x="2930" y="644"/>
                    <a:pt x="2692" y="882"/>
                    <a:pt x="2668" y="1192"/>
                  </a:cubicBezTo>
                  <a:cubicBezTo>
                    <a:pt x="2406" y="1263"/>
                    <a:pt x="2216" y="1453"/>
                    <a:pt x="2144" y="1715"/>
                  </a:cubicBezTo>
                  <a:cubicBezTo>
                    <a:pt x="1168" y="1811"/>
                    <a:pt x="453" y="2668"/>
                    <a:pt x="549" y="3644"/>
                  </a:cubicBezTo>
                  <a:lnTo>
                    <a:pt x="501" y="3644"/>
                  </a:lnTo>
                  <a:cubicBezTo>
                    <a:pt x="239" y="3644"/>
                    <a:pt x="1" y="3859"/>
                    <a:pt x="1" y="4121"/>
                  </a:cubicBezTo>
                  <a:cubicBezTo>
                    <a:pt x="1" y="4335"/>
                    <a:pt x="168" y="4549"/>
                    <a:pt x="382" y="4597"/>
                  </a:cubicBezTo>
                  <a:lnTo>
                    <a:pt x="1311" y="6455"/>
                  </a:lnTo>
                  <a:cubicBezTo>
                    <a:pt x="1335" y="6502"/>
                    <a:pt x="1382" y="6550"/>
                    <a:pt x="1454" y="6550"/>
                  </a:cubicBezTo>
                  <a:lnTo>
                    <a:pt x="3740" y="6550"/>
                  </a:lnTo>
                  <a:cubicBezTo>
                    <a:pt x="3811" y="6550"/>
                    <a:pt x="3883" y="6478"/>
                    <a:pt x="3907" y="6407"/>
                  </a:cubicBezTo>
                  <a:cubicBezTo>
                    <a:pt x="3907" y="6322"/>
                    <a:pt x="3849" y="6236"/>
                    <a:pt x="3769" y="6236"/>
                  </a:cubicBezTo>
                  <a:cubicBezTo>
                    <a:pt x="3760" y="6236"/>
                    <a:pt x="3750" y="6238"/>
                    <a:pt x="3740" y="6240"/>
                  </a:cubicBezTo>
                  <a:lnTo>
                    <a:pt x="1549" y="6240"/>
                  </a:lnTo>
                  <a:lnTo>
                    <a:pt x="739" y="4597"/>
                  </a:lnTo>
                  <a:lnTo>
                    <a:pt x="9932" y="4597"/>
                  </a:lnTo>
                  <a:lnTo>
                    <a:pt x="9122" y="6216"/>
                  </a:lnTo>
                  <a:lnTo>
                    <a:pt x="4430" y="6216"/>
                  </a:lnTo>
                  <a:cubicBezTo>
                    <a:pt x="4359" y="6216"/>
                    <a:pt x="4288" y="6264"/>
                    <a:pt x="4288" y="6335"/>
                  </a:cubicBezTo>
                  <a:cubicBezTo>
                    <a:pt x="4264" y="6431"/>
                    <a:pt x="4335" y="6526"/>
                    <a:pt x="4430" y="6526"/>
                  </a:cubicBezTo>
                  <a:lnTo>
                    <a:pt x="9217" y="6526"/>
                  </a:lnTo>
                  <a:cubicBezTo>
                    <a:pt x="9289" y="6526"/>
                    <a:pt x="9336" y="6478"/>
                    <a:pt x="9360" y="6431"/>
                  </a:cubicBezTo>
                  <a:lnTo>
                    <a:pt x="10289" y="4597"/>
                  </a:lnTo>
                  <a:cubicBezTo>
                    <a:pt x="10503" y="4526"/>
                    <a:pt x="10670" y="4335"/>
                    <a:pt x="10670" y="4121"/>
                  </a:cubicBezTo>
                  <a:lnTo>
                    <a:pt x="10670" y="4097"/>
                  </a:lnTo>
                  <a:cubicBezTo>
                    <a:pt x="10670" y="3835"/>
                    <a:pt x="10456" y="3621"/>
                    <a:pt x="10194" y="3621"/>
                  </a:cubicBezTo>
                  <a:lnTo>
                    <a:pt x="10146" y="3621"/>
                  </a:lnTo>
                  <a:cubicBezTo>
                    <a:pt x="10146" y="3597"/>
                    <a:pt x="10146" y="3573"/>
                    <a:pt x="10146" y="3549"/>
                  </a:cubicBezTo>
                  <a:cubicBezTo>
                    <a:pt x="10146" y="2501"/>
                    <a:pt x="9074" y="2025"/>
                    <a:pt x="9050" y="2025"/>
                  </a:cubicBezTo>
                  <a:cubicBezTo>
                    <a:pt x="8955" y="2025"/>
                    <a:pt x="8884" y="2096"/>
                    <a:pt x="8884" y="2192"/>
                  </a:cubicBezTo>
                  <a:cubicBezTo>
                    <a:pt x="8884" y="2430"/>
                    <a:pt x="9908" y="2644"/>
                    <a:pt x="9836" y="3621"/>
                  </a:cubicBezTo>
                  <a:lnTo>
                    <a:pt x="9384" y="3621"/>
                  </a:lnTo>
                  <a:cubicBezTo>
                    <a:pt x="9430" y="3204"/>
                    <a:pt x="9117" y="2810"/>
                    <a:pt x="8705" y="2810"/>
                  </a:cubicBezTo>
                  <a:cubicBezTo>
                    <a:pt x="8693" y="2810"/>
                    <a:pt x="8682" y="2810"/>
                    <a:pt x="8669" y="2811"/>
                  </a:cubicBezTo>
                  <a:cubicBezTo>
                    <a:pt x="8657" y="2810"/>
                    <a:pt x="8644" y="2810"/>
                    <a:pt x="8631" y="2810"/>
                  </a:cubicBezTo>
                  <a:cubicBezTo>
                    <a:pt x="8197" y="2810"/>
                    <a:pt x="7862" y="3205"/>
                    <a:pt x="7931" y="3644"/>
                  </a:cubicBezTo>
                  <a:lnTo>
                    <a:pt x="7693" y="3644"/>
                  </a:lnTo>
                  <a:cubicBezTo>
                    <a:pt x="7669" y="3382"/>
                    <a:pt x="7574" y="3144"/>
                    <a:pt x="7407" y="2978"/>
                  </a:cubicBezTo>
                  <a:cubicBezTo>
                    <a:pt x="7526" y="2692"/>
                    <a:pt x="7503" y="2358"/>
                    <a:pt x="7312" y="2120"/>
                  </a:cubicBezTo>
                  <a:cubicBezTo>
                    <a:pt x="7438" y="2012"/>
                    <a:pt x="7601" y="1976"/>
                    <a:pt x="7764" y="1976"/>
                  </a:cubicBezTo>
                  <a:cubicBezTo>
                    <a:pt x="8064" y="1976"/>
                    <a:pt x="8361" y="2096"/>
                    <a:pt x="8407" y="2096"/>
                  </a:cubicBezTo>
                  <a:cubicBezTo>
                    <a:pt x="8503" y="2096"/>
                    <a:pt x="8574" y="2025"/>
                    <a:pt x="8574" y="1930"/>
                  </a:cubicBezTo>
                  <a:cubicBezTo>
                    <a:pt x="8550" y="1858"/>
                    <a:pt x="8527" y="1811"/>
                    <a:pt x="8455" y="1787"/>
                  </a:cubicBezTo>
                  <a:cubicBezTo>
                    <a:pt x="8257" y="1700"/>
                    <a:pt x="8047" y="1659"/>
                    <a:pt x="7836" y="1659"/>
                  </a:cubicBezTo>
                  <a:cubicBezTo>
                    <a:pt x="7642" y="1659"/>
                    <a:pt x="7448" y="1694"/>
                    <a:pt x="7264" y="1763"/>
                  </a:cubicBezTo>
                  <a:cubicBezTo>
                    <a:pt x="7782" y="1211"/>
                    <a:pt x="6961" y="458"/>
                    <a:pt x="6334" y="458"/>
                  </a:cubicBezTo>
                  <a:cubicBezTo>
                    <a:pt x="6096" y="458"/>
                    <a:pt x="5886" y="566"/>
                    <a:pt x="5788" y="834"/>
                  </a:cubicBezTo>
                  <a:cubicBezTo>
                    <a:pt x="5716" y="834"/>
                    <a:pt x="5669" y="858"/>
                    <a:pt x="5621" y="882"/>
                  </a:cubicBezTo>
                  <a:cubicBezTo>
                    <a:pt x="5503" y="803"/>
                    <a:pt x="5384" y="757"/>
                    <a:pt x="5253" y="757"/>
                  </a:cubicBezTo>
                  <a:cubicBezTo>
                    <a:pt x="5225" y="757"/>
                    <a:pt x="5197" y="759"/>
                    <a:pt x="5169" y="763"/>
                  </a:cubicBezTo>
                  <a:cubicBezTo>
                    <a:pt x="4716" y="549"/>
                    <a:pt x="4264" y="287"/>
                    <a:pt x="3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4"/>
            <p:cNvSpPr/>
            <p:nvPr/>
          </p:nvSpPr>
          <p:spPr>
            <a:xfrm>
              <a:off x="6598198" y="2816078"/>
              <a:ext cx="11751" cy="8461"/>
            </a:xfrm>
            <a:custGeom>
              <a:avLst/>
              <a:gdLst/>
              <a:ahLst/>
              <a:cxnLst/>
              <a:rect l="l" t="t" r="r" b="b"/>
              <a:pathLst>
                <a:path w="350" h="252" extrusionOk="0">
                  <a:moveTo>
                    <a:pt x="296" y="0"/>
                  </a:moveTo>
                  <a:cubicBezTo>
                    <a:pt x="195" y="0"/>
                    <a:pt x="0" y="252"/>
                    <a:pt x="183" y="252"/>
                  </a:cubicBezTo>
                  <a:cubicBezTo>
                    <a:pt x="278" y="252"/>
                    <a:pt x="349" y="180"/>
                    <a:pt x="349" y="85"/>
                  </a:cubicBezTo>
                  <a:cubicBezTo>
                    <a:pt x="349" y="24"/>
                    <a:pt x="327"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4"/>
            <p:cNvSpPr/>
            <p:nvPr/>
          </p:nvSpPr>
          <p:spPr>
            <a:xfrm>
              <a:off x="6570734" y="2772531"/>
              <a:ext cx="24006" cy="23234"/>
            </a:xfrm>
            <a:custGeom>
              <a:avLst/>
              <a:gdLst/>
              <a:ahLst/>
              <a:cxnLst/>
              <a:rect l="l" t="t" r="r" b="b"/>
              <a:pathLst>
                <a:path w="715" h="692" extrusionOk="0">
                  <a:moveTo>
                    <a:pt x="167" y="1"/>
                  </a:moveTo>
                  <a:cubicBezTo>
                    <a:pt x="72" y="1"/>
                    <a:pt x="1" y="72"/>
                    <a:pt x="1" y="168"/>
                  </a:cubicBezTo>
                  <a:cubicBezTo>
                    <a:pt x="1" y="239"/>
                    <a:pt x="72" y="310"/>
                    <a:pt x="167" y="310"/>
                  </a:cubicBezTo>
                  <a:cubicBezTo>
                    <a:pt x="286" y="310"/>
                    <a:pt x="405" y="430"/>
                    <a:pt x="405" y="549"/>
                  </a:cubicBezTo>
                  <a:cubicBezTo>
                    <a:pt x="382" y="644"/>
                    <a:pt x="453" y="692"/>
                    <a:pt x="548" y="692"/>
                  </a:cubicBezTo>
                  <a:cubicBezTo>
                    <a:pt x="644" y="692"/>
                    <a:pt x="715" y="644"/>
                    <a:pt x="715" y="549"/>
                  </a:cubicBezTo>
                  <a:cubicBezTo>
                    <a:pt x="715" y="239"/>
                    <a:pt x="477"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4"/>
            <p:cNvSpPr/>
            <p:nvPr/>
          </p:nvSpPr>
          <p:spPr>
            <a:xfrm>
              <a:off x="6461984" y="2822860"/>
              <a:ext cx="23234" cy="23267"/>
            </a:xfrm>
            <a:custGeom>
              <a:avLst/>
              <a:gdLst/>
              <a:ahLst/>
              <a:cxnLst/>
              <a:rect l="l" t="t" r="r" b="b"/>
              <a:pathLst>
                <a:path w="692" h="693" extrusionOk="0">
                  <a:moveTo>
                    <a:pt x="509" y="1"/>
                  </a:moveTo>
                  <a:cubicBezTo>
                    <a:pt x="219" y="1"/>
                    <a:pt x="1" y="252"/>
                    <a:pt x="1" y="526"/>
                  </a:cubicBezTo>
                  <a:cubicBezTo>
                    <a:pt x="1" y="621"/>
                    <a:pt x="72" y="693"/>
                    <a:pt x="168" y="693"/>
                  </a:cubicBezTo>
                  <a:cubicBezTo>
                    <a:pt x="239" y="693"/>
                    <a:pt x="310" y="621"/>
                    <a:pt x="310" y="526"/>
                  </a:cubicBezTo>
                  <a:cubicBezTo>
                    <a:pt x="310" y="407"/>
                    <a:pt x="406" y="312"/>
                    <a:pt x="549" y="312"/>
                  </a:cubicBezTo>
                  <a:cubicBezTo>
                    <a:pt x="620" y="312"/>
                    <a:pt x="691" y="240"/>
                    <a:pt x="691" y="145"/>
                  </a:cubicBezTo>
                  <a:cubicBezTo>
                    <a:pt x="691" y="74"/>
                    <a:pt x="620" y="2"/>
                    <a:pt x="549" y="2"/>
                  </a:cubicBezTo>
                  <a:cubicBezTo>
                    <a:pt x="535" y="1"/>
                    <a:pt x="522"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64"/>
          <p:cNvGrpSpPr/>
          <p:nvPr/>
        </p:nvGrpSpPr>
        <p:grpSpPr>
          <a:xfrm>
            <a:off x="7181597" y="2711962"/>
            <a:ext cx="249496" cy="358850"/>
            <a:chOff x="7181597" y="2711962"/>
            <a:chExt cx="249496" cy="358850"/>
          </a:xfrm>
        </p:grpSpPr>
        <p:sp>
          <p:nvSpPr>
            <p:cNvPr id="1534" name="Google Shape;1534;p64"/>
            <p:cNvSpPr/>
            <p:nvPr/>
          </p:nvSpPr>
          <p:spPr>
            <a:xfrm>
              <a:off x="7181597" y="2711962"/>
              <a:ext cx="249496" cy="358850"/>
            </a:xfrm>
            <a:custGeom>
              <a:avLst/>
              <a:gdLst/>
              <a:ahLst/>
              <a:cxnLst/>
              <a:rect l="l" t="t" r="r" b="b"/>
              <a:pathLst>
                <a:path w="7431" h="10688" extrusionOk="0">
                  <a:moveTo>
                    <a:pt x="7276" y="6877"/>
                  </a:moveTo>
                  <a:cubicBezTo>
                    <a:pt x="7272" y="6877"/>
                    <a:pt x="7268" y="6877"/>
                    <a:pt x="7264" y="6877"/>
                  </a:cubicBezTo>
                  <a:lnTo>
                    <a:pt x="7288" y="6877"/>
                  </a:lnTo>
                  <a:cubicBezTo>
                    <a:pt x="7284" y="6877"/>
                    <a:pt x="7280" y="6877"/>
                    <a:pt x="7276" y="6877"/>
                  </a:cubicBezTo>
                  <a:close/>
                  <a:moveTo>
                    <a:pt x="3716" y="1"/>
                  </a:moveTo>
                  <a:cubicBezTo>
                    <a:pt x="3359" y="1"/>
                    <a:pt x="3001" y="221"/>
                    <a:pt x="2930" y="662"/>
                  </a:cubicBezTo>
                  <a:lnTo>
                    <a:pt x="2239" y="662"/>
                  </a:lnTo>
                  <a:cubicBezTo>
                    <a:pt x="2073" y="662"/>
                    <a:pt x="1954" y="805"/>
                    <a:pt x="1954" y="971"/>
                  </a:cubicBezTo>
                  <a:lnTo>
                    <a:pt x="1954" y="995"/>
                  </a:lnTo>
                  <a:lnTo>
                    <a:pt x="168" y="995"/>
                  </a:lnTo>
                  <a:cubicBezTo>
                    <a:pt x="72" y="995"/>
                    <a:pt x="1" y="1067"/>
                    <a:pt x="1" y="1138"/>
                  </a:cubicBezTo>
                  <a:lnTo>
                    <a:pt x="1" y="10521"/>
                  </a:lnTo>
                  <a:cubicBezTo>
                    <a:pt x="1" y="10616"/>
                    <a:pt x="72" y="10688"/>
                    <a:pt x="168" y="10688"/>
                  </a:cubicBezTo>
                  <a:lnTo>
                    <a:pt x="7288" y="10688"/>
                  </a:lnTo>
                  <a:cubicBezTo>
                    <a:pt x="7360" y="10688"/>
                    <a:pt x="7431" y="10616"/>
                    <a:pt x="7431" y="10521"/>
                  </a:cubicBezTo>
                  <a:lnTo>
                    <a:pt x="7431" y="7401"/>
                  </a:lnTo>
                  <a:cubicBezTo>
                    <a:pt x="7431" y="7330"/>
                    <a:pt x="7383" y="7258"/>
                    <a:pt x="7288" y="7235"/>
                  </a:cubicBezTo>
                  <a:cubicBezTo>
                    <a:pt x="7193" y="7235"/>
                    <a:pt x="7121" y="7306"/>
                    <a:pt x="7121" y="7401"/>
                  </a:cubicBezTo>
                  <a:lnTo>
                    <a:pt x="7121" y="10378"/>
                  </a:lnTo>
                  <a:lnTo>
                    <a:pt x="310" y="10378"/>
                  </a:lnTo>
                  <a:lnTo>
                    <a:pt x="310" y="1305"/>
                  </a:lnTo>
                  <a:lnTo>
                    <a:pt x="1954" y="1305"/>
                  </a:lnTo>
                  <a:lnTo>
                    <a:pt x="1954" y="1638"/>
                  </a:lnTo>
                  <a:lnTo>
                    <a:pt x="811" y="1638"/>
                  </a:lnTo>
                  <a:cubicBezTo>
                    <a:pt x="715" y="1638"/>
                    <a:pt x="644" y="1710"/>
                    <a:pt x="644" y="1781"/>
                  </a:cubicBezTo>
                  <a:lnTo>
                    <a:pt x="644" y="4663"/>
                  </a:lnTo>
                  <a:cubicBezTo>
                    <a:pt x="644" y="4734"/>
                    <a:pt x="715" y="4806"/>
                    <a:pt x="787" y="4829"/>
                  </a:cubicBezTo>
                  <a:cubicBezTo>
                    <a:pt x="882" y="4829"/>
                    <a:pt x="953" y="4758"/>
                    <a:pt x="953" y="4663"/>
                  </a:cubicBezTo>
                  <a:lnTo>
                    <a:pt x="953" y="1948"/>
                  </a:lnTo>
                  <a:lnTo>
                    <a:pt x="2859" y="1948"/>
                  </a:lnTo>
                  <a:cubicBezTo>
                    <a:pt x="2930" y="1948"/>
                    <a:pt x="3001" y="1876"/>
                    <a:pt x="3025" y="1805"/>
                  </a:cubicBezTo>
                  <a:cubicBezTo>
                    <a:pt x="3025" y="1710"/>
                    <a:pt x="2954" y="1638"/>
                    <a:pt x="2859" y="1638"/>
                  </a:cubicBezTo>
                  <a:lnTo>
                    <a:pt x="2263" y="1638"/>
                  </a:lnTo>
                  <a:lnTo>
                    <a:pt x="2263" y="971"/>
                  </a:lnTo>
                  <a:lnTo>
                    <a:pt x="3073" y="971"/>
                  </a:lnTo>
                  <a:cubicBezTo>
                    <a:pt x="3168" y="971"/>
                    <a:pt x="3240" y="900"/>
                    <a:pt x="3240" y="805"/>
                  </a:cubicBezTo>
                  <a:cubicBezTo>
                    <a:pt x="3204" y="447"/>
                    <a:pt x="3460" y="269"/>
                    <a:pt x="3719" y="269"/>
                  </a:cubicBezTo>
                  <a:cubicBezTo>
                    <a:pt x="3978" y="269"/>
                    <a:pt x="4240" y="447"/>
                    <a:pt x="4216" y="805"/>
                  </a:cubicBezTo>
                  <a:cubicBezTo>
                    <a:pt x="4216" y="900"/>
                    <a:pt x="4287" y="971"/>
                    <a:pt x="4383" y="971"/>
                  </a:cubicBezTo>
                  <a:lnTo>
                    <a:pt x="5192" y="971"/>
                  </a:lnTo>
                  <a:lnTo>
                    <a:pt x="5192" y="1638"/>
                  </a:lnTo>
                  <a:lnTo>
                    <a:pt x="3549" y="1638"/>
                  </a:lnTo>
                  <a:cubicBezTo>
                    <a:pt x="3540" y="1635"/>
                    <a:pt x="3530" y="1634"/>
                    <a:pt x="3521" y="1634"/>
                  </a:cubicBezTo>
                  <a:cubicBezTo>
                    <a:pt x="3459" y="1634"/>
                    <a:pt x="3403" y="1695"/>
                    <a:pt x="3383" y="1757"/>
                  </a:cubicBezTo>
                  <a:cubicBezTo>
                    <a:pt x="3383" y="1853"/>
                    <a:pt x="3454" y="1948"/>
                    <a:pt x="3549" y="1948"/>
                  </a:cubicBezTo>
                  <a:lnTo>
                    <a:pt x="6478" y="1948"/>
                  </a:lnTo>
                  <a:lnTo>
                    <a:pt x="6478" y="9711"/>
                  </a:lnTo>
                  <a:lnTo>
                    <a:pt x="953" y="9711"/>
                  </a:lnTo>
                  <a:lnTo>
                    <a:pt x="953" y="5353"/>
                  </a:lnTo>
                  <a:cubicBezTo>
                    <a:pt x="953" y="5282"/>
                    <a:pt x="906" y="5210"/>
                    <a:pt x="858" y="5187"/>
                  </a:cubicBezTo>
                  <a:cubicBezTo>
                    <a:pt x="843" y="5183"/>
                    <a:pt x="828" y="5182"/>
                    <a:pt x="813" y="5182"/>
                  </a:cubicBezTo>
                  <a:cubicBezTo>
                    <a:pt x="716" y="5182"/>
                    <a:pt x="641" y="5250"/>
                    <a:pt x="620" y="5353"/>
                  </a:cubicBezTo>
                  <a:lnTo>
                    <a:pt x="620" y="9902"/>
                  </a:lnTo>
                  <a:cubicBezTo>
                    <a:pt x="620" y="9973"/>
                    <a:pt x="691" y="10045"/>
                    <a:pt x="787" y="10045"/>
                  </a:cubicBezTo>
                  <a:lnTo>
                    <a:pt x="6621" y="10045"/>
                  </a:lnTo>
                  <a:cubicBezTo>
                    <a:pt x="6717" y="10045"/>
                    <a:pt x="6788" y="9973"/>
                    <a:pt x="6788" y="9902"/>
                  </a:cubicBezTo>
                  <a:lnTo>
                    <a:pt x="6788" y="1781"/>
                  </a:lnTo>
                  <a:cubicBezTo>
                    <a:pt x="6788" y="1710"/>
                    <a:pt x="6717" y="1638"/>
                    <a:pt x="6621" y="1638"/>
                  </a:cubicBezTo>
                  <a:lnTo>
                    <a:pt x="5502" y="1638"/>
                  </a:lnTo>
                  <a:lnTo>
                    <a:pt x="5502" y="1305"/>
                  </a:lnTo>
                  <a:lnTo>
                    <a:pt x="7121" y="1305"/>
                  </a:lnTo>
                  <a:lnTo>
                    <a:pt x="7121" y="6734"/>
                  </a:lnTo>
                  <a:cubicBezTo>
                    <a:pt x="7121" y="6803"/>
                    <a:pt x="7187" y="6871"/>
                    <a:pt x="7276" y="6877"/>
                  </a:cubicBezTo>
                  <a:lnTo>
                    <a:pt x="7276" y="6877"/>
                  </a:lnTo>
                  <a:cubicBezTo>
                    <a:pt x="7365" y="6871"/>
                    <a:pt x="7431" y="6803"/>
                    <a:pt x="7431" y="6734"/>
                  </a:cubicBezTo>
                  <a:lnTo>
                    <a:pt x="7431" y="1138"/>
                  </a:lnTo>
                  <a:cubicBezTo>
                    <a:pt x="7431" y="1055"/>
                    <a:pt x="7377" y="991"/>
                    <a:pt x="7300" y="991"/>
                  </a:cubicBezTo>
                  <a:cubicBezTo>
                    <a:pt x="7289" y="991"/>
                    <a:pt x="7277" y="992"/>
                    <a:pt x="7264" y="995"/>
                  </a:cubicBezTo>
                  <a:lnTo>
                    <a:pt x="5478" y="995"/>
                  </a:lnTo>
                  <a:lnTo>
                    <a:pt x="5478" y="971"/>
                  </a:lnTo>
                  <a:cubicBezTo>
                    <a:pt x="5478" y="805"/>
                    <a:pt x="5359" y="662"/>
                    <a:pt x="5192" y="662"/>
                  </a:cubicBezTo>
                  <a:lnTo>
                    <a:pt x="4502" y="662"/>
                  </a:lnTo>
                  <a:cubicBezTo>
                    <a:pt x="4430" y="221"/>
                    <a:pt x="4073" y="1"/>
                    <a:pt x="3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4"/>
            <p:cNvSpPr/>
            <p:nvPr/>
          </p:nvSpPr>
          <p:spPr>
            <a:xfrm>
              <a:off x="7268758" y="2792542"/>
              <a:ext cx="75208" cy="75342"/>
            </a:xfrm>
            <a:custGeom>
              <a:avLst/>
              <a:gdLst/>
              <a:ahLst/>
              <a:cxnLst/>
              <a:rect l="l" t="t" r="r" b="b"/>
              <a:pathLst>
                <a:path w="2240" h="2244" extrusionOk="0">
                  <a:moveTo>
                    <a:pt x="1287" y="310"/>
                  </a:moveTo>
                  <a:lnTo>
                    <a:pt x="1287" y="810"/>
                  </a:lnTo>
                  <a:cubicBezTo>
                    <a:pt x="1287" y="881"/>
                    <a:pt x="1358" y="953"/>
                    <a:pt x="1453" y="953"/>
                  </a:cubicBezTo>
                  <a:lnTo>
                    <a:pt x="1930" y="953"/>
                  </a:lnTo>
                  <a:lnTo>
                    <a:pt x="1930" y="1286"/>
                  </a:lnTo>
                  <a:lnTo>
                    <a:pt x="1453" y="1286"/>
                  </a:lnTo>
                  <a:cubicBezTo>
                    <a:pt x="1358" y="1286"/>
                    <a:pt x="1287" y="1358"/>
                    <a:pt x="1287" y="1453"/>
                  </a:cubicBezTo>
                  <a:lnTo>
                    <a:pt x="1287" y="1929"/>
                  </a:lnTo>
                  <a:lnTo>
                    <a:pt x="953" y="1929"/>
                  </a:lnTo>
                  <a:lnTo>
                    <a:pt x="953" y="1453"/>
                  </a:lnTo>
                  <a:cubicBezTo>
                    <a:pt x="953" y="1358"/>
                    <a:pt x="882" y="1286"/>
                    <a:pt x="787" y="1286"/>
                  </a:cubicBezTo>
                  <a:lnTo>
                    <a:pt x="310" y="1286"/>
                  </a:lnTo>
                  <a:lnTo>
                    <a:pt x="310" y="953"/>
                  </a:lnTo>
                  <a:lnTo>
                    <a:pt x="787" y="953"/>
                  </a:lnTo>
                  <a:cubicBezTo>
                    <a:pt x="882" y="953"/>
                    <a:pt x="953" y="881"/>
                    <a:pt x="953" y="810"/>
                  </a:cubicBezTo>
                  <a:lnTo>
                    <a:pt x="953" y="310"/>
                  </a:lnTo>
                  <a:close/>
                  <a:moveTo>
                    <a:pt x="787" y="0"/>
                  </a:moveTo>
                  <a:cubicBezTo>
                    <a:pt x="715" y="0"/>
                    <a:pt x="644" y="72"/>
                    <a:pt x="644" y="167"/>
                  </a:cubicBezTo>
                  <a:lnTo>
                    <a:pt x="644" y="643"/>
                  </a:lnTo>
                  <a:lnTo>
                    <a:pt x="144" y="643"/>
                  </a:lnTo>
                  <a:cubicBezTo>
                    <a:pt x="72" y="643"/>
                    <a:pt x="1" y="715"/>
                    <a:pt x="1" y="810"/>
                  </a:cubicBezTo>
                  <a:lnTo>
                    <a:pt x="1" y="1453"/>
                  </a:lnTo>
                  <a:cubicBezTo>
                    <a:pt x="1" y="1524"/>
                    <a:pt x="72" y="1596"/>
                    <a:pt x="144" y="1596"/>
                  </a:cubicBezTo>
                  <a:lnTo>
                    <a:pt x="644" y="1596"/>
                  </a:lnTo>
                  <a:lnTo>
                    <a:pt x="644" y="2096"/>
                  </a:lnTo>
                  <a:cubicBezTo>
                    <a:pt x="644" y="2191"/>
                    <a:pt x="715" y="2239"/>
                    <a:pt x="787" y="2239"/>
                  </a:cubicBezTo>
                  <a:lnTo>
                    <a:pt x="1453" y="2239"/>
                  </a:lnTo>
                  <a:cubicBezTo>
                    <a:pt x="1463" y="2242"/>
                    <a:pt x="1472" y="2243"/>
                    <a:pt x="1481" y="2243"/>
                  </a:cubicBezTo>
                  <a:cubicBezTo>
                    <a:pt x="1542" y="2243"/>
                    <a:pt x="1596" y="2179"/>
                    <a:pt x="1596" y="2096"/>
                  </a:cubicBezTo>
                  <a:lnTo>
                    <a:pt x="1596" y="1596"/>
                  </a:lnTo>
                  <a:lnTo>
                    <a:pt x="2096" y="1596"/>
                  </a:lnTo>
                  <a:cubicBezTo>
                    <a:pt x="2168" y="1596"/>
                    <a:pt x="2239" y="1524"/>
                    <a:pt x="2239" y="1453"/>
                  </a:cubicBezTo>
                  <a:lnTo>
                    <a:pt x="2239" y="810"/>
                  </a:lnTo>
                  <a:cubicBezTo>
                    <a:pt x="2239" y="715"/>
                    <a:pt x="2168" y="643"/>
                    <a:pt x="2096" y="643"/>
                  </a:cubicBezTo>
                  <a:lnTo>
                    <a:pt x="1596" y="643"/>
                  </a:lnTo>
                  <a:lnTo>
                    <a:pt x="1596" y="167"/>
                  </a:lnTo>
                  <a:cubicBezTo>
                    <a:pt x="1596" y="72"/>
                    <a:pt x="1525"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4"/>
            <p:cNvSpPr/>
            <p:nvPr/>
          </p:nvSpPr>
          <p:spPr>
            <a:xfrm>
              <a:off x="7300755" y="2734155"/>
              <a:ext cx="10408" cy="10442"/>
            </a:xfrm>
            <a:custGeom>
              <a:avLst/>
              <a:gdLst/>
              <a:ahLst/>
              <a:cxnLst/>
              <a:rect l="l" t="t" r="r" b="b"/>
              <a:pathLst>
                <a:path w="310" h="311" extrusionOk="0">
                  <a:moveTo>
                    <a:pt x="167" y="1"/>
                  </a:moveTo>
                  <a:cubicBezTo>
                    <a:pt x="72" y="1"/>
                    <a:pt x="0" y="72"/>
                    <a:pt x="0" y="144"/>
                  </a:cubicBezTo>
                  <a:cubicBezTo>
                    <a:pt x="0" y="239"/>
                    <a:pt x="72" y="310"/>
                    <a:pt x="167" y="310"/>
                  </a:cubicBezTo>
                  <a:cubicBezTo>
                    <a:pt x="262" y="310"/>
                    <a:pt x="310" y="239"/>
                    <a:pt x="310" y="144"/>
                  </a:cubicBezTo>
                  <a:cubicBezTo>
                    <a:pt x="310"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4"/>
            <p:cNvSpPr/>
            <p:nvPr/>
          </p:nvSpPr>
          <p:spPr>
            <a:xfrm>
              <a:off x="7313547" y="2897128"/>
              <a:ext cx="74369" cy="10576"/>
            </a:xfrm>
            <a:custGeom>
              <a:avLst/>
              <a:gdLst/>
              <a:ahLst/>
              <a:cxnLst/>
              <a:rect l="l" t="t" r="r" b="b"/>
              <a:pathLst>
                <a:path w="2215" h="315" extrusionOk="0">
                  <a:moveTo>
                    <a:pt x="154" y="0"/>
                  </a:moveTo>
                  <a:cubicBezTo>
                    <a:pt x="78" y="0"/>
                    <a:pt x="24" y="62"/>
                    <a:pt x="24" y="124"/>
                  </a:cubicBezTo>
                  <a:cubicBezTo>
                    <a:pt x="0" y="219"/>
                    <a:pt x="72" y="315"/>
                    <a:pt x="167" y="315"/>
                  </a:cubicBezTo>
                  <a:lnTo>
                    <a:pt x="2048" y="315"/>
                  </a:lnTo>
                  <a:cubicBezTo>
                    <a:pt x="2144" y="315"/>
                    <a:pt x="2191" y="243"/>
                    <a:pt x="2215" y="172"/>
                  </a:cubicBezTo>
                  <a:cubicBezTo>
                    <a:pt x="2215" y="86"/>
                    <a:pt x="2158" y="1"/>
                    <a:pt x="2078" y="1"/>
                  </a:cubicBezTo>
                  <a:cubicBezTo>
                    <a:pt x="2068" y="1"/>
                    <a:pt x="2058" y="2"/>
                    <a:pt x="2048" y="5"/>
                  </a:cubicBezTo>
                  <a:lnTo>
                    <a:pt x="191" y="5"/>
                  </a:lnTo>
                  <a:cubicBezTo>
                    <a:pt x="178" y="2"/>
                    <a:pt x="166"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4"/>
            <p:cNvSpPr/>
            <p:nvPr/>
          </p:nvSpPr>
          <p:spPr>
            <a:xfrm>
              <a:off x="7313547" y="2918750"/>
              <a:ext cx="74369" cy="10543"/>
            </a:xfrm>
            <a:custGeom>
              <a:avLst/>
              <a:gdLst/>
              <a:ahLst/>
              <a:cxnLst/>
              <a:rect l="l" t="t" r="r" b="b"/>
              <a:pathLst>
                <a:path w="2215" h="314" extrusionOk="0">
                  <a:moveTo>
                    <a:pt x="2078" y="0"/>
                  </a:moveTo>
                  <a:cubicBezTo>
                    <a:pt x="2068" y="0"/>
                    <a:pt x="2058" y="1"/>
                    <a:pt x="2048" y="4"/>
                  </a:cubicBezTo>
                  <a:lnTo>
                    <a:pt x="191" y="4"/>
                  </a:lnTo>
                  <a:cubicBezTo>
                    <a:pt x="95" y="4"/>
                    <a:pt x="24" y="52"/>
                    <a:pt x="24" y="123"/>
                  </a:cubicBezTo>
                  <a:cubicBezTo>
                    <a:pt x="0" y="218"/>
                    <a:pt x="72" y="314"/>
                    <a:pt x="167" y="314"/>
                  </a:cubicBezTo>
                  <a:lnTo>
                    <a:pt x="2048" y="314"/>
                  </a:lnTo>
                  <a:cubicBezTo>
                    <a:pt x="2144" y="314"/>
                    <a:pt x="2191" y="242"/>
                    <a:pt x="2215" y="171"/>
                  </a:cubicBezTo>
                  <a:cubicBezTo>
                    <a:pt x="2215" y="85"/>
                    <a:pt x="2158" y="0"/>
                    <a:pt x="20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4"/>
            <p:cNvSpPr/>
            <p:nvPr/>
          </p:nvSpPr>
          <p:spPr>
            <a:xfrm>
              <a:off x="7313547" y="2962734"/>
              <a:ext cx="74369" cy="10543"/>
            </a:xfrm>
            <a:custGeom>
              <a:avLst/>
              <a:gdLst/>
              <a:ahLst/>
              <a:cxnLst/>
              <a:rect l="l" t="t" r="r" b="b"/>
              <a:pathLst>
                <a:path w="2215" h="314" extrusionOk="0">
                  <a:moveTo>
                    <a:pt x="2078" y="0"/>
                  </a:moveTo>
                  <a:cubicBezTo>
                    <a:pt x="2068" y="0"/>
                    <a:pt x="2058" y="1"/>
                    <a:pt x="2048" y="4"/>
                  </a:cubicBezTo>
                  <a:lnTo>
                    <a:pt x="191" y="4"/>
                  </a:lnTo>
                  <a:cubicBezTo>
                    <a:pt x="95" y="4"/>
                    <a:pt x="24" y="51"/>
                    <a:pt x="24" y="147"/>
                  </a:cubicBezTo>
                  <a:cubicBezTo>
                    <a:pt x="0" y="218"/>
                    <a:pt x="72" y="313"/>
                    <a:pt x="167" y="313"/>
                  </a:cubicBezTo>
                  <a:lnTo>
                    <a:pt x="2048" y="313"/>
                  </a:lnTo>
                  <a:cubicBezTo>
                    <a:pt x="2144" y="313"/>
                    <a:pt x="2191" y="242"/>
                    <a:pt x="2215" y="170"/>
                  </a:cubicBezTo>
                  <a:cubicBezTo>
                    <a:pt x="2215" y="85"/>
                    <a:pt x="2158" y="0"/>
                    <a:pt x="20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4"/>
            <p:cNvSpPr/>
            <p:nvPr/>
          </p:nvSpPr>
          <p:spPr>
            <a:xfrm>
              <a:off x="7313547" y="2984289"/>
              <a:ext cx="74369" cy="10576"/>
            </a:xfrm>
            <a:custGeom>
              <a:avLst/>
              <a:gdLst/>
              <a:ahLst/>
              <a:cxnLst/>
              <a:rect l="l" t="t" r="r" b="b"/>
              <a:pathLst>
                <a:path w="2215" h="315" extrusionOk="0">
                  <a:moveTo>
                    <a:pt x="154" y="0"/>
                  </a:moveTo>
                  <a:cubicBezTo>
                    <a:pt x="78" y="0"/>
                    <a:pt x="24" y="62"/>
                    <a:pt x="24" y="124"/>
                  </a:cubicBezTo>
                  <a:cubicBezTo>
                    <a:pt x="0" y="219"/>
                    <a:pt x="72" y="314"/>
                    <a:pt x="167" y="314"/>
                  </a:cubicBezTo>
                  <a:lnTo>
                    <a:pt x="2048" y="314"/>
                  </a:lnTo>
                  <a:cubicBezTo>
                    <a:pt x="2144" y="314"/>
                    <a:pt x="2191" y="243"/>
                    <a:pt x="2215" y="171"/>
                  </a:cubicBezTo>
                  <a:cubicBezTo>
                    <a:pt x="2215" y="86"/>
                    <a:pt x="2158" y="1"/>
                    <a:pt x="2078" y="1"/>
                  </a:cubicBezTo>
                  <a:cubicBezTo>
                    <a:pt x="2068" y="1"/>
                    <a:pt x="2058" y="2"/>
                    <a:pt x="2048" y="5"/>
                  </a:cubicBezTo>
                  <a:lnTo>
                    <a:pt x="191" y="5"/>
                  </a:lnTo>
                  <a:cubicBezTo>
                    <a:pt x="178" y="2"/>
                    <a:pt x="166"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4"/>
            <p:cNvSpPr/>
            <p:nvPr/>
          </p:nvSpPr>
          <p:spPr>
            <a:xfrm>
              <a:off x="7224775" y="3016420"/>
              <a:ext cx="102404" cy="10408"/>
            </a:xfrm>
            <a:custGeom>
              <a:avLst/>
              <a:gdLst/>
              <a:ahLst/>
              <a:cxnLst/>
              <a:rect l="l" t="t" r="r" b="b"/>
              <a:pathLst>
                <a:path w="3050" h="310" extrusionOk="0">
                  <a:moveTo>
                    <a:pt x="168" y="0"/>
                  </a:moveTo>
                  <a:cubicBezTo>
                    <a:pt x="96" y="0"/>
                    <a:pt x="25" y="72"/>
                    <a:pt x="1" y="143"/>
                  </a:cubicBezTo>
                  <a:cubicBezTo>
                    <a:pt x="1" y="238"/>
                    <a:pt x="72" y="310"/>
                    <a:pt x="168" y="310"/>
                  </a:cubicBezTo>
                  <a:lnTo>
                    <a:pt x="2882" y="310"/>
                  </a:lnTo>
                  <a:cubicBezTo>
                    <a:pt x="2954" y="310"/>
                    <a:pt x="3025" y="262"/>
                    <a:pt x="3025" y="191"/>
                  </a:cubicBezTo>
                  <a:cubicBezTo>
                    <a:pt x="3049" y="96"/>
                    <a:pt x="2978" y="0"/>
                    <a:pt x="2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4"/>
            <p:cNvSpPr/>
            <p:nvPr/>
          </p:nvSpPr>
          <p:spPr>
            <a:xfrm>
              <a:off x="7337519" y="3016420"/>
              <a:ext cx="50396" cy="10408"/>
            </a:xfrm>
            <a:custGeom>
              <a:avLst/>
              <a:gdLst/>
              <a:ahLst/>
              <a:cxnLst/>
              <a:rect l="l" t="t" r="r" b="b"/>
              <a:pathLst>
                <a:path w="1501" h="310" extrusionOk="0">
                  <a:moveTo>
                    <a:pt x="167" y="0"/>
                  </a:moveTo>
                  <a:cubicBezTo>
                    <a:pt x="96" y="0"/>
                    <a:pt x="24" y="72"/>
                    <a:pt x="24" y="143"/>
                  </a:cubicBezTo>
                  <a:cubicBezTo>
                    <a:pt x="1" y="238"/>
                    <a:pt x="72" y="310"/>
                    <a:pt x="167" y="310"/>
                  </a:cubicBezTo>
                  <a:lnTo>
                    <a:pt x="1334" y="310"/>
                  </a:lnTo>
                  <a:cubicBezTo>
                    <a:pt x="1406" y="310"/>
                    <a:pt x="1477" y="262"/>
                    <a:pt x="1501" y="191"/>
                  </a:cubicBezTo>
                  <a:cubicBezTo>
                    <a:pt x="1501" y="96"/>
                    <a:pt x="1430" y="0"/>
                    <a:pt x="1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4"/>
            <p:cNvSpPr/>
            <p:nvPr/>
          </p:nvSpPr>
          <p:spPr>
            <a:xfrm>
              <a:off x="7224775" y="2886888"/>
              <a:ext cx="80009" cy="53586"/>
            </a:xfrm>
            <a:custGeom>
              <a:avLst/>
              <a:gdLst/>
              <a:ahLst/>
              <a:cxnLst/>
              <a:rect l="l" t="t" r="r" b="b"/>
              <a:pathLst>
                <a:path w="2383" h="1596" extrusionOk="0">
                  <a:moveTo>
                    <a:pt x="1311" y="310"/>
                  </a:moveTo>
                  <a:lnTo>
                    <a:pt x="1311" y="643"/>
                  </a:lnTo>
                  <a:cubicBezTo>
                    <a:pt x="1263" y="596"/>
                    <a:pt x="1239" y="524"/>
                    <a:pt x="1144" y="524"/>
                  </a:cubicBezTo>
                  <a:cubicBezTo>
                    <a:pt x="1001" y="524"/>
                    <a:pt x="930" y="691"/>
                    <a:pt x="1025" y="786"/>
                  </a:cubicBezTo>
                  <a:lnTo>
                    <a:pt x="1311" y="1096"/>
                  </a:lnTo>
                  <a:lnTo>
                    <a:pt x="1311" y="1263"/>
                  </a:lnTo>
                  <a:lnTo>
                    <a:pt x="334" y="1263"/>
                  </a:lnTo>
                  <a:lnTo>
                    <a:pt x="310" y="310"/>
                  </a:lnTo>
                  <a:close/>
                  <a:moveTo>
                    <a:pt x="168" y="0"/>
                  </a:moveTo>
                  <a:cubicBezTo>
                    <a:pt x="72" y="0"/>
                    <a:pt x="1" y="72"/>
                    <a:pt x="1" y="143"/>
                  </a:cubicBezTo>
                  <a:lnTo>
                    <a:pt x="1" y="1429"/>
                  </a:lnTo>
                  <a:cubicBezTo>
                    <a:pt x="1" y="1524"/>
                    <a:pt x="72" y="1596"/>
                    <a:pt x="168" y="1596"/>
                  </a:cubicBezTo>
                  <a:lnTo>
                    <a:pt x="1454" y="1596"/>
                  </a:lnTo>
                  <a:cubicBezTo>
                    <a:pt x="1549" y="1596"/>
                    <a:pt x="1620" y="1524"/>
                    <a:pt x="1620" y="1429"/>
                  </a:cubicBezTo>
                  <a:lnTo>
                    <a:pt x="1620" y="1143"/>
                  </a:lnTo>
                  <a:lnTo>
                    <a:pt x="2335" y="477"/>
                  </a:lnTo>
                  <a:cubicBezTo>
                    <a:pt x="2358" y="429"/>
                    <a:pt x="2382" y="405"/>
                    <a:pt x="2382" y="358"/>
                  </a:cubicBezTo>
                  <a:cubicBezTo>
                    <a:pt x="2382" y="262"/>
                    <a:pt x="2311" y="191"/>
                    <a:pt x="2216" y="191"/>
                  </a:cubicBezTo>
                  <a:cubicBezTo>
                    <a:pt x="2192" y="191"/>
                    <a:pt x="2144" y="215"/>
                    <a:pt x="2120" y="238"/>
                  </a:cubicBezTo>
                  <a:lnTo>
                    <a:pt x="1620" y="715"/>
                  </a:lnTo>
                  <a:lnTo>
                    <a:pt x="1620" y="143"/>
                  </a:lnTo>
                  <a:cubicBezTo>
                    <a:pt x="1620" y="72"/>
                    <a:pt x="1549" y="0"/>
                    <a:pt x="1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4"/>
            <p:cNvSpPr/>
            <p:nvPr/>
          </p:nvSpPr>
          <p:spPr>
            <a:xfrm>
              <a:off x="7224775" y="2951654"/>
              <a:ext cx="80009" cy="53586"/>
            </a:xfrm>
            <a:custGeom>
              <a:avLst/>
              <a:gdLst/>
              <a:ahLst/>
              <a:cxnLst/>
              <a:rect l="l" t="t" r="r" b="b"/>
              <a:pathLst>
                <a:path w="2383" h="1596" extrusionOk="0">
                  <a:moveTo>
                    <a:pt x="1311" y="310"/>
                  </a:moveTo>
                  <a:lnTo>
                    <a:pt x="1311" y="643"/>
                  </a:lnTo>
                  <a:cubicBezTo>
                    <a:pt x="1263" y="619"/>
                    <a:pt x="1239" y="548"/>
                    <a:pt x="1144" y="548"/>
                  </a:cubicBezTo>
                  <a:cubicBezTo>
                    <a:pt x="1001" y="548"/>
                    <a:pt x="930" y="691"/>
                    <a:pt x="1025" y="810"/>
                  </a:cubicBezTo>
                  <a:lnTo>
                    <a:pt x="1311" y="1096"/>
                  </a:lnTo>
                  <a:lnTo>
                    <a:pt x="1311" y="1286"/>
                  </a:lnTo>
                  <a:lnTo>
                    <a:pt x="334" y="1286"/>
                  </a:lnTo>
                  <a:lnTo>
                    <a:pt x="334" y="310"/>
                  </a:lnTo>
                  <a:close/>
                  <a:moveTo>
                    <a:pt x="168" y="0"/>
                  </a:moveTo>
                  <a:cubicBezTo>
                    <a:pt x="72" y="0"/>
                    <a:pt x="1" y="72"/>
                    <a:pt x="1" y="167"/>
                  </a:cubicBezTo>
                  <a:lnTo>
                    <a:pt x="1" y="1453"/>
                  </a:lnTo>
                  <a:cubicBezTo>
                    <a:pt x="1" y="1524"/>
                    <a:pt x="72" y="1596"/>
                    <a:pt x="168" y="1596"/>
                  </a:cubicBezTo>
                  <a:lnTo>
                    <a:pt x="1454" y="1596"/>
                  </a:lnTo>
                  <a:cubicBezTo>
                    <a:pt x="1549" y="1596"/>
                    <a:pt x="1620" y="1524"/>
                    <a:pt x="1620" y="1453"/>
                  </a:cubicBezTo>
                  <a:lnTo>
                    <a:pt x="1620" y="1143"/>
                  </a:lnTo>
                  <a:lnTo>
                    <a:pt x="2335" y="477"/>
                  </a:lnTo>
                  <a:cubicBezTo>
                    <a:pt x="2358" y="453"/>
                    <a:pt x="2382" y="405"/>
                    <a:pt x="2382" y="358"/>
                  </a:cubicBezTo>
                  <a:cubicBezTo>
                    <a:pt x="2382" y="262"/>
                    <a:pt x="2311" y="215"/>
                    <a:pt x="2239" y="215"/>
                  </a:cubicBezTo>
                  <a:cubicBezTo>
                    <a:pt x="2225" y="208"/>
                    <a:pt x="2211" y="205"/>
                    <a:pt x="2198" y="205"/>
                  </a:cubicBezTo>
                  <a:cubicBezTo>
                    <a:pt x="2166" y="205"/>
                    <a:pt x="2137" y="222"/>
                    <a:pt x="2120" y="238"/>
                  </a:cubicBezTo>
                  <a:lnTo>
                    <a:pt x="1620" y="715"/>
                  </a:lnTo>
                  <a:lnTo>
                    <a:pt x="1620" y="167"/>
                  </a:lnTo>
                  <a:cubicBezTo>
                    <a:pt x="1620" y="72"/>
                    <a:pt x="1549" y="0"/>
                    <a:pt x="1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64"/>
          <p:cNvGrpSpPr/>
          <p:nvPr/>
        </p:nvGrpSpPr>
        <p:grpSpPr>
          <a:xfrm>
            <a:off x="7990788" y="2711761"/>
            <a:ext cx="185435" cy="359051"/>
            <a:chOff x="7990788" y="2711761"/>
            <a:chExt cx="185435" cy="359051"/>
          </a:xfrm>
        </p:grpSpPr>
        <p:sp>
          <p:nvSpPr>
            <p:cNvPr id="1546" name="Google Shape;1546;p64"/>
            <p:cNvSpPr/>
            <p:nvPr/>
          </p:nvSpPr>
          <p:spPr>
            <a:xfrm>
              <a:off x="7990788" y="2884470"/>
              <a:ext cx="185435" cy="186341"/>
            </a:xfrm>
            <a:custGeom>
              <a:avLst/>
              <a:gdLst/>
              <a:ahLst/>
              <a:cxnLst/>
              <a:rect l="l" t="t" r="r" b="b"/>
              <a:pathLst>
                <a:path w="5523" h="5550" extrusionOk="0">
                  <a:moveTo>
                    <a:pt x="5192" y="4240"/>
                  </a:moveTo>
                  <a:lnTo>
                    <a:pt x="5192" y="4764"/>
                  </a:lnTo>
                  <a:cubicBezTo>
                    <a:pt x="5168" y="5002"/>
                    <a:pt x="4977" y="5216"/>
                    <a:pt x="4715" y="5216"/>
                  </a:cubicBezTo>
                  <a:lnTo>
                    <a:pt x="810" y="5216"/>
                  </a:lnTo>
                  <a:cubicBezTo>
                    <a:pt x="548" y="5216"/>
                    <a:pt x="334" y="5002"/>
                    <a:pt x="334" y="4740"/>
                  </a:cubicBezTo>
                  <a:lnTo>
                    <a:pt x="334" y="4240"/>
                  </a:lnTo>
                  <a:close/>
                  <a:moveTo>
                    <a:pt x="191" y="1"/>
                  </a:moveTo>
                  <a:cubicBezTo>
                    <a:pt x="95" y="1"/>
                    <a:pt x="0" y="72"/>
                    <a:pt x="24" y="168"/>
                  </a:cubicBezTo>
                  <a:lnTo>
                    <a:pt x="24" y="4764"/>
                  </a:lnTo>
                  <a:cubicBezTo>
                    <a:pt x="0" y="5192"/>
                    <a:pt x="357" y="5550"/>
                    <a:pt x="810" y="5550"/>
                  </a:cubicBezTo>
                  <a:lnTo>
                    <a:pt x="4715" y="5550"/>
                  </a:lnTo>
                  <a:cubicBezTo>
                    <a:pt x="5144" y="5550"/>
                    <a:pt x="5501" y="5192"/>
                    <a:pt x="5501" y="4764"/>
                  </a:cubicBezTo>
                  <a:lnTo>
                    <a:pt x="5501" y="3502"/>
                  </a:lnTo>
                  <a:cubicBezTo>
                    <a:pt x="5523" y="3416"/>
                    <a:pt x="5430" y="3331"/>
                    <a:pt x="5342" y="3331"/>
                  </a:cubicBezTo>
                  <a:cubicBezTo>
                    <a:pt x="5331" y="3331"/>
                    <a:pt x="5321" y="3332"/>
                    <a:pt x="5311" y="3335"/>
                  </a:cubicBezTo>
                  <a:cubicBezTo>
                    <a:pt x="5239" y="3359"/>
                    <a:pt x="5168" y="3430"/>
                    <a:pt x="5168" y="3502"/>
                  </a:cubicBezTo>
                  <a:lnTo>
                    <a:pt x="5168" y="3930"/>
                  </a:lnTo>
                  <a:lnTo>
                    <a:pt x="334" y="3930"/>
                  </a:lnTo>
                  <a:lnTo>
                    <a:pt x="334" y="168"/>
                  </a:lnTo>
                  <a:cubicBezTo>
                    <a:pt x="334" y="72"/>
                    <a:pt x="262" y="25"/>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4"/>
            <p:cNvSpPr/>
            <p:nvPr/>
          </p:nvSpPr>
          <p:spPr>
            <a:xfrm>
              <a:off x="7991560" y="2711761"/>
              <a:ext cx="183957" cy="272864"/>
            </a:xfrm>
            <a:custGeom>
              <a:avLst/>
              <a:gdLst/>
              <a:ahLst/>
              <a:cxnLst/>
              <a:rect l="l" t="t" r="r" b="b"/>
              <a:pathLst>
                <a:path w="5479" h="8127" extrusionOk="0">
                  <a:moveTo>
                    <a:pt x="1596" y="311"/>
                  </a:moveTo>
                  <a:lnTo>
                    <a:pt x="1596" y="1287"/>
                  </a:lnTo>
                  <a:lnTo>
                    <a:pt x="1263" y="1287"/>
                  </a:lnTo>
                  <a:lnTo>
                    <a:pt x="1263" y="311"/>
                  </a:lnTo>
                  <a:close/>
                  <a:moveTo>
                    <a:pt x="2239" y="311"/>
                  </a:moveTo>
                  <a:lnTo>
                    <a:pt x="2239" y="1287"/>
                  </a:lnTo>
                  <a:lnTo>
                    <a:pt x="1906" y="1287"/>
                  </a:lnTo>
                  <a:lnTo>
                    <a:pt x="1906" y="311"/>
                  </a:lnTo>
                  <a:close/>
                  <a:moveTo>
                    <a:pt x="2882" y="311"/>
                  </a:moveTo>
                  <a:lnTo>
                    <a:pt x="2882" y="1287"/>
                  </a:lnTo>
                  <a:lnTo>
                    <a:pt x="2549" y="1287"/>
                  </a:lnTo>
                  <a:lnTo>
                    <a:pt x="2549" y="311"/>
                  </a:lnTo>
                  <a:close/>
                  <a:moveTo>
                    <a:pt x="3525" y="311"/>
                  </a:moveTo>
                  <a:lnTo>
                    <a:pt x="3525" y="1287"/>
                  </a:lnTo>
                  <a:lnTo>
                    <a:pt x="3192" y="1287"/>
                  </a:lnTo>
                  <a:lnTo>
                    <a:pt x="3192" y="311"/>
                  </a:lnTo>
                  <a:close/>
                  <a:moveTo>
                    <a:pt x="4192" y="311"/>
                  </a:moveTo>
                  <a:lnTo>
                    <a:pt x="4192" y="1287"/>
                  </a:lnTo>
                  <a:lnTo>
                    <a:pt x="3859" y="1287"/>
                  </a:lnTo>
                  <a:lnTo>
                    <a:pt x="3859" y="311"/>
                  </a:lnTo>
                  <a:close/>
                  <a:moveTo>
                    <a:pt x="4192" y="1597"/>
                  </a:moveTo>
                  <a:lnTo>
                    <a:pt x="4192" y="1954"/>
                  </a:lnTo>
                  <a:lnTo>
                    <a:pt x="3383" y="1954"/>
                  </a:lnTo>
                  <a:cubicBezTo>
                    <a:pt x="3311" y="1954"/>
                    <a:pt x="3240" y="2025"/>
                    <a:pt x="3240" y="2097"/>
                  </a:cubicBezTo>
                  <a:cubicBezTo>
                    <a:pt x="3218" y="2182"/>
                    <a:pt x="3273" y="2267"/>
                    <a:pt x="3353" y="2267"/>
                  </a:cubicBezTo>
                  <a:cubicBezTo>
                    <a:pt x="3363" y="2267"/>
                    <a:pt x="3373" y="2266"/>
                    <a:pt x="3383" y="2263"/>
                  </a:cubicBezTo>
                  <a:lnTo>
                    <a:pt x="3859" y="2263"/>
                  </a:lnTo>
                  <a:lnTo>
                    <a:pt x="3859" y="2597"/>
                  </a:lnTo>
                  <a:lnTo>
                    <a:pt x="1596" y="2597"/>
                  </a:lnTo>
                  <a:lnTo>
                    <a:pt x="1596" y="2263"/>
                  </a:lnTo>
                  <a:lnTo>
                    <a:pt x="2716" y="2263"/>
                  </a:lnTo>
                  <a:cubicBezTo>
                    <a:pt x="2728" y="2268"/>
                    <a:pt x="2740" y="2270"/>
                    <a:pt x="2751" y="2270"/>
                  </a:cubicBezTo>
                  <a:cubicBezTo>
                    <a:pt x="2803" y="2270"/>
                    <a:pt x="2839" y="2227"/>
                    <a:pt x="2859" y="2168"/>
                  </a:cubicBezTo>
                  <a:cubicBezTo>
                    <a:pt x="2906" y="2049"/>
                    <a:pt x="2835" y="1954"/>
                    <a:pt x="2716" y="1930"/>
                  </a:cubicBezTo>
                  <a:lnTo>
                    <a:pt x="1263" y="1930"/>
                  </a:lnTo>
                  <a:lnTo>
                    <a:pt x="1263" y="1597"/>
                  </a:lnTo>
                  <a:close/>
                  <a:moveTo>
                    <a:pt x="3954" y="2930"/>
                  </a:moveTo>
                  <a:lnTo>
                    <a:pt x="4931" y="3907"/>
                  </a:lnTo>
                  <a:lnTo>
                    <a:pt x="525" y="3907"/>
                  </a:lnTo>
                  <a:lnTo>
                    <a:pt x="1501" y="2930"/>
                  </a:lnTo>
                  <a:close/>
                  <a:moveTo>
                    <a:pt x="1263" y="1"/>
                  </a:moveTo>
                  <a:cubicBezTo>
                    <a:pt x="1096" y="1"/>
                    <a:pt x="953" y="144"/>
                    <a:pt x="953" y="311"/>
                  </a:cubicBezTo>
                  <a:lnTo>
                    <a:pt x="953" y="1954"/>
                  </a:lnTo>
                  <a:lnTo>
                    <a:pt x="811" y="1954"/>
                  </a:lnTo>
                  <a:cubicBezTo>
                    <a:pt x="811" y="1954"/>
                    <a:pt x="644" y="2025"/>
                    <a:pt x="644" y="2120"/>
                  </a:cubicBezTo>
                  <a:cubicBezTo>
                    <a:pt x="644" y="2192"/>
                    <a:pt x="715" y="2263"/>
                    <a:pt x="811" y="2287"/>
                  </a:cubicBezTo>
                  <a:lnTo>
                    <a:pt x="1287" y="2287"/>
                  </a:lnTo>
                  <a:lnTo>
                    <a:pt x="1287" y="2692"/>
                  </a:lnTo>
                  <a:lnTo>
                    <a:pt x="49" y="3954"/>
                  </a:lnTo>
                  <a:cubicBezTo>
                    <a:pt x="25" y="3978"/>
                    <a:pt x="1" y="4002"/>
                    <a:pt x="1" y="4049"/>
                  </a:cubicBezTo>
                  <a:lnTo>
                    <a:pt x="1" y="4621"/>
                  </a:lnTo>
                  <a:cubicBezTo>
                    <a:pt x="1" y="4692"/>
                    <a:pt x="72" y="4764"/>
                    <a:pt x="144" y="4788"/>
                  </a:cubicBezTo>
                  <a:cubicBezTo>
                    <a:pt x="239" y="4788"/>
                    <a:pt x="311" y="4716"/>
                    <a:pt x="311" y="4621"/>
                  </a:cubicBezTo>
                  <a:lnTo>
                    <a:pt x="311" y="4216"/>
                  </a:lnTo>
                  <a:lnTo>
                    <a:pt x="5169" y="4216"/>
                  </a:lnTo>
                  <a:lnTo>
                    <a:pt x="5169" y="7955"/>
                  </a:lnTo>
                  <a:cubicBezTo>
                    <a:pt x="5169" y="8050"/>
                    <a:pt x="5240" y="8122"/>
                    <a:pt x="5312" y="8122"/>
                  </a:cubicBezTo>
                  <a:cubicBezTo>
                    <a:pt x="5324" y="8125"/>
                    <a:pt x="5336" y="8126"/>
                    <a:pt x="5348" y="8126"/>
                  </a:cubicBezTo>
                  <a:cubicBezTo>
                    <a:pt x="5424" y="8126"/>
                    <a:pt x="5478" y="8062"/>
                    <a:pt x="5478" y="7979"/>
                  </a:cubicBezTo>
                  <a:lnTo>
                    <a:pt x="5478" y="4049"/>
                  </a:lnTo>
                  <a:cubicBezTo>
                    <a:pt x="5478" y="4002"/>
                    <a:pt x="5478" y="3978"/>
                    <a:pt x="5454" y="3930"/>
                  </a:cubicBezTo>
                  <a:lnTo>
                    <a:pt x="5431" y="3954"/>
                  </a:lnTo>
                  <a:lnTo>
                    <a:pt x="4192" y="2692"/>
                  </a:lnTo>
                  <a:lnTo>
                    <a:pt x="4192" y="2287"/>
                  </a:lnTo>
                  <a:lnTo>
                    <a:pt x="4669" y="2287"/>
                  </a:lnTo>
                  <a:cubicBezTo>
                    <a:pt x="4764" y="2263"/>
                    <a:pt x="4835" y="2192"/>
                    <a:pt x="4835" y="2120"/>
                  </a:cubicBezTo>
                  <a:cubicBezTo>
                    <a:pt x="4835" y="2025"/>
                    <a:pt x="4669" y="1954"/>
                    <a:pt x="4669" y="1954"/>
                  </a:cubicBezTo>
                  <a:lnTo>
                    <a:pt x="4502" y="1954"/>
                  </a:lnTo>
                  <a:lnTo>
                    <a:pt x="4502" y="311"/>
                  </a:lnTo>
                  <a:cubicBezTo>
                    <a:pt x="4502" y="144"/>
                    <a:pt x="4359" y="1"/>
                    <a:pt x="4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4"/>
            <p:cNvSpPr/>
            <p:nvPr/>
          </p:nvSpPr>
          <p:spPr>
            <a:xfrm>
              <a:off x="8055554" y="2864493"/>
              <a:ext cx="55197" cy="10442"/>
            </a:xfrm>
            <a:custGeom>
              <a:avLst/>
              <a:gdLst/>
              <a:ahLst/>
              <a:cxnLst/>
              <a:rect l="l" t="t" r="r" b="b"/>
              <a:pathLst>
                <a:path w="1644" h="311" extrusionOk="0">
                  <a:moveTo>
                    <a:pt x="191" y="1"/>
                  </a:moveTo>
                  <a:cubicBezTo>
                    <a:pt x="95" y="1"/>
                    <a:pt x="24" y="48"/>
                    <a:pt x="24" y="143"/>
                  </a:cubicBezTo>
                  <a:cubicBezTo>
                    <a:pt x="0" y="215"/>
                    <a:pt x="72" y="310"/>
                    <a:pt x="167" y="310"/>
                  </a:cubicBezTo>
                  <a:lnTo>
                    <a:pt x="1477" y="310"/>
                  </a:lnTo>
                  <a:cubicBezTo>
                    <a:pt x="1572" y="310"/>
                    <a:pt x="1643" y="215"/>
                    <a:pt x="1619" y="143"/>
                  </a:cubicBezTo>
                  <a:cubicBezTo>
                    <a:pt x="1619" y="48"/>
                    <a:pt x="1548"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4"/>
            <p:cNvSpPr/>
            <p:nvPr/>
          </p:nvSpPr>
          <p:spPr>
            <a:xfrm>
              <a:off x="8045146" y="2886082"/>
              <a:ext cx="75980" cy="10442"/>
            </a:xfrm>
            <a:custGeom>
              <a:avLst/>
              <a:gdLst/>
              <a:ahLst/>
              <a:cxnLst/>
              <a:rect l="l" t="t" r="r" b="b"/>
              <a:pathLst>
                <a:path w="2263" h="311" extrusionOk="0">
                  <a:moveTo>
                    <a:pt x="167" y="1"/>
                  </a:moveTo>
                  <a:cubicBezTo>
                    <a:pt x="72" y="1"/>
                    <a:pt x="0" y="72"/>
                    <a:pt x="0" y="167"/>
                  </a:cubicBezTo>
                  <a:cubicBezTo>
                    <a:pt x="0" y="239"/>
                    <a:pt x="72" y="310"/>
                    <a:pt x="167" y="310"/>
                  </a:cubicBezTo>
                  <a:lnTo>
                    <a:pt x="2096" y="310"/>
                  </a:lnTo>
                  <a:cubicBezTo>
                    <a:pt x="2168" y="310"/>
                    <a:pt x="2239" y="262"/>
                    <a:pt x="2263" y="167"/>
                  </a:cubicBezTo>
                  <a:cubicBezTo>
                    <a:pt x="2263" y="72"/>
                    <a:pt x="2191"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4"/>
            <p:cNvSpPr/>
            <p:nvPr/>
          </p:nvSpPr>
          <p:spPr>
            <a:xfrm>
              <a:off x="8039539" y="2906865"/>
              <a:ext cx="87194" cy="98375"/>
            </a:xfrm>
            <a:custGeom>
              <a:avLst/>
              <a:gdLst/>
              <a:ahLst/>
              <a:cxnLst/>
              <a:rect l="l" t="t" r="r" b="b"/>
              <a:pathLst>
                <a:path w="2597" h="2930" extrusionOk="0">
                  <a:moveTo>
                    <a:pt x="1311" y="477"/>
                  </a:moveTo>
                  <a:lnTo>
                    <a:pt x="1906" y="1549"/>
                  </a:lnTo>
                  <a:cubicBezTo>
                    <a:pt x="2192" y="2025"/>
                    <a:pt x="1858" y="2620"/>
                    <a:pt x="1311" y="2644"/>
                  </a:cubicBezTo>
                  <a:cubicBezTo>
                    <a:pt x="739" y="2620"/>
                    <a:pt x="406" y="2025"/>
                    <a:pt x="691" y="1549"/>
                  </a:cubicBezTo>
                  <a:lnTo>
                    <a:pt x="1311" y="477"/>
                  </a:lnTo>
                  <a:close/>
                  <a:moveTo>
                    <a:pt x="1299" y="1"/>
                  </a:moveTo>
                  <a:cubicBezTo>
                    <a:pt x="1245" y="1"/>
                    <a:pt x="1192" y="25"/>
                    <a:pt x="1168" y="72"/>
                  </a:cubicBezTo>
                  <a:lnTo>
                    <a:pt x="406" y="1382"/>
                  </a:lnTo>
                  <a:cubicBezTo>
                    <a:pt x="1" y="2073"/>
                    <a:pt x="501" y="2930"/>
                    <a:pt x="1311" y="2930"/>
                  </a:cubicBezTo>
                  <a:cubicBezTo>
                    <a:pt x="2096" y="2930"/>
                    <a:pt x="2597" y="2073"/>
                    <a:pt x="2192" y="1382"/>
                  </a:cubicBezTo>
                  <a:lnTo>
                    <a:pt x="1430" y="72"/>
                  </a:lnTo>
                  <a:cubicBezTo>
                    <a:pt x="1406" y="25"/>
                    <a:pt x="1352" y="1"/>
                    <a:pt x="1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64"/>
          <p:cNvGrpSpPr/>
          <p:nvPr/>
        </p:nvGrpSpPr>
        <p:grpSpPr>
          <a:xfrm>
            <a:off x="881316" y="3276257"/>
            <a:ext cx="429089" cy="358212"/>
            <a:chOff x="881316" y="3276257"/>
            <a:chExt cx="429089" cy="358212"/>
          </a:xfrm>
        </p:grpSpPr>
        <p:sp>
          <p:nvSpPr>
            <p:cNvPr id="1552" name="Google Shape;1552;p64"/>
            <p:cNvSpPr/>
            <p:nvPr/>
          </p:nvSpPr>
          <p:spPr>
            <a:xfrm>
              <a:off x="1093980" y="3365029"/>
              <a:ext cx="22596" cy="18399"/>
            </a:xfrm>
            <a:custGeom>
              <a:avLst/>
              <a:gdLst/>
              <a:ahLst/>
              <a:cxnLst/>
              <a:rect l="l" t="t" r="r" b="b"/>
              <a:pathLst>
                <a:path w="673" h="548" extrusionOk="0">
                  <a:moveTo>
                    <a:pt x="454" y="1"/>
                  </a:moveTo>
                  <a:cubicBezTo>
                    <a:pt x="419" y="1"/>
                    <a:pt x="382" y="15"/>
                    <a:pt x="349" y="48"/>
                  </a:cubicBezTo>
                  <a:lnTo>
                    <a:pt x="110" y="286"/>
                  </a:lnTo>
                  <a:cubicBezTo>
                    <a:pt x="1" y="396"/>
                    <a:pt x="102" y="548"/>
                    <a:pt x="219" y="548"/>
                  </a:cubicBezTo>
                  <a:cubicBezTo>
                    <a:pt x="254" y="548"/>
                    <a:pt x="292" y="534"/>
                    <a:pt x="325" y="500"/>
                  </a:cubicBezTo>
                  <a:lnTo>
                    <a:pt x="563" y="262"/>
                  </a:lnTo>
                  <a:cubicBezTo>
                    <a:pt x="673" y="153"/>
                    <a:pt x="572" y="1"/>
                    <a:pt x="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4"/>
            <p:cNvSpPr/>
            <p:nvPr/>
          </p:nvSpPr>
          <p:spPr>
            <a:xfrm>
              <a:off x="1127252" y="3395213"/>
              <a:ext cx="21119" cy="18601"/>
            </a:xfrm>
            <a:custGeom>
              <a:avLst/>
              <a:gdLst/>
              <a:ahLst/>
              <a:cxnLst/>
              <a:rect l="l" t="t" r="r" b="b"/>
              <a:pathLst>
                <a:path w="629" h="554" extrusionOk="0">
                  <a:moveTo>
                    <a:pt x="164" y="0"/>
                  </a:moveTo>
                  <a:cubicBezTo>
                    <a:pt x="126" y="0"/>
                    <a:pt x="84" y="18"/>
                    <a:pt x="48" y="54"/>
                  </a:cubicBezTo>
                  <a:cubicBezTo>
                    <a:pt x="1" y="125"/>
                    <a:pt x="1" y="221"/>
                    <a:pt x="48" y="268"/>
                  </a:cubicBezTo>
                  <a:lnTo>
                    <a:pt x="286" y="506"/>
                  </a:lnTo>
                  <a:cubicBezTo>
                    <a:pt x="320" y="540"/>
                    <a:pt x="358" y="554"/>
                    <a:pt x="395" y="554"/>
                  </a:cubicBezTo>
                  <a:cubicBezTo>
                    <a:pt x="518" y="554"/>
                    <a:pt x="629" y="402"/>
                    <a:pt x="501" y="292"/>
                  </a:cubicBezTo>
                  <a:lnTo>
                    <a:pt x="263" y="54"/>
                  </a:lnTo>
                  <a:cubicBezTo>
                    <a:pt x="239" y="18"/>
                    <a:pt x="203" y="0"/>
                    <a:pt x="1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4"/>
            <p:cNvSpPr/>
            <p:nvPr/>
          </p:nvSpPr>
          <p:spPr>
            <a:xfrm>
              <a:off x="1062016" y="3395415"/>
              <a:ext cx="21287" cy="18601"/>
            </a:xfrm>
            <a:custGeom>
              <a:avLst/>
              <a:gdLst/>
              <a:ahLst/>
              <a:cxnLst/>
              <a:rect l="l" t="t" r="r" b="b"/>
              <a:pathLst>
                <a:path w="634" h="554" extrusionOk="0">
                  <a:moveTo>
                    <a:pt x="218" y="1"/>
                  </a:moveTo>
                  <a:cubicBezTo>
                    <a:pt x="101" y="1"/>
                    <a:pt x="0" y="153"/>
                    <a:pt x="110" y="262"/>
                  </a:cubicBezTo>
                  <a:lnTo>
                    <a:pt x="348" y="500"/>
                  </a:lnTo>
                  <a:cubicBezTo>
                    <a:pt x="372" y="536"/>
                    <a:pt x="408" y="554"/>
                    <a:pt x="446" y="554"/>
                  </a:cubicBezTo>
                  <a:cubicBezTo>
                    <a:pt x="485" y="554"/>
                    <a:pt x="527" y="536"/>
                    <a:pt x="562" y="500"/>
                  </a:cubicBezTo>
                  <a:cubicBezTo>
                    <a:pt x="634" y="453"/>
                    <a:pt x="634" y="334"/>
                    <a:pt x="562" y="286"/>
                  </a:cubicBezTo>
                  <a:lnTo>
                    <a:pt x="324" y="48"/>
                  </a:lnTo>
                  <a:cubicBezTo>
                    <a:pt x="291" y="15"/>
                    <a:pt x="254" y="1"/>
                    <a:pt x="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4"/>
            <p:cNvSpPr/>
            <p:nvPr/>
          </p:nvSpPr>
          <p:spPr>
            <a:xfrm>
              <a:off x="881316" y="3276257"/>
              <a:ext cx="429089" cy="358212"/>
            </a:xfrm>
            <a:custGeom>
              <a:avLst/>
              <a:gdLst/>
              <a:ahLst/>
              <a:cxnLst/>
              <a:rect l="l" t="t" r="r" b="b"/>
              <a:pathLst>
                <a:path w="12780" h="10669" extrusionOk="0">
                  <a:moveTo>
                    <a:pt x="6101" y="0"/>
                  </a:moveTo>
                  <a:cubicBezTo>
                    <a:pt x="4051" y="0"/>
                    <a:pt x="2037" y="1168"/>
                    <a:pt x="1158" y="3287"/>
                  </a:cubicBezTo>
                  <a:cubicBezTo>
                    <a:pt x="1096" y="3410"/>
                    <a:pt x="1203" y="3503"/>
                    <a:pt x="1305" y="3503"/>
                  </a:cubicBezTo>
                  <a:cubicBezTo>
                    <a:pt x="1362" y="3503"/>
                    <a:pt x="1418" y="3474"/>
                    <a:pt x="1443" y="3406"/>
                  </a:cubicBezTo>
                  <a:cubicBezTo>
                    <a:pt x="2250" y="1482"/>
                    <a:pt x="4099" y="320"/>
                    <a:pt x="6059" y="320"/>
                  </a:cubicBezTo>
                  <a:cubicBezTo>
                    <a:pt x="6646" y="320"/>
                    <a:pt x="7244" y="424"/>
                    <a:pt x="7826" y="644"/>
                  </a:cubicBezTo>
                  <a:cubicBezTo>
                    <a:pt x="10350" y="1597"/>
                    <a:pt x="11660" y="4383"/>
                    <a:pt x="10779" y="6931"/>
                  </a:cubicBezTo>
                  <a:cubicBezTo>
                    <a:pt x="10082" y="9001"/>
                    <a:pt x="8145" y="10316"/>
                    <a:pt x="6064" y="10316"/>
                  </a:cubicBezTo>
                  <a:cubicBezTo>
                    <a:pt x="5583" y="10316"/>
                    <a:pt x="5094" y="10246"/>
                    <a:pt x="4611" y="10098"/>
                  </a:cubicBezTo>
                  <a:cubicBezTo>
                    <a:pt x="2015" y="9312"/>
                    <a:pt x="538" y="6621"/>
                    <a:pt x="1229" y="4026"/>
                  </a:cubicBezTo>
                  <a:cubicBezTo>
                    <a:pt x="1271" y="3899"/>
                    <a:pt x="1173" y="3815"/>
                    <a:pt x="1080" y="3815"/>
                  </a:cubicBezTo>
                  <a:cubicBezTo>
                    <a:pt x="1015" y="3815"/>
                    <a:pt x="953" y="3856"/>
                    <a:pt x="943" y="3954"/>
                  </a:cubicBezTo>
                  <a:cubicBezTo>
                    <a:pt x="1" y="7431"/>
                    <a:pt x="2706" y="10669"/>
                    <a:pt x="6062" y="10669"/>
                  </a:cubicBezTo>
                  <a:cubicBezTo>
                    <a:pt x="6521" y="10669"/>
                    <a:pt x="6992" y="10608"/>
                    <a:pt x="7468" y="10479"/>
                  </a:cubicBezTo>
                  <a:cubicBezTo>
                    <a:pt x="11445" y="9408"/>
                    <a:pt x="12779" y="4454"/>
                    <a:pt x="9850" y="1549"/>
                  </a:cubicBezTo>
                  <a:cubicBezTo>
                    <a:pt x="8788" y="496"/>
                    <a:pt x="7437" y="0"/>
                    <a:pt x="6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4"/>
            <p:cNvSpPr/>
            <p:nvPr/>
          </p:nvSpPr>
          <p:spPr>
            <a:xfrm>
              <a:off x="894578" y="3349618"/>
              <a:ext cx="295863" cy="262892"/>
            </a:xfrm>
            <a:custGeom>
              <a:avLst/>
              <a:gdLst/>
              <a:ahLst/>
              <a:cxnLst/>
              <a:rect l="l" t="t" r="r" b="b"/>
              <a:pathLst>
                <a:path w="8812" h="7830" extrusionOk="0">
                  <a:moveTo>
                    <a:pt x="2811" y="959"/>
                  </a:moveTo>
                  <a:lnTo>
                    <a:pt x="4192" y="2341"/>
                  </a:lnTo>
                  <a:lnTo>
                    <a:pt x="2430" y="2341"/>
                  </a:lnTo>
                  <a:cubicBezTo>
                    <a:pt x="2263" y="2341"/>
                    <a:pt x="2144" y="2245"/>
                    <a:pt x="2168" y="2198"/>
                  </a:cubicBezTo>
                  <a:cubicBezTo>
                    <a:pt x="2263" y="1745"/>
                    <a:pt x="2501" y="1317"/>
                    <a:pt x="2811" y="959"/>
                  </a:cubicBezTo>
                  <a:close/>
                  <a:moveTo>
                    <a:pt x="2240" y="3292"/>
                  </a:moveTo>
                  <a:cubicBezTo>
                    <a:pt x="2247" y="3292"/>
                    <a:pt x="2255" y="3292"/>
                    <a:pt x="2263" y="3293"/>
                  </a:cubicBezTo>
                  <a:lnTo>
                    <a:pt x="3073" y="3293"/>
                  </a:lnTo>
                  <a:cubicBezTo>
                    <a:pt x="3144" y="3293"/>
                    <a:pt x="3239" y="3365"/>
                    <a:pt x="3239" y="3460"/>
                  </a:cubicBezTo>
                  <a:lnTo>
                    <a:pt x="3239" y="3627"/>
                  </a:lnTo>
                  <a:cubicBezTo>
                    <a:pt x="3204" y="3623"/>
                    <a:pt x="3171" y="3621"/>
                    <a:pt x="3140" y="3621"/>
                  </a:cubicBezTo>
                  <a:cubicBezTo>
                    <a:pt x="2805" y="3621"/>
                    <a:pt x="2767" y="3841"/>
                    <a:pt x="2549" y="3841"/>
                  </a:cubicBezTo>
                  <a:cubicBezTo>
                    <a:pt x="2382" y="3841"/>
                    <a:pt x="2334" y="3746"/>
                    <a:pt x="2191" y="3674"/>
                  </a:cubicBezTo>
                  <a:cubicBezTo>
                    <a:pt x="1985" y="3583"/>
                    <a:pt x="2044" y="3292"/>
                    <a:pt x="2240" y="3292"/>
                  </a:cubicBezTo>
                  <a:close/>
                  <a:moveTo>
                    <a:pt x="5144" y="3293"/>
                  </a:moveTo>
                  <a:lnTo>
                    <a:pt x="5502" y="3627"/>
                  </a:lnTo>
                  <a:cubicBezTo>
                    <a:pt x="5287" y="3698"/>
                    <a:pt x="5264" y="3841"/>
                    <a:pt x="5049" y="3841"/>
                  </a:cubicBezTo>
                  <a:cubicBezTo>
                    <a:pt x="4811" y="3841"/>
                    <a:pt x="4787" y="3627"/>
                    <a:pt x="4406" y="3627"/>
                  </a:cubicBezTo>
                  <a:cubicBezTo>
                    <a:pt x="4390" y="3619"/>
                    <a:pt x="4374" y="3616"/>
                    <a:pt x="4358" y="3616"/>
                  </a:cubicBezTo>
                  <a:cubicBezTo>
                    <a:pt x="4324" y="3616"/>
                    <a:pt x="4287" y="3627"/>
                    <a:pt x="4240" y="3627"/>
                  </a:cubicBezTo>
                  <a:lnTo>
                    <a:pt x="4240" y="3460"/>
                  </a:lnTo>
                  <a:cubicBezTo>
                    <a:pt x="4240" y="3365"/>
                    <a:pt x="4335" y="3293"/>
                    <a:pt x="4406" y="3293"/>
                  </a:cubicBezTo>
                  <a:close/>
                  <a:moveTo>
                    <a:pt x="3150" y="3906"/>
                  </a:moveTo>
                  <a:cubicBezTo>
                    <a:pt x="3170" y="3906"/>
                    <a:pt x="3192" y="3908"/>
                    <a:pt x="3216" y="3912"/>
                  </a:cubicBezTo>
                  <a:cubicBezTo>
                    <a:pt x="3192" y="4103"/>
                    <a:pt x="3216" y="4293"/>
                    <a:pt x="3263" y="4460"/>
                  </a:cubicBezTo>
                  <a:lnTo>
                    <a:pt x="3073" y="4460"/>
                  </a:lnTo>
                  <a:cubicBezTo>
                    <a:pt x="2858" y="4460"/>
                    <a:pt x="2692" y="4317"/>
                    <a:pt x="2620" y="4127"/>
                  </a:cubicBezTo>
                  <a:cubicBezTo>
                    <a:pt x="2923" y="4105"/>
                    <a:pt x="2951" y="3906"/>
                    <a:pt x="3150" y="3906"/>
                  </a:cubicBezTo>
                  <a:close/>
                  <a:moveTo>
                    <a:pt x="4501" y="2650"/>
                  </a:moveTo>
                  <a:lnTo>
                    <a:pt x="4835" y="2984"/>
                  </a:lnTo>
                  <a:lnTo>
                    <a:pt x="4430" y="2984"/>
                  </a:lnTo>
                  <a:cubicBezTo>
                    <a:pt x="4144" y="2984"/>
                    <a:pt x="3930" y="3198"/>
                    <a:pt x="3930" y="3460"/>
                  </a:cubicBezTo>
                  <a:lnTo>
                    <a:pt x="3930" y="4270"/>
                  </a:lnTo>
                  <a:cubicBezTo>
                    <a:pt x="3930" y="4365"/>
                    <a:pt x="3858" y="4460"/>
                    <a:pt x="3739" y="4460"/>
                  </a:cubicBezTo>
                  <a:cubicBezTo>
                    <a:pt x="3620" y="4460"/>
                    <a:pt x="3525" y="4365"/>
                    <a:pt x="3549" y="4270"/>
                  </a:cubicBezTo>
                  <a:lnTo>
                    <a:pt x="3549" y="3460"/>
                  </a:lnTo>
                  <a:cubicBezTo>
                    <a:pt x="3525" y="3198"/>
                    <a:pt x="3311" y="2984"/>
                    <a:pt x="3049" y="2984"/>
                  </a:cubicBezTo>
                  <a:lnTo>
                    <a:pt x="2120" y="2984"/>
                  </a:lnTo>
                  <a:cubicBezTo>
                    <a:pt x="2025" y="2984"/>
                    <a:pt x="1953" y="2912"/>
                    <a:pt x="1953" y="2817"/>
                  </a:cubicBezTo>
                  <a:cubicBezTo>
                    <a:pt x="1953" y="2722"/>
                    <a:pt x="2025" y="2650"/>
                    <a:pt x="2120" y="2650"/>
                  </a:cubicBezTo>
                  <a:close/>
                  <a:moveTo>
                    <a:pt x="4430" y="3912"/>
                  </a:moveTo>
                  <a:cubicBezTo>
                    <a:pt x="4644" y="3912"/>
                    <a:pt x="4692" y="4127"/>
                    <a:pt x="5049" y="4127"/>
                  </a:cubicBezTo>
                  <a:cubicBezTo>
                    <a:pt x="5216" y="4127"/>
                    <a:pt x="5383" y="4055"/>
                    <a:pt x="5526" y="3960"/>
                  </a:cubicBezTo>
                  <a:lnTo>
                    <a:pt x="5526" y="4103"/>
                  </a:lnTo>
                  <a:cubicBezTo>
                    <a:pt x="5526" y="4293"/>
                    <a:pt x="5359" y="4460"/>
                    <a:pt x="5168" y="4460"/>
                  </a:cubicBezTo>
                  <a:lnTo>
                    <a:pt x="4216" y="4460"/>
                  </a:lnTo>
                  <a:cubicBezTo>
                    <a:pt x="4263" y="4293"/>
                    <a:pt x="4263" y="4127"/>
                    <a:pt x="4263" y="3960"/>
                  </a:cubicBezTo>
                  <a:cubicBezTo>
                    <a:pt x="4311" y="3936"/>
                    <a:pt x="4359" y="3912"/>
                    <a:pt x="4430" y="3912"/>
                  </a:cubicBezTo>
                  <a:close/>
                  <a:moveTo>
                    <a:pt x="5835" y="3960"/>
                  </a:moveTo>
                  <a:lnTo>
                    <a:pt x="6335" y="4460"/>
                  </a:lnTo>
                  <a:lnTo>
                    <a:pt x="6216" y="4460"/>
                  </a:lnTo>
                  <a:cubicBezTo>
                    <a:pt x="6002" y="4460"/>
                    <a:pt x="5835" y="4293"/>
                    <a:pt x="5835" y="4103"/>
                  </a:cubicBezTo>
                  <a:lnTo>
                    <a:pt x="5835" y="3960"/>
                  </a:lnTo>
                  <a:close/>
                  <a:moveTo>
                    <a:pt x="2263" y="436"/>
                  </a:moveTo>
                  <a:lnTo>
                    <a:pt x="2620" y="769"/>
                  </a:lnTo>
                  <a:cubicBezTo>
                    <a:pt x="2239" y="1150"/>
                    <a:pt x="2001" y="1626"/>
                    <a:pt x="1882" y="2150"/>
                  </a:cubicBezTo>
                  <a:cubicBezTo>
                    <a:pt x="1858" y="2245"/>
                    <a:pt x="1858" y="2341"/>
                    <a:pt x="1906" y="2412"/>
                  </a:cubicBezTo>
                  <a:cubicBezTo>
                    <a:pt x="1596" y="2579"/>
                    <a:pt x="1548" y="3007"/>
                    <a:pt x="1834" y="3222"/>
                  </a:cubicBezTo>
                  <a:cubicBezTo>
                    <a:pt x="1787" y="3293"/>
                    <a:pt x="1763" y="3389"/>
                    <a:pt x="1763" y="3508"/>
                  </a:cubicBezTo>
                  <a:cubicBezTo>
                    <a:pt x="1739" y="3698"/>
                    <a:pt x="1858" y="3889"/>
                    <a:pt x="2049" y="3984"/>
                  </a:cubicBezTo>
                  <a:cubicBezTo>
                    <a:pt x="2144" y="4031"/>
                    <a:pt x="2215" y="4079"/>
                    <a:pt x="2311" y="4127"/>
                  </a:cubicBezTo>
                  <a:cubicBezTo>
                    <a:pt x="2334" y="4270"/>
                    <a:pt x="2382" y="4389"/>
                    <a:pt x="2453" y="4508"/>
                  </a:cubicBezTo>
                  <a:cubicBezTo>
                    <a:pt x="2440" y="4507"/>
                    <a:pt x="2427" y="4506"/>
                    <a:pt x="2414" y="4506"/>
                  </a:cubicBezTo>
                  <a:cubicBezTo>
                    <a:pt x="2170" y="4506"/>
                    <a:pt x="1977" y="4712"/>
                    <a:pt x="1977" y="4960"/>
                  </a:cubicBezTo>
                  <a:cubicBezTo>
                    <a:pt x="1977" y="5437"/>
                    <a:pt x="2358" y="5841"/>
                    <a:pt x="2834" y="5841"/>
                  </a:cubicBezTo>
                  <a:lnTo>
                    <a:pt x="4240" y="5841"/>
                  </a:lnTo>
                  <a:cubicBezTo>
                    <a:pt x="4335" y="5841"/>
                    <a:pt x="4406" y="5770"/>
                    <a:pt x="4406" y="5698"/>
                  </a:cubicBezTo>
                  <a:cubicBezTo>
                    <a:pt x="4430" y="5603"/>
                    <a:pt x="4335" y="5508"/>
                    <a:pt x="4263" y="5508"/>
                  </a:cubicBezTo>
                  <a:lnTo>
                    <a:pt x="2834" y="5508"/>
                  </a:lnTo>
                  <a:cubicBezTo>
                    <a:pt x="2549" y="5508"/>
                    <a:pt x="2287" y="5270"/>
                    <a:pt x="2287" y="4960"/>
                  </a:cubicBezTo>
                  <a:cubicBezTo>
                    <a:pt x="2311" y="4889"/>
                    <a:pt x="2382" y="4817"/>
                    <a:pt x="2453" y="4817"/>
                  </a:cubicBezTo>
                  <a:lnTo>
                    <a:pt x="5168" y="4817"/>
                  </a:lnTo>
                  <a:cubicBezTo>
                    <a:pt x="5383" y="4817"/>
                    <a:pt x="5573" y="4722"/>
                    <a:pt x="5692" y="4555"/>
                  </a:cubicBezTo>
                  <a:cubicBezTo>
                    <a:pt x="5835" y="4722"/>
                    <a:pt x="6026" y="4817"/>
                    <a:pt x="6216" y="4817"/>
                  </a:cubicBezTo>
                  <a:lnTo>
                    <a:pt x="6669" y="4817"/>
                  </a:lnTo>
                  <a:lnTo>
                    <a:pt x="7383" y="5508"/>
                  </a:lnTo>
                  <a:lnTo>
                    <a:pt x="4930" y="5508"/>
                  </a:lnTo>
                  <a:cubicBezTo>
                    <a:pt x="4859" y="5508"/>
                    <a:pt x="4787" y="5579"/>
                    <a:pt x="4787" y="5651"/>
                  </a:cubicBezTo>
                  <a:cubicBezTo>
                    <a:pt x="4763" y="5746"/>
                    <a:pt x="4835" y="5841"/>
                    <a:pt x="4930" y="5841"/>
                  </a:cubicBezTo>
                  <a:lnTo>
                    <a:pt x="7693" y="5841"/>
                  </a:lnTo>
                  <a:lnTo>
                    <a:pt x="8431" y="6580"/>
                  </a:lnTo>
                  <a:cubicBezTo>
                    <a:pt x="7669" y="7199"/>
                    <a:pt x="6692" y="7532"/>
                    <a:pt x="5692" y="7532"/>
                  </a:cubicBezTo>
                  <a:lnTo>
                    <a:pt x="5692" y="7508"/>
                  </a:lnTo>
                  <a:cubicBezTo>
                    <a:pt x="2025" y="7508"/>
                    <a:pt x="1" y="3293"/>
                    <a:pt x="2263" y="436"/>
                  </a:cubicBezTo>
                  <a:close/>
                  <a:moveTo>
                    <a:pt x="2251" y="1"/>
                  </a:moveTo>
                  <a:cubicBezTo>
                    <a:pt x="2209" y="1"/>
                    <a:pt x="2168" y="19"/>
                    <a:pt x="2144" y="54"/>
                  </a:cubicBezTo>
                  <a:cubicBezTo>
                    <a:pt x="524" y="1912"/>
                    <a:pt x="620" y="4722"/>
                    <a:pt x="2358" y="6461"/>
                  </a:cubicBezTo>
                  <a:cubicBezTo>
                    <a:pt x="3267" y="7370"/>
                    <a:pt x="4470" y="7830"/>
                    <a:pt x="5676" y="7830"/>
                  </a:cubicBezTo>
                  <a:cubicBezTo>
                    <a:pt x="6776" y="7830"/>
                    <a:pt x="7878" y="7447"/>
                    <a:pt x="8764" y="6675"/>
                  </a:cubicBezTo>
                  <a:cubicBezTo>
                    <a:pt x="8812" y="6603"/>
                    <a:pt x="8812" y="6508"/>
                    <a:pt x="8764" y="6437"/>
                  </a:cubicBezTo>
                  <a:lnTo>
                    <a:pt x="2358" y="54"/>
                  </a:lnTo>
                  <a:cubicBezTo>
                    <a:pt x="2334" y="19"/>
                    <a:pt x="2293" y="1"/>
                    <a:pt x="2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4"/>
            <p:cNvSpPr/>
            <p:nvPr/>
          </p:nvSpPr>
          <p:spPr>
            <a:xfrm>
              <a:off x="980127" y="3297611"/>
              <a:ext cx="263094" cy="262154"/>
            </a:xfrm>
            <a:custGeom>
              <a:avLst/>
              <a:gdLst/>
              <a:ahLst/>
              <a:cxnLst/>
              <a:rect l="l" t="t" r="r" b="b"/>
              <a:pathLst>
                <a:path w="7836" h="7808" extrusionOk="0">
                  <a:moveTo>
                    <a:pt x="2825" y="1594"/>
                  </a:moveTo>
                  <a:cubicBezTo>
                    <a:pt x="3108" y="1594"/>
                    <a:pt x="3383" y="1606"/>
                    <a:pt x="3646" y="1606"/>
                  </a:cubicBezTo>
                  <a:cubicBezTo>
                    <a:pt x="3709" y="1606"/>
                    <a:pt x="3773" y="1605"/>
                    <a:pt x="3835" y="1603"/>
                  </a:cubicBezTo>
                  <a:cubicBezTo>
                    <a:pt x="5454" y="1603"/>
                    <a:pt x="6597" y="2604"/>
                    <a:pt x="6859" y="3747"/>
                  </a:cubicBezTo>
                  <a:cubicBezTo>
                    <a:pt x="6859" y="3794"/>
                    <a:pt x="6764" y="3890"/>
                    <a:pt x="6597" y="3890"/>
                  </a:cubicBezTo>
                  <a:lnTo>
                    <a:pt x="3025" y="3890"/>
                  </a:lnTo>
                  <a:lnTo>
                    <a:pt x="1072" y="1937"/>
                  </a:lnTo>
                  <a:cubicBezTo>
                    <a:pt x="1661" y="1643"/>
                    <a:pt x="2258" y="1594"/>
                    <a:pt x="2825" y="1594"/>
                  </a:cubicBezTo>
                  <a:close/>
                  <a:moveTo>
                    <a:pt x="6693" y="4199"/>
                  </a:moveTo>
                  <a:cubicBezTo>
                    <a:pt x="6907" y="4199"/>
                    <a:pt x="6907" y="4533"/>
                    <a:pt x="6693" y="4533"/>
                  </a:cubicBezTo>
                  <a:lnTo>
                    <a:pt x="3668" y="4533"/>
                  </a:lnTo>
                  <a:lnTo>
                    <a:pt x="3335" y="4199"/>
                  </a:lnTo>
                  <a:close/>
                  <a:moveTo>
                    <a:pt x="6550" y="4842"/>
                  </a:moveTo>
                  <a:cubicBezTo>
                    <a:pt x="6764" y="4842"/>
                    <a:pt x="6835" y="5128"/>
                    <a:pt x="6645" y="5223"/>
                  </a:cubicBezTo>
                  <a:cubicBezTo>
                    <a:pt x="6478" y="5295"/>
                    <a:pt x="6454" y="5390"/>
                    <a:pt x="6288" y="5390"/>
                  </a:cubicBezTo>
                  <a:cubicBezTo>
                    <a:pt x="6050" y="5390"/>
                    <a:pt x="6026" y="5176"/>
                    <a:pt x="5645" y="5176"/>
                  </a:cubicBezTo>
                  <a:cubicBezTo>
                    <a:pt x="5288" y="5176"/>
                    <a:pt x="5264" y="5390"/>
                    <a:pt x="5026" y="5390"/>
                  </a:cubicBezTo>
                  <a:cubicBezTo>
                    <a:pt x="4814" y="5390"/>
                    <a:pt x="4734" y="5164"/>
                    <a:pt x="4434" y="5164"/>
                  </a:cubicBezTo>
                  <a:cubicBezTo>
                    <a:pt x="4397" y="5164"/>
                    <a:pt x="4356" y="5168"/>
                    <a:pt x="4311" y="5176"/>
                  </a:cubicBezTo>
                  <a:lnTo>
                    <a:pt x="3978" y="4842"/>
                  </a:lnTo>
                  <a:close/>
                  <a:moveTo>
                    <a:pt x="5645" y="5461"/>
                  </a:moveTo>
                  <a:cubicBezTo>
                    <a:pt x="5883" y="5461"/>
                    <a:pt x="5907" y="5652"/>
                    <a:pt x="6192" y="5676"/>
                  </a:cubicBezTo>
                  <a:cubicBezTo>
                    <a:pt x="6121" y="5866"/>
                    <a:pt x="5931" y="6009"/>
                    <a:pt x="5740" y="6009"/>
                  </a:cubicBezTo>
                  <a:lnTo>
                    <a:pt x="5145" y="6009"/>
                  </a:lnTo>
                  <a:lnTo>
                    <a:pt x="4787" y="5652"/>
                  </a:lnTo>
                  <a:lnTo>
                    <a:pt x="4787" y="5652"/>
                  </a:lnTo>
                  <a:cubicBezTo>
                    <a:pt x="4838" y="5669"/>
                    <a:pt x="4888" y="5686"/>
                    <a:pt x="4947" y="5686"/>
                  </a:cubicBezTo>
                  <a:cubicBezTo>
                    <a:pt x="4972" y="5686"/>
                    <a:pt x="4998" y="5683"/>
                    <a:pt x="5026" y="5676"/>
                  </a:cubicBezTo>
                  <a:cubicBezTo>
                    <a:pt x="5383" y="5676"/>
                    <a:pt x="5407" y="5461"/>
                    <a:pt x="5645" y="5461"/>
                  </a:cubicBezTo>
                  <a:close/>
                  <a:moveTo>
                    <a:pt x="6050" y="6343"/>
                  </a:moveTo>
                  <a:cubicBezTo>
                    <a:pt x="6145" y="6343"/>
                    <a:pt x="6216" y="6414"/>
                    <a:pt x="6216" y="6509"/>
                  </a:cubicBezTo>
                  <a:cubicBezTo>
                    <a:pt x="6216" y="6652"/>
                    <a:pt x="6145" y="6795"/>
                    <a:pt x="6026" y="6914"/>
                  </a:cubicBezTo>
                  <a:lnTo>
                    <a:pt x="5478" y="6343"/>
                  </a:lnTo>
                  <a:close/>
                  <a:moveTo>
                    <a:pt x="3111" y="0"/>
                  </a:moveTo>
                  <a:cubicBezTo>
                    <a:pt x="2058" y="0"/>
                    <a:pt x="984" y="359"/>
                    <a:pt x="72" y="1151"/>
                  </a:cubicBezTo>
                  <a:cubicBezTo>
                    <a:pt x="1" y="1199"/>
                    <a:pt x="1" y="1318"/>
                    <a:pt x="72" y="1365"/>
                  </a:cubicBezTo>
                  <a:lnTo>
                    <a:pt x="6478" y="7771"/>
                  </a:lnTo>
                  <a:cubicBezTo>
                    <a:pt x="6502" y="7795"/>
                    <a:pt x="6544" y="7807"/>
                    <a:pt x="6585" y="7807"/>
                  </a:cubicBezTo>
                  <a:cubicBezTo>
                    <a:pt x="6627" y="7807"/>
                    <a:pt x="6669" y="7795"/>
                    <a:pt x="6693" y="7771"/>
                  </a:cubicBezTo>
                  <a:cubicBezTo>
                    <a:pt x="7359" y="7009"/>
                    <a:pt x="7764" y="6057"/>
                    <a:pt x="7836" y="5057"/>
                  </a:cubicBezTo>
                  <a:cubicBezTo>
                    <a:pt x="7836" y="4961"/>
                    <a:pt x="7764" y="4890"/>
                    <a:pt x="7693" y="4890"/>
                  </a:cubicBezTo>
                  <a:cubicBezTo>
                    <a:pt x="7680" y="4887"/>
                    <a:pt x="7668" y="4885"/>
                    <a:pt x="7657" y="4885"/>
                  </a:cubicBezTo>
                  <a:cubicBezTo>
                    <a:pt x="7580" y="4885"/>
                    <a:pt x="7526" y="4950"/>
                    <a:pt x="7526" y="5033"/>
                  </a:cubicBezTo>
                  <a:cubicBezTo>
                    <a:pt x="7455" y="5890"/>
                    <a:pt x="7121" y="6747"/>
                    <a:pt x="6573" y="7438"/>
                  </a:cubicBezTo>
                  <a:lnTo>
                    <a:pt x="6264" y="7128"/>
                  </a:lnTo>
                  <a:cubicBezTo>
                    <a:pt x="6573" y="6843"/>
                    <a:pt x="6669" y="6319"/>
                    <a:pt x="6312" y="6104"/>
                  </a:cubicBezTo>
                  <a:cubicBezTo>
                    <a:pt x="6431" y="5985"/>
                    <a:pt x="6502" y="5819"/>
                    <a:pt x="6526" y="5676"/>
                  </a:cubicBezTo>
                  <a:cubicBezTo>
                    <a:pt x="6621" y="5628"/>
                    <a:pt x="6716" y="5557"/>
                    <a:pt x="6788" y="5509"/>
                  </a:cubicBezTo>
                  <a:cubicBezTo>
                    <a:pt x="7074" y="5366"/>
                    <a:pt x="7169" y="5009"/>
                    <a:pt x="7002" y="4747"/>
                  </a:cubicBezTo>
                  <a:cubicBezTo>
                    <a:pt x="7216" y="4580"/>
                    <a:pt x="7264" y="4247"/>
                    <a:pt x="7050" y="4033"/>
                  </a:cubicBezTo>
                  <a:cubicBezTo>
                    <a:pt x="7264" y="3866"/>
                    <a:pt x="7193" y="3675"/>
                    <a:pt x="7121" y="3437"/>
                  </a:cubicBezTo>
                  <a:cubicBezTo>
                    <a:pt x="6693" y="2270"/>
                    <a:pt x="5502" y="1294"/>
                    <a:pt x="3835" y="1294"/>
                  </a:cubicBezTo>
                  <a:cubicBezTo>
                    <a:pt x="3738" y="1300"/>
                    <a:pt x="3637" y="1302"/>
                    <a:pt x="3532" y="1302"/>
                  </a:cubicBezTo>
                  <a:cubicBezTo>
                    <a:pt x="3303" y="1302"/>
                    <a:pt x="3055" y="1292"/>
                    <a:pt x="2796" y="1292"/>
                  </a:cubicBezTo>
                  <a:cubicBezTo>
                    <a:pt x="2180" y="1292"/>
                    <a:pt x="1498" y="1345"/>
                    <a:pt x="834" y="1699"/>
                  </a:cubicBezTo>
                  <a:lnTo>
                    <a:pt x="406" y="1270"/>
                  </a:lnTo>
                  <a:cubicBezTo>
                    <a:pt x="1231" y="610"/>
                    <a:pt x="2177" y="311"/>
                    <a:pt x="3104" y="311"/>
                  </a:cubicBezTo>
                  <a:cubicBezTo>
                    <a:pt x="5254" y="311"/>
                    <a:pt x="7303" y="1920"/>
                    <a:pt x="7502" y="4366"/>
                  </a:cubicBezTo>
                  <a:cubicBezTo>
                    <a:pt x="7502" y="4437"/>
                    <a:pt x="7574" y="4509"/>
                    <a:pt x="7669" y="4509"/>
                  </a:cubicBezTo>
                  <a:cubicBezTo>
                    <a:pt x="7764" y="4485"/>
                    <a:pt x="7812" y="4414"/>
                    <a:pt x="7812" y="4342"/>
                  </a:cubicBezTo>
                  <a:cubicBezTo>
                    <a:pt x="7616" y="1712"/>
                    <a:pt x="5413" y="0"/>
                    <a:pt x="3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64"/>
          <p:cNvGrpSpPr/>
          <p:nvPr/>
        </p:nvGrpSpPr>
        <p:grpSpPr>
          <a:xfrm>
            <a:off x="1687418" y="3286061"/>
            <a:ext cx="369761" cy="337059"/>
            <a:chOff x="1687418" y="3286061"/>
            <a:chExt cx="369761" cy="337059"/>
          </a:xfrm>
        </p:grpSpPr>
        <p:sp>
          <p:nvSpPr>
            <p:cNvPr id="1559" name="Google Shape;1559;p64"/>
            <p:cNvSpPr/>
            <p:nvPr/>
          </p:nvSpPr>
          <p:spPr>
            <a:xfrm>
              <a:off x="1687418" y="3286061"/>
              <a:ext cx="369761" cy="337059"/>
            </a:xfrm>
            <a:custGeom>
              <a:avLst/>
              <a:gdLst/>
              <a:ahLst/>
              <a:cxnLst/>
              <a:rect l="l" t="t" r="r" b="b"/>
              <a:pathLst>
                <a:path w="11013" h="10039" extrusionOk="0">
                  <a:moveTo>
                    <a:pt x="4106" y="1"/>
                  </a:moveTo>
                  <a:cubicBezTo>
                    <a:pt x="3606" y="1"/>
                    <a:pt x="3109" y="263"/>
                    <a:pt x="2868" y="781"/>
                  </a:cubicBezTo>
                  <a:cubicBezTo>
                    <a:pt x="2818" y="775"/>
                    <a:pt x="2768" y="772"/>
                    <a:pt x="2719" y="772"/>
                  </a:cubicBezTo>
                  <a:cubicBezTo>
                    <a:pt x="1954" y="772"/>
                    <a:pt x="1354" y="1450"/>
                    <a:pt x="1511" y="2233"/>
                  </a:cubicBezTo>
                  <a:cubicBezTo>
                    <a:pt x="939" y="2543"/>
                    <a:pt x="677" y="3210"/>
                    <a:pt x="844" y="3829"/>
                  </a:cubicBezTo>
                  <a:cubicBezTo>
                    <a:pt x="439" y="4067"/>
                    <a:pt x="153" y="4448"/>
                    <a:pt x="58" y="4900"/>
                  </a:cubicBezTo>
                  <a:cubicBezTo>
                    <a:pt x="0" y="5002"/>
                    <a:pt x="119" y="5077"/>
                    <a:pt x="221" y="5077"/>
                  </a:cubicBezTo>
                  <a:cubicBezTo>
                    <a:pt x="286" y="5077"/>
                    <a:pt x="344" y="5046"/>
                    <a:pt x="344" y="4972"/>
                  </a:cubicBezTo>
                  <a:cubicBezTo>
                    <a:pt x="439" y="4639"/>
                    <a:pt x="654" y="4329"/>
                    <a:pt x="939" y="4138"/>
                  </a:cubicBezTo>
                  <a:cubicBezTo>
                    <a:pt x="1011" y="4234"/>
                    <a:pt x="1082" y="4353"/>
                    <a:pt x="1154" y="4448"/>
                  </a:cubicBezTo>
                  <a:cubicBezTo>
                    <a:pt x="1189" y="4484"/>
                    <a:pt x="1231" y="4502"/>
                    <a:pt x="1270" y="4502"/>
                  </a:cubicBezTo>
                  <a:cubicBezTo>
                    <a:pt x="1308" y="4502"/>
                    <a:pt x="1344" y="4484"/>
                    <a:pt x="1368" y="4448"/>
                  </a:cubicBezTo>
                  <a:cubicBezTo>
                    <a:pt x="1439" y="4377"/>
                    <a:pt x="1439" y="4281"/>
                    <a:pt x="1368" y="4234"/>
                  </a:cubicBezTo>
                  <a:cubicBezTo>
                    <a:pt x="1273" y="4115"/>
                    <a:pt x="1201" y="3972"/>
                    <a:pt x="1154" y="3829"/>
                  </a:cubicBezTo>
                  <a:cubicBezTo>
                    <a:pt x="892" y="3091"/>
                    <a:pt x="1439" y="2329"/>
                    <a:pt x="2225" y="2329"/>
                  </a:cubicBezTo>
                  <a:cubicBezTo>
                    <a:pt x="2321" y="2329"/>
                    <a:pt x="2392" y="2257"/>
                    <a:pt x="2392" y="2162"/>
                  </a:cubicBezTo>
                  <a:cubicBezTo>
                    <a:pt x="2392" y="2067"/>
                    <a:pt x="2321" y="2019"/>
                    <a:pt x="2225" y="2019"/>
                  </a:cubicBezTo>
                  <a:cubicBezTo>
                    <a:pt x="2082" y="2019"/>
                    <a:pt x="1916" y="2043"/>
                    <a:pt x="1773" y="2090"/>
                  </a:cubicBezTo>
                  <a:cubicBezTo>
                    <a:pt x="1705" y="1545"/>
                    <a:pt x="2135" y="1087"/>
                    <a:pt x="2650" y="1087"/>
                  </a:cubicBezTo>
                  <a:cubicBezTo>
                    <a:pt x="2675" y="1087"/>
                    <a:pt x="2700" y="1088"/>
                    <a:pt x="2725" y="1090"/>
                  </a:cubicBezTo>
                  <a:cubicBezTo>
                    <a:pt x="2702" y="1185"/>
                    <a:pt x="2702" y="1281"/>
                    <a:pt x="2702" y="1376"/>
                  </a:cubicBezTo>
                  <a:cubicBezTo>
                    <a:pt x="2702" y="1480"/>
                    <a:pt x="2774" y="1528"/>
                    <a:pt x="2850" y="1528"/>
                  </a:cubicBezTo>
                  <a:cubicBezTo>
                    <a:pt x="2929" y="1528"/>
                    <a:pt x="3011" y="1474"/>
                    <a:pt x="3011" y="1376"/>
                  </a:cubicBezTo>
                  <a:cubicBezTo>
                    <a:pt x="3011" y="781"/>
                    <a:pt x="3511" y="304"/>
                    <a:pt x="4083" y="304"/>
                  </a:cubicBezTo>
                  <a:cubicBezTo>
                    <a:pt x="4678" y="304"/>
                    <a:pt x="5178" y="1376"/>
                    <a:pt x="5178" y="1376"/>
                  </a:cubicBezTo>
                  <a:lnTo>
                    <a:pt x="5178" y="3114"/>
                  </a:lnTo>
                  <a:cubicBezTo>
                    <a:pt x="5178" y="3114"/>
                    <a:pt x="4559" y="2686"/>
                    <a:pt x="4154" y="2686"/>
                  </a:cubicBezTo>
                  <a:cubicBezTo>
                    <a:pt x="2916" y="2686"/>
                    <a:pt x="2273" y="4210"/>
                    <a:pt x="3154" y="5091"/>
                  </a:cubicBezTo>
                  <a:lnTo>
                    <a:pt x="5178" y="7115"/>
                  </a:lnTo>
                  <a:lnTo>
                    <a:pt x="5178" y="8639"/>
                  </a:lnTo>
                  <a:cubicBezTo>
                    <a:pt x="5178" y="9316"/>
                    <a:pt x="4638" y="9723"/>
                    <a:pt x="4090" y="9723"/>
                  </a:cubicBezTo>
                  <a:cubicBezTo>
                    <a:pt x="3732" y="9723"/>
                    <a:pt x="3371" y="9549"/>
                    <a:pt x="3154" y="9163"/>
                  </a:cubicBezTo>
                  <a:cubicBezTo>
                    <a:pt x="3297" y="9092"/>
                    <a:pt x="3464" y="8997"/>
                    <a:pt x="3583" y="8854"/>
                  </a:cubicBezTo>
                  <a:cubicBezTo>
                    <a:pt x="3709" y="8745"/>
                    <a:pt x="3589" y="8582"/>
                    <a:pt x="3461" y="8582"/>
                  </a:cubicBezTo>
                  <a:cubicBezTo>
                    <a:pt x="3421" y="8582"/>
                    <a:pt x="3379" y="8599"/>
                    <a:pt x="3345" y="8639"/>
                  </a:cubicBezTo>
                  <a:cubicBezTo>
                    <a:pt x="3143" y="8830"/>
                    <a:pt x="2924" y="8909"/>
                    <a:pt x="2715" y="8909"/>
                  </a:cubicBezTo>
                  <a:cubicBezTo>
                    <a:pt x="2009" y="8909"/>
                    <a:pt x="1426" y="7997"/>
                    <a:pt x="2106" y="7353"/>
                  </a:cubicBezTo>
                  <a:cubicBezTo>
                    <a:pt x="2154" y="7306"/>
                    <a:pt x="2178" y="7210"/>
                    <a:pt x="2106" y="7139"/>
                  </a:cubicBezTo>
                  <a:cubicBezTo>
                    <a:pt x="2080" y="7100"/>
                    <a:pt x="2039" y="7082"/>
                    <a:pt x="1996" y="7082"/>
                  </a:cubicBezTo>
                  <a:cubicBezTo>
                    <a:pt x="1961" y="7082"/>
                    <a:pt x="1924" y="7094"/>
                    <a:pt x="1892" y="7115"/>
                  </a:cubicBezTo>
                  <a:cubicBezTo>
                    <a:pt x="1773" y="7210"/>
                    <a:pt x="1678" y="7353"/>
                    <a:pt x="1606" y="7496"/>
                  </a:cubicBezTo>
                  <a:cubicBezTo>
                    <a:pt x="1320" y="7306"/>
                    <a:pt x="1130" y="7020"/>
                    <a:pt x="1106" y="6687"/>
                  </a:cubicBezTo>
                  <a:cubicBezTo>
                    <a:pt x="1106" y="6639"/>
                    <a:pt x="1082" y="6591"/>
                    <a:pt x="1035" y="6567"/>
                  </a:cubicBezTo>
                  <a:cubicBezTo>
                    <a:pt x="654" y="6353"/>
                    <a:pt x="415" y="5996"/>
                    <a:pt x="320" y="5567"/>
                  </a:cubicBezTo>
                  <a:cubicBezTo>
                    <a:pt x="320" y="5505"/>
                    <a:pt x="249" y="5444"/>
                    <a:pt x="183" y="5444"/>
                  </a:cubicBezTo>
                  <a:cubicBezTo>
                    <a:pt x="173" y="5444"/>
                    <a:pt x="163" y="5445"/>
                    <a:pt x="153" y="5448"/>
                  </a:cubicBezTo>
                  <a:cubicBezTo>
                    <a:pt x="58" y="5472"/>
                    <a:pt x="11" y="5543"/>
                    <a:pt x="34" y="5615"/>
                  </a:cubicBezTo>
                  <a:cubicBezTo>
                    <a:pt x="106" y="6115"/>
                    <a:pt x="392" y="6520"/>
                    <a:pt x="796" y="6782"/>
                  </a:cubicBezTo>
                  <a:cubicBezTo>
                    <a:pt x="868" y="7210"/>
                    <a:pt x="1130" y="7591"/>
                    <a:pt x="1487" y="7806"/>
                  </a:cubicBezTo>
                  <a:cubicBezTo>
                    <a:pt x="1353" y="8589"/>
                    <a:pt x="1954" y="9267"/>
                    <a:pt x="2699" y="9267"/>
                  </a:cubicBezTo>
                  <a:cubicBezTo>
                    <a:pt x="2747" y="9267"/>
                    <a:pt x="2796" y="9264"/>
                    <a:pt x="2844" y="9258"/>
                  </a:cubicBezTo>
                  <a:cubicBezTo>
                    <a:pt x="3097" y="9776"/>
                    <a:pt x="3600" y="10039"/>
                    <a:pt x="4103" y="10039"/>
                  </a:cubicBezTo>
                  <a:cubicBezTo>
                    <a:pt x="4594" y="10039"/>
                    <a:pt x="5086" y="9788"/>
                    <a:pt x="5345" y="9282"/>
                  </a:cubicBezTo>
                  <a:cubicBezTo>
                    <a:pt x="5604" y="9788"/>
                    <a:pt x="6095" y="10039"/>
                    <a:pt x="6587" y="10039"/>
                  </a:cubicBezTo>
                  <a:cubicBezTo>
                    <a:pt x="7090" y="10039"/>
                    <a:pt x="7593" y="9776"/>
                    <a:pt x="7845" y="9258"/>
                  </a:cubicBezTo>
                  <a:cubicBezTo>
                    <a:pt x="7884" y="9265"/>
                    <a:pt x="7924" y="9268"/>
                    <a:pt x="7965" y="9268"/>
                  </a:cubicBezTo>
                  <a:cubicBezTo>
                    <a:pt x="8078" y="9268"/>
                    <a:pt x="8200" y="9246"/>
                    <a:pt x="8322" y="9211"/>
                  </a:cubicBezTo>
                  <a:cubicBezTo>
                    <a:pt x="8511" y="9190"/>
                    <a:pt x="8459" y="8909"/>
                    <a:pt x="8313" y="8909"/>
                  </a:cubicBezTo>
                  <a:cubicBezTo>
                    <a:pt x="8294" y="8909"/>
                    <a:pt x="8273" y="8914"/>
                    <a:pt x="8250" y="8925"/>
                  </a:cubicBezTo>
                  <a:cubicBezTo>
                    <a:pt x="8178" y="8941"/>
                    <a:pt x="8105" y="8948"/>
                    <a:pt x="8034" y="8948"/>
                  </a:cubicBezTo>
                  <a:cubicBezTo>
                    <a:pt x="7776" y="8948"/>
                    <a:pt x="7532" y="8849"/>
                    <a:pt x="7345" y="8663"/>
                  </a:cubicBezTo>
                  <a:cubicBezTo>
                    <a:pt x="7310" y="8627"/>
                    <a:pt x="7268" y="8610"/>
                    <a:pt x="7229" y="8610"/>
                  </a:cubicBezTo>
                  <a:cubicBezTo>
                    <a:pt x="7191" y="8610"/>
                    <a:pt x="7155" y="8627"/>
                    <a:pt x="7131" y="8663"/>
                  </a:cubicBezTo>
                  <a:cubicBezTo>
                    <a:pt x="7060" y="8711"/>
                    <a:pt x="7060" y="8806"/>
                    <a:pt x="7131" y="8877"/>
                  </a:cubicBezTo>
                  <a:cubicBezTo>
                    <a:pt x="7250" y="8997"/>
                    <a:pt x="7393" y="9116"/>
                    <a:pt x="7560" y="9163"/>
                  </a:cubicBezTo>
                  <a:cubicBezTo>
                    <a:pt x="7369" y="9520"/>
                    <a:pt x="6988" y="9735"/>
                    <a:pt x="6607" y="9735"/>
                  </a:cubicBezTo>
                  <a:cubicBezTo>
                    <a:pt x="6012" y="9735"/>
                    <a:pt x="5535" y="9258"/>
                    <a:pt x="5535" y="8639"/>
                  </a:cubicBezTo>
                  <a:lnTo>
                    <a:pt x="5535" y="7115"/>
                  </a:lnTo>
                  <a:lnTo>
                    <a:pt x="7536" y="5115"/>
                  </a:lnTo>
                  <a:cubicBezTo>
                    <a:pt x="7988" y="4639"/>
                    <a:pt x="8084" y="3948"/>
                    <a:pt x="7750" y="3400"/>
                  </a:cubicBezTo>
                  <a:cubicBezTo>
                    <a:pt x="7713" y="3348"/>
                    <a:pt x="7663" y="3326"/>
                    <a:pt x="7616" y="3326"/>
                  </a:cubicBezTo>
                  <a:cubicBezTo>
                    <a:pt x="7512" y="3326"/>
                    <a:pt x="7416" y="3429"/>
                    <a:pt x="7464" y="3543"/>
                  </a:cubicBezTo>
                  <a:cubicBezTo>
                    <a:pt x="7750" y="3972"/>
                    <a:pt x="7679" y="4543"/>
                    <a:pt x="7322" y="4900"/>
                  </a:cubicBezTo>
                  <a:lnTo>
                    <a:pt x="5369" y="6829"/>
                  </a:lnTo>
                  <a:lnTo>
                    <a:pt x="3607" y="5091"/>
                  </a:lnTo>
                  <a:lnTo>
                    <a:pt x="4059" y="5091"/>
                  </a:lnTo>
                  <a:cubicBezTo>
                    <a:pt x="4107" y="5067"/>
                    <a:pt x="4154" y="5043"/>
                    <a:pt x="4202" y="4996"/>
                  </a:cubicBezTo>
                  <a:lnTo>
                    <a:pt x="4511" y="4519"/>
                  </a:lnTo>
                  <a:lnTo>
                    <a:pt x="5226" y="5853"/>
                  </a:lnTo>
                  <a:cubicBezTo>
                    <a:pt x="5262" y="5913"/>
                    <a:pt x="5315" y="5942"/>
                    <a:pt x="5369" y="5942"/>
                  </a:cubicBezTo>
                  <a:cubicBezTo>
                    <a:pt x="5422" y="5942"/>
                    <a:pt x="5476" y="5913"/>
                    <a:pt x="5512" y="5853"/>
                  </a:cubicBezTo>
                  <a:lnTo>
                    <a:pt x="5869" y="5091"/>
                  </a:lnTo>
                  <a:lnTo>
                    <a:pt x="6488" y="5091"/>
                  </a:lnTo>
                  <a:cubicBezTo>
                    <a:pt x="6583" y="5091"/>
                    <a:pt x="6631" y="5020"/>
                    <a:pt x="6631" y="4924"/>
                  </a:cubicBezTo>
                  <a:cubicBezTo>
                    <a:pt x="6631" y="4829"/>
                    <a:pt x="6488" y="4758"/>
                    <a:pt x="6488" y="4758"/>
                  </a:cubicBezTo>
                  <a:lnTo>
                    <a:pt x="5774" y="4758"/>
                  </a:lnTo>
                  <a:cubicBezTo>
                    <a:pt x="5774" y="4758"/>
                    <a:pt x="5655" y="4805"/>
                    <a:pt x="5631" y="4853"/>
                  </a:cubicBezTo>
                  <a:lnTo>
                    <a:pt x="5369" y="5424"/>
                  </a:lnTo>
                  <a:lnTo>
                    <a:pt x="4678" y="4138"/>
                  </a:lnTo>
                  <a:cubicBezTo>
                    <a:pt x="4653" y="4088"/>
                    <a:pt x="4595" y="4058"/>
                    <a:pt x="4538" y="4058"/>
                  </a:cubicBezTo>
                  <a:cubicBezTo>
                    <a:pt x="4488" y="4058"/>
                    <a:pt x="4439" y="4082"/>
                    <a:pt x="4416" y="4138"/>
                  </a:cubicBezTo>
                  <a:lnTo>
                    <a:pt x="3988" y="4758"/>
                  </a:lnTo>
                  <a:lnTo>
                    <a:pt x="3297" y="4758"/>
                  </a:lnTo>
                  <a:cubicBezTo>
                    <a:pt x="2916" y="4210"/>
                    <a:pt x="3083" y="3472"/>
                    <a:pt x="3678" y="3138"/>
                  </a:cubicBezTo>
                  <a:cubicBezTo>
                    <a:pt x="3842" y="3050"/>
                    <a:pt x="4019" y="3008"/>
                    <a:pt x="4194" y="3008"/>
                  </a:cubicBezTo>
                  <a:cubicBezTo>
                    <a:pt x="4631" y="3008"/>
                    <a:pt x="5056" y="3268"/>
                    <a:pt x="5226" y="3710"/>
                  </a:cubicBezTo>
                  <a:cubicBezTo>
                    <a:pt x="5250" y="3781"/>
                    <a:pt x="5315" y="3817"/>
                    <a:pt x="5378" y="3817"/>
                  </a:cubicBezTo>
                  <a:cubicBezTo>
                    <a:pt x="5440" y="3817"/>
                    <a:pt x="5500" y="3781"/>
                    <a:pt x="5512" y="3710"/>
                  </a:cubicBezTo>
                  <a:cubicBezTo>
                    <a:pt x="5701" y="3279"/>
                    <a:pt x="6116" y="3022"/>
                    <a:pt x="6556" y="3022"/>
                  </a:cubicBezTo>
                  <a:cubicBezTo>
                    <a:pt x="6724" y="3022"/>
                    <a:pt x="6895" y="3059"/>
                    <a:pt x="7060" y="3138"/>
                  </a:cubicBezTo>
                  <a:cubicBezTo>
                    <a:pt x="7081" y="3147"/>
                    <a:pt x="7101" y="3151"/>
                    <a:pt x="7120" y="3151"/>
                  </a:cubicBezTo>
                  <a:cubicBezTo>
                    <a:pt x="7252" y="3151"/>
                    <a:pt x="7327" y="2959"/>
                    <a:pt x="7202" y="2876"/>
                  </a:cubicBezTo>
                  <a:cubicBezTo>
                    <a:pt x="6996" y="2760"/>
                    <a:pt x="6769" y="2704"/>
                    <a:pt x="6544" y="2704"/>
                  </a:cubicBezTo>
                  <a:cubicBezTo>
                    <a:pt x="6171" y="2704"/>
                    <a:pt x="5803" y="2856"/>
                    <a:pt x="5535" y="3138"/>
                  </a:cubicBezTo>
                  <a:lnTo>
                    <a:pt x="5535" y="1400"/>
                  </a:lnTo>
                  <a:cubicBezTo>
                    <a:pt x="5535" y="804"/>
                    <a:pt x="6012" y="328"/>
                    <a:pt x="6607" y="328"/>
                  </a:cubicBezTo>
                  <a:cubicBezTo>
                    <a:pt x="7202" y="328"/>
                    <a:pt x="7679" y="804"/>
                    <a:pt x="7703" y="1400"/>
                  </a:cubicBezTo>
                  <a:cubicBezTo>
                    <a:pt x="7690" y="1498"/>
                    <a:pt x="7773" y="1552"/>
                    <a:pt x="7856" y="1552"/>
                  </a:cubicBezTo>
                  <a:cubicBezTo>
                    <a:pt x="7934" y="1552"/>
                    <a:pt x="8012" y="1504"/>
                    <a:pt x="8012" y="1400"/>
                  </a:cubicBezTo>
                  <a:cubicBezTo>
                    <a:pt x="8012" y="1305"/>
                    <a:pt x="8012" y="1209"/>
                    <a:pt x="7988" y="1114"/>
                  </a:cubicBezTo>
                  <a:cubicBezTo>
                    <a:pt x="8014" y="1112"/>
                    <a:pt x="8039" y="1111"/>
                    <a:pt x="8064" y="1111"/>
                  </a:cubicBezTo>
                  <a:cubicBezTo>
                    <a:pt x="8577" y="1111"/>
                    <a:pt x="8986" y="1569"/>
                    <a:pt x="8941" y="2114"/>
                  </a:cubicBezTo>
                  <a:cubicBezTo>
                    <a:pt x="8774" y="2043"/>
                    <a:pt x="8631" y="2019"/>
                    <a:pt x="8465" y="2019"/>
                  </a:cubicBezTo>
                  <a:cubicBezTo>
                    <a:pt x="8393" y="2019"/>
                    <a:pt x="8322" y="2090"/>
                    <a:pt x="8322" y="2186"/>
                  </a:cubicBezTo>
                  <a:cubicBezTo>
                    <a:pt x="8322" y="2281"/>
                    <a:pt x="8393" y="2352"/>
                    <a:pt x="8465" y="2352"/>
                  </a:cubicBezTo>
                  <a:cubicBezTo>
                    <a:pt x="9465" y="2352"/>
                    <a:pt x="9989" y="3519"/>
                    <a:pt x="9322" y="4257"/>
                  </a:cubicBezTo>
                  <a:cubicBezTo>
                    <a:pt x="9274" y="4305"/>
                    <a:pt x="9274" y="4400"/>
                    <a:pt x="9322" y="4472"/>
                  </a:cubicBezTo>
                  <a:cubicBezTo>
                    <a:pt x="9358" y="4496"/>
                    <a:pt x="9399" y="4508"/>
                    <a:pt x="9441" y="4508"/>
                  </a:cubicBezTo>
                  <a:cubicBezTo>
                    <a:pt x="9483" y="4508"/>
                    <a:pt x="9524" y="4496"/>
                    <a:pt x="9560" y="4472"/>
                  </a:cubicBezTo>
                  <a:cubicBezTo>
                    <a:pt x="9632" y="4377"/>
                    <a:pt x="9703" y="4257"/>
                    <a:pt x="9774" y="4162"/>
                  </a:cubicBezTo>
                  <a:lnTo>
                    <a:pt x="9774" y="4162"/>
                  </a:lnTo>
                  <a:cubicBezTo>
                    <a:pt x="10656" y="4758"/>
                    <a:pt x="10608" y="6067"/>
                    <a:pt x="9679" y="6591"/>
                  </a:cubicBezTo>
                  <a:cubicBezTo>
                    <a:pt x="9632" y="6615"/>
                    <a:pt x="9608" y="6663"/>
                    <a:pt x="9608" y="6710"/>
                  </a:cubicBezTo>
                  <a:cubicBezTo>
                    <a:pt x="9560" y="7044"/>
                    <a:pt x="9393" y="7353"/>
                    <a:pt x="9108" y="7544"/>
                  </a:cubicBezTo>
                  <a:cubicBezTo>
                    <a:pt x="9036" y="7401"/>
                    <a:pt x="8941" y="7258"/>
                    <a:pt x="8822" y="7139"/>
                  </a:cubicBezTo>
                  <a:cubicBezTo>
                    <a:pt x="8793" y="7123"/>
                    <a:pt x="8764" y="7115"/>
                    <a:pt x="8736" y="7115"/>
                  </a:cubicBezTo>
                  <a:cubicBezTo>
                    <a:pt x="8599" y="7115"/>
                    <a:pt x="8489" y="7283"/>
                    <a:pt x="8608" y="7401"/>
                  </a:cubicBezTo>
                  <a:cubicBezTo>
                    <a:pt x="8989" y="7687"/>
                    <a:pt x="9036" y="8234"/>
                    <a:pt x="8750" y="8616"/>
                  </a:cubicBezTo>
                  <a:cubicBezTo>
                    <a:pt x="8703" y="8687"/>
                    <a:pt x="8727" y="8782"/>
                    <a:pt x="8798" y="8830"/>
                  </a:cubicBezTo>
                  <a:cubicBezTo>
                    <a:pt x="8830" y="8851"/>
                    <a:pt x="8867" y="8863"/>
                    <a:pt x="8902" y="8863"/>
                  </a:cubicBezTo>
                  <a:cubicBezTo>
                    <a:pt x="8946" y="8863"/>
                    <a:pt x="8986" y="8845"/>
                    <a:pt x="9012" y="8806"/>
                  </a:cubicBezTo>
                  <a:cubicBezTo>
                    <a:pt x="9227" y="8520"/>
                    <a:pt x="9298" y="8187"/>
                    <a:pt x="9227" y="7853"/>
                  </a:cubicBezTo>
                  <a:cubicBezTo>
                    <a:pt x="9584" y="7615"/>
                    <a:pt x="9846" y="7258"/>
                    <a:pt x="9917" y="6829"/>
                  </a:cubicBezTo>
                  <a:cubicBezTo>
                    <a:pt x="11013" y="6139"/>
                    <a:pt x="10989" y="4519"/>
                    <a:pt x="9894" y="3853"/>
                  </a:cubicBezTo>
                  <a:lnTo>
                    <a:pt x="9870" y="3829"/>
                  </a:lnTo>
                  <a:cubicBezTo>
                    <a:pt x="10013" y="3210"/>
                    <a:pt x="9751" y="2567"/>
                    <a:pt x="9203" y="2233"/>
                  </a:cubicBezTo>
                  <a:cubicBezTo>
                    <a:pt x="9360" y="1450"/>
                    <a:pt x="8759" y="772"/>
                    <a:pt x="7995" y="772"/>
                  </a:cubicBezTo>
                  <a:cubicBezTo>
                    <a:pt x="7946" y="772"/>
                    <a:pt x="7896" y="775"/>
                    <a:pt x="7845" y="781"/>
                  </a:cubicBezTo>
                  <a:cubicBezTo>
                    <a:pt x="7593" y="263"/>
                    <a:pt x="7090" y="1"/>
                    <a:pt x="6587" y="1"/>
                  </a:cubicBezTo>
                  <a:cubicBezTo>
                    <a:pt x="6095" y="1"/>
                    <a:pt x="5604" y="251"/>
                    <a:pt x="5345" y="757"/>
                  </a:cubicBezTo>
                  <a:cubicBezTo>
                    <a:pt x="5086" y="251"/>
                    <a:pt x="4594" y="1"/>
                    <a:pt x="4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4"/>
            <p:cNvSpPr/>
            <p:nvPr/>
          </p:nvSpPr>
          <p:spPr>
            <a:xfrm>
              <a:off x="1734926" y="3424155"/>
              <a:ext cx="48885" cy="55332"/>
            </a:xfrm>
            <a:custGeom>
              <a:avLst/>
              <a:gdLst/>
              <a:ahLst/>
              <a:cxnLst/>
              <a:rect l="l" t="t" r="r" b="b"/>
              <a:pathLst>
                <a:path w="1456" h="1648" extrusionOk="0">
                  <a:moveTo>
                    <a:pt x="633" y="1"/>
                  </a:moveTo>
                  <a:cubicBezTo>
                    <a:pt x="582" y="1"/>
                    <a:pt x="531" y="27"/>
                    <a:pt x="501" y="73"/>
                  </a:cubicBezTo>
                  <a:cubicBezTo>
                    <a:pt x="453" y="144"/>
                    <a:pt x="477" y="240"/>
                    <a:pt x="548" y="287"/>
                  </a:cubicBezTo>
                  <a:cubicBezTo>
                    <a:pt x="977" y="621"/>
                    <a:pt x="739" y="1335"/>
                    <a:pt x="167" y="1335"/>
                  </a:cubicBezTo>
                  <a:cubicBezTo>
                    <a:pt x="96" y="1335"/>
                    <a:pt x="24" y="1407"/>
                    <a:pt x="1" y="1478"/>
                  </a:cubicBezTo>
                  <a:cubicBezTo>
                    <a:pt x="1" y="1573"/>
                    <a:pt x="72" y="1645"/>
                    <a:pt x="143" y="1645"/>
                  </a:cubicBezTo>
                  <a:cubicBezTo>
                    <a:pt x="170" y="1647"/>
                    <a:pt x="197" y="1648"/>
                    <a:pt x="223" y="1648"/>
                  </a:cubicBezTo>
                  <a:cubicBezTo>
                    <a:pt x="1095" y="1648"/>
                    <a:pt x="1455" y="511"/>
                    <a:pt x="715" y="25"/>
                  </a:cubicBezTo>
                  <a:cubicBezTo>
                    <a:pt x="690" y="9"/>
                    <a:pt x="661"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4"/>
            <p:cNvSpPr/>
            <p:nvPr/>
          </p:nvSpPr>
          <p:spPr>
            <a:xfrm>
              <a:off x="1799726" y="3534281"/>
              <a:ext cx="49825" cy="44588"/>
            </a:xfrm>
            <a:custGeom>
              <a:avLst/>
              <a:gdLst/>
              <a:ahLst/>
              <a:cxnLst/>
              <a:rect l="l" t="t" r="r" b="b"/>
              <a:pathLst>
                <a:path w="1484" h="1328" extrusionOk="0">
                  <a:moveTo>
                    <a:pt x="454" y="0"/>
                  </a:moveTo>
                  <a:cubicBezTo>
                    <a:pt x="361" y="0"/>
                    <a:pt x="265" y="18"/>
                    <a:pt x="166" y="56"/>
                  </a:cubicBezTo>
                  <a:cubicBezTo>
                    <a:pt x="1" y="118"/>
                    <a:pt x="69" y="359"/>
                    <a:pt x="214" y="359"/>
                  </a:cubicBezTo>
                  <a:cubicBezTo>
                    <a:pt x="237" y="359"/>
                    <a:pt x="260" y="354"/>
                    <a:pt x="285" y="341"/>
                  </a:cubicBezTo>
                  <a:cubicBezTo>
                    <a:pt x="345" y="320"/>
                    <a:pt x="403" y="310"/>
                    <a:pt x="458" y="310"/>
                  </a:cubicBezTo>
                  <a:cubicBezTo>
                    <a:pt x="826" y="310"/>
                    <a:pt x="1081" y="749"/>
                    <a:pt x="833" y="1080"/>
                  </a:cubicBezTo>
                  <a:cubicBezTo>
                    <a:pt x="762" y="1151"/>
                    <a:pt x="785" y="1246"/>
                    <a:pt x="857" y="1294"/>
                  </a:cubicBezTo>
                  <a:lnTo>
                    <a:pt x="833" y="1294"/>
                  </a:lnTo>
                  <a:cubicBezTo>
                    <a:pt x="865" y="1315"/>
                    <a:pt x="902" y="1327"/>
                    <a:pt x="940" y="1327"/>
                  </a:cubicBezTo>
                  <a:cubicBezTo>
                    <a:pt x="985" y="1327"/>
                    <a:pt x="1032" y="1309"/>
                    <a:pt x="1071" y="1270"/>
                  </a:cubicBezTo>
                  <a:cubicBezTo>
                    <a:pt x="1484" y="734"/>
                    <a:pt x="1056" y="0"/>
                    <a:pt x="4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4"/>
            <p:cNvSpPr/>
            <p:nvPr/>
          </p:nvSpPr>
          <p:spPr>
            <a:xfrm>
              <a:off x="1798081" y="3322658"/>
              <a:ext cx="38443" cy="31426"/>
            </a:xfrm>
            <a:custGeom>
              <a:avLst/>
              <a:gdLst/>
              <a:ahLst/>
              <a:cxnLst/>
              <a:rect l="l" t="t" r="r" b="b"/>
              <a:pathLst>
                <a:path w="1145" h="936" extrusionOk="0">
                  <a:moveTo>
                    <a:pt x="977" y="0"/>
                  </a:moveTo>
                  <a:cubicBezTo>
                    <a:pt x="882" y="0"/>
                    <a:pt x="811" y="72"/>
                    <a:pt x="811" y="143"/>
                  </a:cubicBezTo>
                  <a:cubicBezTo>
                    <a:pt x="811" y="412"/>
                    <a:pt x="595" y="609"/>
                    <a:pt x="335" y="609"/>
                  </a:cubicBezTo>
                  <a:cubicBezTo>
                    <a:pt x="296" y="609"/>
                    <a:pt x="256" y="605"/>
                    <a:pt x="215" y="596"/>
                  </a:cubicBezTo>
                  <a:cubicBezTo>
                    <a:pt x="203" y="591"/>
                    <a:pt x="190" y="589"/>
                    <a:pt x="177" y="589"/>
                  </a:cubicBezTo>
                  <a:cubicBezTo>
                    <a:pt x="113" y="589"/>
                    <a:pt x="44" y="636"/>
                    <a:pt x="25" y="715"/>
                  </a:cubicBezTo>
                  <a:cubicBezTo>
                    <a:pt x="1" y="786"/>
                    <a:pt x="49" y="881"/>
                    <a:pt x="144" y="905"/>
                  </a:cubicBezTo>
                  <a:cubicBezTo>
                    <a:pt x="216" y="926"/>
                    <a:pt x="288" y="935"/>
                    <a:pt x="358" y="935"/>
                  </a:cubicBezTo>
                  <a:cubicBezTo>
                    <a:pt x="772" y="935"/>
                    <a:pt x="1124" y="595"/>
                    <a:pt x="1144" y="167"/>
                  </a:cubicBezTo>
                  <a:cubicBezTo>
                    <a:pt x="1144" y="72"/>
                    <a:pt x="1073" y="0"/>
                    <a:pt x="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4"/>
            <p:cNvSpPr/>
            <p:nvPr/>
          </p:nvSpPr>
          <p:spPr>
            <a:xfrm>
              <a:off x="1951317" y="3424524"/>
              <a:ext cx="49087" cy="55735"/>
            </a:xfrm>
            <a:custGeom>
              <a:avLst/>
              <a:gdLst/>
              <a:ahLst/>
              <a:cxnLst/>
              <a:rect l="l" t="t" r="r" b="b"/>
              <a:pathLst>
                <a:path w="1462" h="1660" extrusionOk="0">
                  <a:moveTo>
                    <a:pt x="814" y="0"/>
                  </a:moveTo>
                  <a:cubicBezTo>
                    <a:pt x="793" y="0"/>
                    <a:pt x="770" y="5"/>
                    <a:pt x="748" y="14"/>
                  </a:cubicBezTo>
                  <a:cubicBezTo>
                    <a:pt x="1" y="528"/>
                    <a:pt x="375" y="1659"/>
                    <a:pt x="1264" y="1659"/>
                  </a:cubicBezTo>
                  <a:cubicBezTo>
                    <a:pt x="1282" y="1659"/>
                    <a:pt x="1301" y="1659"/>
                    <a:pt x="1319" y="1658"/>
                  </a:cubicBezTo>
                  <a:cubicBezTo>
                    <a:pt x="1391" y="1634"/>
                    <a:pt x="1462" y="1562"/>
                    <a:pt x="1462" y="1491"/>
                  </a:cubicBezTo>
                  <a:cubicBezTo>
                    <a:pt x="1462" y="1408"/>
                    <a:pt x="1390" y="1343"/>
                    <a:pt x="1324" y="1343"/>
                  </a:cubicBezTo>
                  <a:cubicBezTo>
                    <a:pt x="1314" y="1343"/>
                    <a:pt x="1305" y="1345"/>
                    <a:pt x="1295" y="1348"/>
                  </a:cubicBezTo>
                  <a:cubicBezTo>
                    <a:pt x="724" y="1324"/>
                    <a:pt x="486" y="634"/>
                    <a:pt x="938" y="276"/>
                  </a:cubicBezTo>
                  <a:cubicBezTo>
                    <a:pt x="1041" y="174"/>
                    <a:pt x="949"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4"/>
            <p:cNvSpPr/>
            <p:nvPr/>
          </p:nvSpPr>
          <p:spPr>
            <a:xfrm>
              <a:off x="1886585" y="3534281"/>
              <a:ext cx="49960" cy="44588"/>
            </a:xfrm>
            <a:custGeom>
              <a:avLst/>
              <a:gdLst/>
              <a:ahLst/>
              <a:cxnLst/>
              <a:rect l="l" t="t" r="r" b="b"/>
              <a:pathLst>
                <a:path w="1488" h="1328" extrusionOk="0">
                  <a:moveTo>
                    <a:pt x="1023" y="0"/>
                  </a:moveTo>
                  <a:cubicBezTo>
                    <a:pt x="410" y="0"/>
                    <a:pt x="0" y="734"/>
                    <a:pt x="413" y="1270"/>
                  </a:cubicBezTo>
                  <a:cubicBezTo>
                    <a:pt x="439" y="1309"/>
                    <a:pt x="487" y="1327"/>
                    <a:pt x="533" y="1327"/>
                  </a:cubicBezTo>
                  <a:cubicBezTo>
                    <a:pt x="570" y="1327"/>
                    <a:pt x="606" y="1315"/>
                    <a:pt x="628" y="1294"/>
                  </a:cubicBezTo>
                  <a:cubicBezTo>
                    <a:pt x="699" y="1246"/>
                    <a:pt x="723" y="1127"/>
                    <a:pt x="675" y="1080"/>
                  </a:cubicBezTo>
                  <a:cubicBezTo>
                    <a:pt x="409" y="752"/>
                    <a:pt x="653" y="302"/>
                    <a:pt x="1013" y="302"/>
                  </a:cubicBezTo>
                  <a:cubicBezTo>
                    <a:pt x="1073" y="302"/>
                    <a:pt x="1135" y="314"/>
                    <a:pt x="1199" y="341"/>
                  </a:cubicBezTo>
                  <a:cubicBezTo>
                    <a:pt x="1220" y="349"/>
                    <a:pt x="1240" y="353"/>
                    <a:pt x="1259" y="353"/>
                  </a:cubicBezTo>
                  <a:cubicBezTo>
                    <a:pt x="1412" y="353"/>
                    <a:pt x="1488" y="119"/>
                    <a:pt x="1318" y="56"/>
                  </a:cubicBezTo>
                  <a:cubicBezTo>
                    <a:pt x="1217" y="18"/>
                    <a:pt x="1117" y="0"/>
                    <a:pt x="10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4"/>
            <p:cNvSpPr/>
            <p:nvPr/>
          </p:nvSpPr>
          <p:spPr>
            <a:xfrm>
              <a:off x="1899645" y="3322658"/>
              <a:ext cx="37604" cy="31426"/>
            </a:xfrm>
            <a:custGeom>
              <a:avLst/>
              <a:gdLst/>
              <a:ahLst/>
              <a:cxnLst/>
              <a:rect l="l" t="t" r="r" b="b"/>
              <a:pathLst>
                <a:path w="1120" h="936" extrusionOk="0">
                  <a:moveTo>
                    <a:pt x="167" y="0"/>
                  </a:moveTo>
                  <a:cubicBezTo>
                    <a:pt x="72" y="0"/>
                    <a:pt x="0" y="72"/>
                    <a:pt x="0" y="167"/>
                  </a:cubicBezTo>
                  <a:cubicBezTo>
                    <a:pt x="0" y="595"/>
                    <a:pt x="366" y="935"/>
                    <a:pt x="785" y="935"/>
                  </a:cubicBezTo>
                  <a:cubicBezTo>
                    <a:pt x="856" y="935"/>
                    <a:pt x="928" y="926"/>
                    <a:pt x="1001" y="905"/>
                  </a:cubicBezTo>
                  <a:cubicBezTo>
                    <a:pt x="1072" y="881"/>
                    <a:pt x="1120" y="786"/>
                    <a:pt x="1096" y="715"/>
                  </a:cubicBezTo>
                  <a:cubicBezTo>
                    <a:pt x="1076" y="636"/>
                    <a:pt x="1024" y="589"/>
                    <a:pt x="952" y="589"/>
                  </a:cubicBezTo>
                  <a:cubicBezTo>
                    <a:pt x="937" y="589"/>
                    <a:pt x="922" y="591"/>
                    <a:pt x="905" y="596"/>
                  </a:cubicBezTo>
                  <a:cubicBezTo>
                    <a:pt x="862" y="610"/>
                    <a:pt x="818" y="617"/>
                    <a:pt x="775" y="617"/>
                  </a:cubicBezTo>
                  <a:cubicBezTo>
                    <a:pt x="533" y="617"/>
                    <a:pt x="310" y="406"/>
                    <a:pt x="310" y="143"/>
                  </a:cubicBezTo>
                  <a:cubicBezTo>
                    <a:pt x="310" y="72"/>
                    <a:pt x="239"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64"/>
          <p:cNvGrpSpPr/>
          <p:nvPr/>
        </p:nvGrpSpPr>
        <p:grpSpPr>
          <a:xfrm>
            <a:off x="2464948" y="3275485"/>
            <a:ext cx="359823" cy="359823"/>
            <a:chOff x="2464948" y="3275485"/>
            <a:chExt cx="359823" cy="359823"/>
          </a:xfrm>
        </p:grpSpPr>
        <p:sp>
          <p:nvSpPr>
            <p:cNvPr id="1567" name="Google Shape;1567;p64"/>
            <p:cNvSpPr/>
            <p:nvPr/>
          </p:nvSpPr>
          <p:spPr>
            <a:xfrm>
              <a:off x="2613651" y="3383261"/>
              <a:ext cx="11248" cy="16183"/>
            </a:xfrm>
            <a:custGeom>
              <a:avLst/>
              <a:gdLst/>
              <a:ahLst/>
              <a:cxnLst/>
              <a:rect l="l" t="t" r="r" b="b"/>
              <a:pathLst>
                <a:path w="335" h="482" extrusionOk="0">
                  <a:moveTo>
                    <a:pt x="154" y="0"/>
                  </a:moveTo>
                  <a:cubicBezTo>
                    <a:pt x="73" y="0"/>
                    <a:pt x="1" y="65"/>
                    <a:pt x="1" y="148"/>
                  </a:cubicBezTo>
                  <a:lnTo>
                    <a:pt x="1" y="315"/>
                  </a:lnTo>
                  <a:cubicBezTo>
                    <a:pt x="1" y="410"/>
                    <a:pt x="96" y="481"/>
                    <a:pt x="191" y="481"/>
                  </a:cubicBezTo>
                  <a:cubicBezTo>
                    <a:pt x="263" y="458"/>
                    <a:pt x="310" y="386"/>
                    <a:pt x="334" y="315"/>
                  </a:cubicBezTo>
                  <a:lnTo>
                    <a:pt x="334" y="172"/>
                  </a:lnTo>
                  <a:cubicBezTo>
                    <a:pt x="334" y="77"/>
                    <a:pt x="263" y="5"/>
                    <a:pt x="191" y="5"/>
                  </a:cubicBezTo>
                  <a:cubicBezTo>
                    <a:pt x="179" y="2"/>
                    <a:pt x="166" y="0"/>
                    <a:pt x="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4"/>
            <p:cNvSpPr/>
            <p:nvPr/>
          </p:nvSpPr>
          <p:spPr>
            <a:xfrm>
              <a:off x="2566478" y="3383261"/>
              <a:ext cx="10442" cy="16183"/>
            </a:xfrm>
            <a:custGeom>
              <a:avLst/>
              <a:gdLst/>
              <a:ahLst/>
              <a:cxnLst/>
              <a:rect l="l" t="t" r="r" b="b"/>
              <a:pathLst>
                <a:path w="311" h="482" extrusionOk="0">
                  <a:moveTo>
                    <a:pt x="180" y="0"/>
                  </a:moveTo>
                  <a:cubicBezTo>
                    <a:pt x="168" y="0"/>
                    <a:pt x="156" y="2"/>
                    <a:pt x="144" y="5"/>
                  </a:cubicBezTo>
                  <a:cubicBezTo>
                    <a:pt x="48" y="5"/>
                    <a:pt x="1" y="77"/>
                    <a:pt x="1" y="148"/>
                  </a:cubicBezTo>
                  <a:lnTo>
                    <a:pt x="1" y="315"/>
                  </a:lnTo>
                  <a:cubicBezTo>
                    <a:pt x="1" y="386"/>
                    <a:pt x="48" y="458"/>
                    <a:pt x="144" y="481"/>
                  </a:cubicBezTo>
                  <a:cubicBezTo>
                    <a:pt x="239" y="481"/>
                    <a:pt x="310" y="410"/>
                    <a:pt x="310" y="315"/>
                  </a:cubicBezTo>
                  <a:lnTo>
                    <a:pt x="310" y="148"/>
                  </a:lnTo>
                  <a:cubicBezTo>
                    <a:pt x="310" y="65"/>
                    <a:pt x="256"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4"/>
            <p:cNvSpPr/>
            <p:nvPr/>
          </p:nvSpPr>
          <p:spPr>
            <a:xfrm>
              <a:off x="2571280" y="3419387"/>
              <a:ext cx="42405" cy="23234"/>
            </a:xfrm>
            <a:custGeom>
              <a:avLst/>
              <a:gdLst/>
              <a:ahLst/>
              <a:cxnLst/>
              <a:rect l="l" t="t" r="r" b="b"/>
              <a:pathLst>
                <a:path w="1263" h="692" extrusionOk="0">
                  <a:moveTo>
                    <a:pt x="334" y="1"/>
                  </a:moveTo>
                  <a:cubicBezTo>
                    <a:pt x="1" y="1"/>
                    <a:pt x="191" y="691"/>
                    <a:pt x="715" y="691"/>
                  </a:cubicBezTo>
                  <a:cubicBezTo>
                    <a:pt x="1025" y="691"/>
                    <a:pt x="1263" y="453"/>
                    <a:pt x="1263" y="144"/>
                  </a:cubicBezTo>
                  <a:cubicBezTo>
                    <a:pt x="1263" y="72"/>
                    <a:pt x="1191" y="1"/>
                    <a:pt x="1120" y="1"/>
                  </a:cubicBezTo>
                  <a:cubicBezTo>
                    <a:pt x="1025" y="1"/>
                    <a:pt x="953" y="48"/>
                    <a:pt x="953" y="144"/>
                  </a:cubicBezTo>
                  <a:cubicBezTo>
                    <a:pt x="953" y="310"/>
                    <a:pt x="834" y="394"/>
                    <a:pt x="715" y="394"/>
                  </a:cubicBezTo>
                  <a:cubicBezTo>
                    <a:pt x="596" y="394"/>
                    <a:pt x="477" y="310"/>
                    <a:pt x="477" y="144"/>
                  </a:cubicBezTo>
                  <a:cubicBezTo>
                    <a:pt x="477" y="72"/>
                    <a:pt x="405" y="1"/>
                    <a:pt x="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4"/>
            <p:cNvSpPr/>
            <p:nvPr/>
          </p:nvSpPr>
          <p:spPr>
            <a:xfrm>
              <a:off x="2464948" y="3275485"/>
              <a:ext cx="359823" cy="359823"/>
            </a:xfrm>
            <a:custGeom>
              <a:avLst/>
              <a:gdLst/>
              <a:ahLst/>
              <a:cxnLst/>
              <a:rect l="l" t="t" r="r" b="b"/>
              <a:pathLst>
                <a:path w="10717" h="10717" extrusionOk="0">
                  <a:moveTo>
                    <a:pt x="5216" y="595"/>
                  </a:moveTo>
                  <a:cubicBezTo>
                    <a:pt x="5692" y="691"/>
                    <a:pt x="6025" y="1119"/>
                    <a:pt x="6049" y="1596"/>
                  </a:cubicBezTo>
                  <a:lnTo>
                    <a:pt x="6049" y="2644"/>
                  </a:lnTo>
                  <a:cubicBezTo>
                    <a:pt x="5930" y="2596"/>
                    <a:pt x="5787" y="2596"/>
                    <a:pt x="5668" y="2596"/>
                  </a:cubicBezTo>
                  <a:lnTo>
                    <a:pt x="5668" y="2120"/>
                  </a:lnTo>
                  <a:cubicBezTo>
                    <a:pt x="5668" y="1858"/>
                    <a:pt x="5501" y="1643"/>
                    <a:pt x="5239" y="1596"/>
                  </a:cubicBezTo>
                  <a:cubicBezTo>
                    <a:pt x="5239" y="857"/>
                    <a:pt x="5263" y="786"/>
                    <a:pt x="5216" y="595"/>
                  </a:cubicBezTo>
                  <a:close/>
                  <a:moveTo>
                    <a:pt x="2096" y="2882"/>
                  </a:moveTo>
                  <a:lnTo>
                    <a:pt x="2096" y="3834"/>
                  </a:lnTo>
                  <a:lnTo>
                    <a:pt x="1929" y="3834"/>
                  </a:lnTo>
                  <a:cubicBezTo>
                    <a:pt x="1762" y="3834"/>
                    <a:pt x="1620" y="3691"/>
                    <a:pt x="1620" y="3525"/>
                  </a:cubicBezTo>
                  <a:lnTo>
                    <a:pt x="1620" y="3191"/>
                  </a:lnTo>
                  <a:cubicBezTo>
                    <a:pt x="1620" y="3025"/>
                    <a:pt x="1762" y="2882"/>
                    <a:pt x="1929" y="2882"/>
                  </a:cubicBezTo>
                  <a:close/>
                  <a:moveTo>
                    <a:pt x="5859" y="2882"/>
                  </a:moveTo>
                  <a:cubicBezTo>
                    <a:pt x="6025" y="2882"/>
                    <a:pt x="6144" y="3001"/>
                    <a:pt x="6144" y="3167"/>
                  </a:cubicBezTo>
                  <a:lnTo>
                    <a:pt x="6144" y="3525"/>
                  </a:lnTo>
                  <a:cubicBezTo>
                    <a:pt x="6144" y="3691"/>
                    <a:pt x="6025" y="3834"/>
                    <a:pt x="5859" y="3834"/>
                  </a:cubicBezTo>
                  <a:lnTo>
                    <a:pt x="5859" y="3810"/>
                  </a:lnTo>
                  <a:lnTo>
                    <a:pt x="5668" y="3810"/>
                  </a:lnTo>
                  <a:lnTo>
                    <a:pt x="5668" y="2882"/>
                  </a:lnTo>
                  <a:close/>
                  <a:moveTo>
                    <a:pt x="5144" y="1881"/>
                  </a:moveTo>
                  <a:cubicBezTo>
                    <a:pt x="5263" y="1881"/>
                    <a:pt x="5358" y="1977"/>
                    <a:pt x="5358" y="2096"/>
                  </a:cubicBezTo>
                  <a:lnTo>
                    <a:pt x="5358" y="4287"/>
                  </a:lnTo>
                  <a:cubicBezTo>
                    <a:pt x="5358" y="5049"/>
                    <a:pt x="4763" y="5644"/>
                    <a:pt x="4001" y="5644"/>
                  </a:cubicBezTo>
                  <a:lnTo>
                    <a:pt x="3739" y="5644"/>
                  </a:lnTo>
                  <a:cubicBezTo>
                    <a:pt x="3001" y="5644"/>
                    <a:pt x="2382" y="5049"/>
                    <a:pt x="2382" y="4287"/>
                  </a:cubicBezTo>
                  <a:lnTo>
                    <a:pt x="2382" y="2405"/>
                  </a:lnTo>
                  <a:cubicBezTo>
                    <a:pt x="2382" y="2262"/>
                    <a:pt x="2501" y="2167"/>
                    <a:pt x="2644" y="2167"/>
                  </a:cubicBezTo>
                  <a:cubicBezTo>
                    <a:pt x="2906" y="2207"/>
                    <a:pt x="3194" y="2231"/>
                    <a:pt x="3488" y="2231"/>
                  </a:cubicBezTo>
                  <a:cubicBezTo>
                    <a:pt x="4075" y="2231"/>
                    <a:pt x="4684" y="2135"/>
                    <a:pt x="5144" y="1881"/>
                  </a:cubicBezTo>
                  <a:close/>
                  <a:moveTo>
                    <a:pt x="4477" y="5906"/>
                  </a:moveTo>
                  <a:lnTo>
                    <a:pt x="4477" y="6406"/>
                  </a:lnTo>
                  <a:lnTo>
                    <a:pt x="4406" y="6859"/>
                  </a:lnTo>
                  <a:cubicBezTo>
                    <a:pt x="4251" y="6954"/>
                    <a:pt x="4072" y="7002"/>
                    <a:pt x="3894" y="7002"/>
                  </a:cubicBezTo>
                  <a:cubicBezTo>
                    <a:pt x="3715" y="7002"/>
                    <a:pt x="3537" y="6954"/>
                    <a:pt x="3382" y="6859"/>
                  </a:cubicBezTo>
                  <a:lnTo>
                    <a:pt x="3287" y="6406"/>
                  </a:lnTo>
                  <a:lnTo>
                    <a:pt x="3287" y="5906"/>
                  </a:lnTo>
                  <a:cubicBezTo>
                    <a:pt x="3525" y="5954"/>
                    <a:pt x="3763" y="5978"/>
                    <a:pt x="4025" y="5978"/>
                  </a:cubicBezTo>
                  <a:cubicBezTo>
                    <a:pt x="4168" y="5954"/>
                    <a:pt x="4334" y="5954"/>
                    <a:pt x="4477" y="5906"/>
                  </a:cubicBezTo>
                  <a:close/>
                  <a:moveTo>
                    <a:pt x="3453" y="7216"/>
                  </a:moveTo>
                  <a:lnTo>
                    <a:pt x="3453" y="7216"/>
                  </a:lnTo>
                  <a:cubicBezTo>
                    <a:pt x="3596" y="7275"/>
                    <a:pt x="3745" y="7305"/>
                    <a:pt x="3894" y="7305"/>
                  </a:cubicBezTo>
                  <a:cubicBezTo>
                    <a:pt x="4043" y="7305"/>
                    <a:pt x="4192" y="7275"/>
                    <a:pt x="4334" y="7216"/>
                  </a:cubicBezTo>
                  <a:lnTo>
                    <a:pt x="4334" y="7216"/>
                  </a:lnTo>
                  <a:lnTo>
                    <a:pt x="3882" y="9669"/>
                  </a:lnTo>
                  <a:lnTo>
                    <a:pt x="3453" y="7216"/>
                  </a:lnTo>
                  <a:close/>
                  <a:moveTo>
                    <a:pt x="3001" y="6621"/>
                  </a:moveTo>
                  <a:lnTo>
                    <a:pt x="3644" y="10050"/>
                  </a:lnTo>
                  <a:lnTo>
                    <a:pt x="2286" y="8669"/>
                  </a:lnTo>
                  <a:lnTo>
                    <a:pt x="2477" y="8311"/>
                  </a:lnTo>
                  <a:cubicBezTo>
                    <a:pt x="2525" y="8240"/>
                    <a:pt x="2501" y="8145"/>
                    <a:pt x="2453" y="8097"/>
                  </a:cubicBezTo>
                  <a:lnTo>
                    <a:pt x="2453" y="8121"/>
                  </a:lnTo>
                  <a:lnTo>
                    <a:pt x="2096" y="7859"/>
                  </a:lnTo>
                  <a:lnTo>
                    <a:pt x="2382" y="6787"/>
                  </a:lnTo>
                  <a:lnTo>
                    <a:pt x="3001" y="6621"/>
                  </a:lnTo>
                  <a:close/>
                  <a:moveTo>
                    <a:pt x="4763" y="6597"/>
                  </a:moveTo>
                  <a:lnTo>
                    <a:pt x="5406" y="6787"/>
                  </a:lnTo>
                  <a:lnTo>
                    <a:pt x="5668" y="7835"/>
                  </a:lnTo>
                  <a:lnTo>
                    <a:pt x="5335" y="8097"/>
                  </a:lnTo>
                  <a:cubicBezTo>
                    <a:pt x="5263" y="8145"/>
                    <a:pt x="5239" y="8240"/>
                    <a:pt x="5287" y="8311"/>
                  </a:cubicBezTo>
                  <a:lnTo>
                    <a:pt x="5501" y="8645"/>
                  </a:lnTo>
                  <a:lnTo>
                    <a:pt x="4144" y="10050"/>
                  </a:lnTo>
                  <a:lnTo>
                    <a:pt x="4763" y="6597"/>
                  </a:lnTo>
                  <a:close/>
                  <a:moveTo>
                    <a:pt x="5739" y="6882"/>
                  </a:moveTo>
                  <a:lnTo>
                    <a:pt x="5739" y="6882"/>
                  </a:lnTo>
                  <a:cubicBezTo>
                    <a:pt x="6930" y="7240"/>
                    <a:pt x="6906" y="7216"/>
                    <a:pt x="6978" y="7240"/>
                  </a:cubicBezTo>
                  <a:cubicBezTo>
                    <a:pt x="6454" y="7692"/>
                    <a:pt x="6216" y="8383"/>
                    <a:pt x="6335" y="9073"/>
                  </a:cubicBezTo>
                  <a:lnTo>
                    <a:pt x="6335" y="10383"/>
                  </a:lnTo>
                  <a:lnTo>
                    <a:pt x="4263" y="10383"/>
                  </a:lnTo>
                  <a:lnTo>
                    <a:pt x="5787" y="8788"/>
                  </a:lnTo>
                  <a:cubicBezTo>
                    <a:pt x="5835" y="8740"/>
                    <a:pt x="5859" y="8645"/>
                    <a:pt x="5811" y="8597"/>
                  </a:cubicBezTo>
                  <a:lnTo>
                    <a:pt x="5620" y="8264"/>
                  </a:lnTo>
                  <a:lnTo>
                    <a:pt x="5954" y="8026"/>
                  </a:lnTo>
                  <a:cubicBezTo>
                    <a:pt x="6001" y="7978"/>
                    <a:pt x="6025" y="7930"/>
                    <a:pt x="6001" y="7859"/>
                  </a:cubicBezTo>
                  <a:lnTo>
                    <a:pt x="5739" y="6882"/>
                  </a:lnTo>
                  <a:close/>
                  <a:moveTo>
                    <a:pt x="6644" y="9835"/>
                  </a:moveTo>
                  <a:cubicBezTo>
                    <a:pt x="6787" y="10050"/>
                    <a:pt x="6978" y="10240"/>
                    <a:pt x="7216" y="10383"/>
                  </a:cubicBezTo>
                  <a:lnTo>
                    <a:pt x="6644" y="10383"/>
                  </a:lnTo>
                  <a:lnTo>
                    <a:pt x="6644" y="9835"/>
                  </a:lnTo>
                  <a:close/>
                  <a:moveTo>
                    <a:pt x="3215" y="0"/>
                  </a:moveTo>
                  <a:cubicBezTo>
                    <a:pt x="2882" y="0"/>
                    <a:pt x="2525" y="119"/>
                    <a:pt x="2239" y="310"/>
                  </a:cubicBezTo>
                  <a:cubicBezTo>
                    <a:pt x="2167" y="357"/>
                    <a:pt x="2144" y="453"/>
                    <a:pt x="2191" y="524"/>
                  </a:cubicBezTo>
                  <a:cubicBezTo>
                    <a:pt x="2222" y="570"/>
                    <a:pt x="2273" y="596"/>
                    <a:pt x="2324" y="596"/>
                  </a:cubicBezTo>
                  <a:cubicBezTo>
                    <a:pt x="2352" y="596"/>
                    <a:pt x="2380" y="589"/>
                    <a:pt x="2405" y="572"/>
                  </a:cubicBezTo>
                  <a:cubicBezTo>
                    <a:pt x="2644" y="405"/>
                    <a:pt x="2929" y="334"/>
                    <a:pt x="3215" y="334"/>
                  </a:cubicBezTo>
                  <a:lnTo>
                    <a:pt x="4430" y="334"/>
                  </a:lnTo>
                  <a:cubicBezTo>
                    <a:pt x="4715" y="334"/>
                    <a:pt x="4930" y="572"/>
                    <a:pt x="4930" y="834"/>
                  </a:cubicBezTo>
                  <a:lnTo>
                    <a:pt x="4930" y="1643"/>
                  </a:lnTo>
                  <a:cubicBezTo>
                    <a:pt x="4434" y="1841"/>
                    <a:pt x="3916" y="1937"/>
                    <a:pt x="3391" y="1937"/>
                  </a:cubicBezTo>
                  <a:cubicBezTo>
                    <a:pt x="3159" y="1937"/>
                    <a:pt x="2925" y="1918"/>
                    <a:pt x="2691" y="1881"/>
                  </a:cubicBezTo>
                  <a:cubicBezTo>
                    <a:pt x="2667" y="1877"/>
                    <a:pt x="2642" y="1875"/>
                    <a:pt x="2616" y="1875"/>
                  </a:cubicBezTo>
                  <a:cubicBezTo>
                    <a:pt x="2493" y="1875"/>
                    <a:pt x="2361" y="1922"/>
                    <a:pt x="2263" y="2001"/>
                  </a:cubicBezTo>
                  <a:cubicBezTo>
                    <a:pt x="2120" y="2167"/>
                    <a:pt x="2048" y="2382"/>
                    <a:pt x="2096" y="2596"/>
                  </a:cubicBezTo>
                  <a:cubicBezTo>
                    <a:pt x="1953" y="2596"/>
                    <a:pt x="1834" y="2596"/>
                    <a:pt x="1715" y="2644"/>
                  </a:cubicBezTo>
                  <a:lnTo>
                    <a:pt x="1715" y="1858"/>
                  </a:lnTo>
                  <a:cubicBezTo>
                    <a:pt x="1715" y="1548"/>
                    <a:pt x="1810" y="1262"/>
                    <a:pt x="1977" y="1024"/>
                  </a:cubicBezTo>
                  <a:cubicBezTo>
                    <a:pt x="2045" y="889"/>
                    <a:pt x="1944" y="765"/>
                    <a:pt x="1837" y="765"/>
                  </a:cubicBezTo>
                  <a:cubicBezTo>
                    <a:pt x="1794" y="765"/>
                    <a:pt x="1749" y="786"/>
                    <a:pt x="1715" y="834"/>
                  </a:cubicBezTo>
                  <a:cubicBezTo>
                    <a:pt x="1501" y="1143"/>
                    <a:pt x="1405" y="1500"/>
                    <a:pt x="1405" y="1858"/>
                  </a:cubicBezTo>
                  <a:lnTo>
                    <a:pt x="1405" y="2882"/>
                  </a:lnTo>
                  <a:cubicBezTo>
                    <a:pt x="1286" y="3120"/>
                    <a:pt x="1334" y="3287"/>
                    <a:pt x="1310" y="3548"/>
                  </a:cubicBezTo>
                  <a:cubicBezTo>
                    <a:pt x="1310" y="3882"/>
                    <a:pt x="1596" y="4168"/>
                    <a:pt x="1929" y="4168"/>
                  </a:cubicBezTo>
                  <a:lnTo>
                    <a:pt x="2120" y="4168"/>
                  </a:lnTo>
                  <a:lnTo>
                    <a:pt x="2120" y="4311"/>
                  </a:lnTo>
                  <a:cubicBezTo>
                    <a:pt x="2120" y="4930"/>
                    <a:pt x="2453" y="5501"/>
                    <a:pt x="3001" y="5787"/>
                  </a:cubicBezTo>
                  <a:lnTo>
                    <a:pt x="3001" y="6335"/>
                  </a:lnTo>
                  <a:lnTo>
                    <a:pt x="786" y="6954"/>
                  </a:lnTo>
                  <a:cubicBezTo>
                    <a:pt x="334" y="7097"/>
                    <a:pt x="24" y="7502"/>
                    <a:pt x="24" y="7978"/>
                  </a:cubicBezTo>
                  <a:lnTo>
                    <a:pt x="24" y="8288"/>
                  </a:lnTo>
                  <a:cubicBezTo>
                    <a:pt x="24" y="8359"/>
                    <a:pt x="95" y="8430"/>
                    <a:pt x="167" y="8430"/>
                  </a:cubicBezTo>
                  <a:cubicBezTo>
                    <a:pt x="179" y="8434"/>
                    <a:pt x="192" y="8435"/>
                    <a:pt x="203" y="8435"/>
                  </a:cubicBezTo>
                  <a:cubicBezTo>
                    <a:pt x="280" y="8435"/>
                    <a:pt x="334" y="8370"/>
                    <a:pt x="334" y="8288"/>
                  </a:cubicBezTo>
                  <a:lnTo>
                    <a:pt x="334" y="7978"/>
                  </a:lnTo>
                  <a:cubicBezTo>
                    <a:pt x="334" y="7645"/>
                    <a:pt x="548" y="7359"/>
                    <a:pt x="881" y="7264"/>
                  </a:cubicBezTo>
                  <a:lnTo>
                    <a:pt x="2048" y="6930"/>
                  </a:lnTo>
                  <a:lnTo>
                    <a:pt x="1786" y="7906"/>
                  </a:lnTo>
                  <a:cubicBezTo>
                    <a:pt x="1762" y="7954"/>
                    <a:pt x="1786" y="8026"/>
                    <a:pt x="1834" y="8073"/>
                  </a:cubicBezTo>
                  <a:lnTo>
                    <a:pt x="2167" y="8311"/>
                  </a:lnTo>
                  <a:lnTo>
                    <a:pt x="1977" y="8621"/>
                  </a:lnTo>
                  <a:cubicBezTo>
                    <a:pt x="1929" y="8692"/>
                    <a:pt x="1953" y="8764"/>
                    <a:pt x="2001" y="8811"/>
                  </a:cubicBezTo>
                  <a:lnTo>
                    <a:pt x="3525" y="10407"/>
                  </a:lnTo>
                  <a:lnTo>
                    <a:pt x="1405" y="10407"/>
                  </a:lnTo>
                  <a:lnTo>
                    <a:pt x="1405" y="8907"/>
                  </a:lnTo>
                  <a:cubicBezTo>
                    <a:pt x="1405" y="8835"/>
                    <a:pt x="1358" y="8764"/>
                    <a:pt x="1262" y="8764"/>
                  </a:cubicBezTo>
                  <a:cubicBezTo>
                    <a:pt x="1250" y="8761"/>
                    <a:pt x="1238" y="8759"/>
                    <a:pt x="1226" y="8759"/>
                  </a:cubicBezTo>
                  <a:cubicBezTo>
                    <a:pt x="1150" y="8759"/>
                    <a:pt x="1096" y="8824"/>
                    <a:pt x="1096" y="8907"/>
                  </a:cubicBezTo>
                  <a:lnTo>
                    <a:pt x="1096" y="10407"/>
                  </a:lnTo>
                  <a:lnTo>
                    <a:pt x="310" y="10407"/>
                  </a:lnTo>
                  <a:lnTo>
                    <a:pt x="310" y="8978"/>
                  </a:lnTo>
                  <a:cubicBezTo>
                    <a:pt x="310" y="8883"/>
                    <a:pt x="262" y="8811"/>
                    <a:pt x="191" y="8811"/>
                  </a:cubicBezTo>
                  <a:cubicBezTo>
                    <a:pt x="95" y="8811"/>
                    <a:pt x="0" y="8883"/>
                    <a:pt x="0" y="8954"/>
                  </a:cubicBezTo>
                  <a:lnTo>
                    <a:pt x="0" y="10550"/>
                  </a:lnTo>
                  <a:cubicBezTo>
                    <a:pt x="0" y="10645"/>
                    <a:pt x="72" y="10717"/>
                    <a:pt x="167" y="10717"/>
                  </a:cubicBezTo>
                  <a:lnTo>
                    <a:pt x="8264" y="10717"/>
                  </a:lnTo>
                  <a:cubicBezTo>
                    <a:pt x="8669" y="10645"/>
                    <a:pt x="9074" y="10526"/>
                    <a:pt x="9431" y="10336"/>
                  </a:cubicBezTo>
                  <a:cubicBezTo>
                    <a:pt x="9502" y="10288"/>
                    <a:pt x="9526" y="10169"/>
                    <a:pt x="9455" y="10121"/>
                  </a:cubicBezTo>
                  <a:cubicBezTo>
                    <a:pt x="9424" y="10075"/>
                    <a:pt x="9373" y="10049"/>
                    <a:pt x="9322" y="10049"/>
                  </a:cubicBezTo>
                  <a:cubicBezTo>
                    <a:pt x="9294" y="10049"/>
                    <a:pt x="9266" y="10057"/>
                    <a:pt x="9240" y="10074"/>
                  </a:cubicBezTo>
                  <a:cubicBezTo>
                    <a:pt x="8913" y="10322"/>
                    <a:pt x="8572" y="10429"/>
                    <a:pt x="8246" y="10429"/>
                  </a:cubicBezTo>
                  <a:cubicBezTo>
                    <a:pt x="6984" y="10429"/>
                    <a:pt x="5970" y="8819"/>
                    <a:pt x="7049" y="7645"/>
                  </a:cubicBezTo>
                  <a:cubicBezTo>
                    <a:pt x="7401" y="7256"/>
                    <a:pt x="7821" y="7091"/>
                    <a:pt x="8231" y="7091"/>
                  </a:cubicBezTo>
                  <a:cubicBezTo>
                    <a:pt x="9378" y="7091"/>
                    <a:pt x="10441" y="8376"/>
                    <a:pt x="9669" y="9621"/>
                  </a:cubicBezTo>
                  <a:cubicBezTo>
                    <a:pt x="9621" y="9693"/>
                    <a:pt x="9645" y="9788"/>
                    <a:pt x="9717" y="9835"/>
                  </a:cubicBezTo>
                  <a:cubicBezTo>
                    <a:pt x="9742" y="9852"/>
                    <a:pt x="9770" y="9860"/>
                    <a:pt x="9798" y="9860"/>
                  </a:cubicBezTo>
                  <a:cubicBezTo>
                    <a:pt x="9849" y="9860"/>
                    <a:pt x="9900" y="9834"/>
                    <a:pt x="9931" y="9788"/>
                  </a:cubicBezTo>
                  <a:cubicBezTo>
                    <a:pt x="10717" y="8478"/>
                    <a:pt x="9788" y="6811"/>
                    <a:pt x="8264" y="6787"/>
                  </a:cubicBezTo>
                  <a:lnTo>
                    <a:pt x="8264" y="6763"/>
                  </a:lnTo>
                  <a:cubicBezTo>
                    <a:pt x="7907" y="6763"/>
                    <a:pt x="7573" y="6859"/>
                    <a:pt x="7264" y="7049"/>
                  </a:cubicBezTo>
                  <a:cubicBezTo>
                    <a:pt x="7025" y="6906"/>
                    <a:pt x="6978" y="6930"/>
                    <a:pt x="4787" y="6287"/>
                  </a:cubicBezTo>
                  <a:lnTo>
                    <a:pt x="4787" y="5763"/>
                  </a:lnTo>
                  <a:cubicBezTo>
                    <a:pt x="5311" y="5477"/>
                    <a:pt x="5668" y="4287"/>
                    <a:pt x="5668" y="4287"/>
                  </a:cubicBezTo>
                  <a:lnTo>
                    <a:pt x="5668" y="4120"/>
                  </a:lnTo>
                  <a:lnTo>
                    <a:pt x="5835" y="4120"/>
                  </a:lnTo>
                  <a:cubicBezTo>
                    <a:pt x="6168" y="4120"/>
                    <a:pt x="6454" y="3858"/>
                    <a:pt x="6478" y="3525"/>
                  </a:cubicBezTo>
                  <a:cubicBezTo>
                    <a:pt x="6454" y="3287"/>
                    <a:pt x="6525" y="3072"/>
                    <a:pt x="6359" y="2858"/>
                  </a:cubicBezTo>
                  <a:lnTo>
                    <a:pt x="6359" y="1596"/>
                  </a:lnTo>
                  <a:cubicBezTo>
                    <a:pt x="6335" y="857"/>
                    <a:pt x="5739" y="286"/>
                    <a:pt x="5001" y="262"/>
                  </a:cubicBezTo>
                  <a:cubicBezTo>
                    <a:pt x="4858" y="95"/>
                    <a:pt x="4644" y="0"/>
                    <a:pt x="4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4"/>
            <p:cNvSpPr/>
            <p:nvPr/>
          </p:nvSpPr>
          <p:spPr>
            <a:xfrm>
              <a:off x="2704807" y="3530520"/>
              <a:ext cx="75980" cy="75208"/>
            </a:xfrm>
            <a:custGeom>
              <a:avLst/>
              <a:gdLst/>
              <a:ahLst/>
              <a:cxnLst/>
              <a:rect l="l" t="t" r="r" b="b"/>
              <a:pathLst>
                <a:path w="2263" h="2240" extrusionOk="0">
                  <a:moveTo>
                    <a:pt x="1310" y="310"/>
                  </a:moveTo>
                  <a:lnTo>
                    <a:pt x="1310" y="787"/>
                  </a:lnTo>
                  <a:cubicBezTo>
                    <a:pt x="1310" y="882"/>
                    <a:pt x="1382" y="953"/>
                    <a:pt x="1453" y="953"/>
                  </a:cubicBezTo>
                  <a:lnTo>
                    <a:pt x="1953" y="953"/>
                  </a:lnTo>
                  <a:lnTo>
                    <a:pt x="1953" y="1287"/>
                  </a:lnTo>
                  <a:lnTo>
                    <a:pt x="1453" y="1287"/>
                  </a:lnTo>
                  <a:cubicBezTo>
                    <a:pt x="1382" y="1287"/>
                    <a:pt x="1310" y="1358"/>
                    <a:pt x="1310" y="1454"/>
                  </a:cubicBezTo>
                  <a:lnTo>
                    <a:pt x="1310" y="1930"/>
                  </a:lnTo>
                  <a:lnTo>
                    <a:pt x="977" y="1930"/>
                  </a:lnTo>
                  <a:lnTo>
                    <a:pt x="977" y="1454"/>
                  </a:lnTo>
                  <a:cubicBezTo>
                    <a:pt x="977" y="1358"/>
                    <a:pt x="905" y="1287"/>
                    <a:pt x="810" y="1287"/>
                  </a:cubicBezTo>
                  <a:lnTo>
                    <a:pt x="310" y="1287"/>
                  </a:lnTo>
                  <a:lnTo>
                    <a:pt x="310" y="953"/>
                  </a:lnTo>
                  <a:lnTo>
                    <a:pt x="810" y="953"/>
                  </a:lnTo>
                  <a:cubicBezTo>
                    <a:pt x="905" y="953"/>
                    <a:pt x="977" y="882"/>
                    <a:pt x="977" y="787"/>
                  </a:cubicBezTo>
                  <a:lnTo>
                    <a:pt x="977" y="310"/>
                  </a:lnTo>
                  <a:close/>
                  <a:moveTo>
                    <a:pt x="810" y="1"/>
                  </a:moveTo>
                  <a:cubicBezTo>
                    <a:pt x="715" y="1"/>
                    <a:pt x="644" y="72"/>
                    <a:pt x="667" y="144"/>
                  </a:cubicBezTo>
                  <a:lnTo>
                    <a:pt x="667" y="644"/>
                  </a:lnTo>
                  <a:lnTo>
                    <a:pt x="167" y="644"/>
                  </a:lnTo>
                  <a:cubicBezTo>
                    <a:pt x="72" y="644"/>
                    <a:pt x="1" y="715"/>
                    <a:pt x="1" y="811"/>
                  </a:cubicBezTo>
                  <a:lnTo>
                    <a:pt x="1" y="1454"/>
                  </a:lnTo>
                  <a:cubicBezTo>
                    <a:pt x="1" y="1525"/>
                    <a:pt x="72" y="1596"/>
                    <a:pt x="167" y="1596"/>
                  </a:cubicBezTo>
                  <a:lnTo>
                    <a:pt x="667" y="1596"/>
                  </a:lnTo>
                  <a:lnTo>
                    <a:pt x="667" y="2097"/>
                  </a:lnTo>
                  <a:cubicBezTo>
                    <a:pt x="644" y="2168"/>
                    <a:pt x="715" y="2239"/>
                    <a:pt x="810" y="2239"/>
                  </a:cubicBezTo>
                  <a:lnTo>
                    <a:pt x="1453" y="2239"/>
                  </a:lnTo>
                  <a:cubicBezTo>
                    <a:pt x="1548" y="2239"/>
                    <a:pt x="1620" y="2168"/>
                    <a:pt x="1620" y="2097"/>
                  </a:cubicBezTo>
                  <a:lnTo>
                    <a:pt x="1620" y="1596"/>
                  </a:lnTo>
                  <a:lnTo>
                    <a:pt x="2096" y="1596"/>
                  </a:lnTo>
                  <a:cubicBezTo>
                    <a:pt x="2191" y="1596"/>
                    <a:pt x="2263" y="1525"/>
                    <a:pt x="2263" y="1454"/>
                  </a:cubicBezTo>
                  <a:lnTo>
                    <a:pt x="2263" y="811"/>
                  </a:lnTo>
                  <a:cubicBezTo>
                    <a:pt x="2263" y="715"/>
                    <a:pt x="2191" y="644"/>
                    <a:pt x="2096" y="644"/>
                  </a:cubicBezTo>
                  <a:lnTo>
                    <a:pt x="1620" y="644"/>
                  </a:lnTo>
                  <a:lnTo>
                    <a:pt x="1620" y="144"/>
                  </a:lnTo>
                  <a:cubicBezTo>
                    <a:pt x="1620" y="72"/>
                    <a:pt x="1548"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 name="Google Shape;1572;p64"/>
          <p:cNvSpPr/>
          <p:nvPr/>
        </p:nvSpPr>
        <p:spPr>
          <a:xfrm>
            <a:off x="3242108" y="3307448"/>
            <a:ext cx="358245" cy="293681"/>
          </a:xfrm>
          <a:custGeom>
            <a:avLst/>
            <a:gdLst/>
            <a:ahLst/>
            <a:cxnLst/>
            <a:rect l="l" t="t" r="r" b="b"/>
            <a:pathLst>
              <a:path w="10670" h="8747" extrusionOk="0">
                <a:moveTo>
                  <a:pt x="10360" y="2501"/>
                </a:moveTo>
                <a:lnTo>
                  <a:pt x="10360" y="4811"/>
                </a:lnTo>
                <a:lnTo>
                  <a:pt x="10027" y="4811"/>
                </a:lnTo>
                <a:lnTo>
                  <a:pt x="10027" y="2501"/>
                </a:lnTo>
                <a:close/>
                <a:moveTo>
                  <a:pt x="644" y="5407"/>
                </a:moveTo>
                <a:lnTo>
                  <a:pt x="644" y="7717"/>
                </a:lnTo>
                <a:lnTo>
                  <a:pt x="310" y="7717"/>
                </a:lnTo>
                <a:lnTo>
                  <a:pt x="310" y="5407"/>
                </a:lnTo>
                <a:close/>
                <a:moveTo>
                  <a:pt x="3025" y="1"/>
                </a:moveTo>
                <a:cubicBezTo>
                  <a:pt x="2406" y="1"/>
                  <a:pt x="1835" y="215"/>
                  <a:pt x="1358" y="596"/>
                </a:cubicBezTo>
                <a:cubicBezTo>
                  <a:pt x="1223" y="692"/>
                  <a:pt x="1322" y="867"/>
                  <a:pt x="1453" y="867"/>
                </a:cubicBezTo>
                <a:cubicBezTo>
                  <a:pt x="1484" y="867"/>
                  <a:pt x="1517" y="857"/>
                  <a:pt x="1549" y="834"/>
                </a:cubicBezTo>
                <a:cubicBezTo>
                  <a:pt x="1931" y="520"/>
                  <a:pt x="2419" y="332"/>
                  <a:pt x="2933" y="332"/>
                </a:cubicBezTo>
                <a:cubicBezTo>
                  <a:pt x="2964" y="332"/>
                  <a:pt x="2995" y="333"/>
                  <a:pt x="3025" y="334"/>
                </a:cubicBezTo>
                <a:cubicBezTo>
                  <a:pt x="3044" y="334"/>
                  <a:pt x="3062" y="333"/>
                  <a:pt x="3080" y="333"/>
                </a:cubicBezTo>
                <a:cubicBezTo>
                  <a:pt x="4012" y="333"/>
                  <a:pt x="4865" y="923"/>
                  <a:pt x="5192" y="1811"/>
                </a:cubicBezTo>
                <a:cubicBezTo>
                  <a:pt x="5216" y="1882"/>
                  <a:pt x="5282" y="1918"/>
                  <a:pt x="5347" y="1918"/>
                </a:cubicBezTo>
                <a:cubicBezTo>
                  <a:pt x="5413" y="1918"/>
                  <a:pt x="5478" y="1882"/>
                  <a:pt x="5502" y="1811"/>
                </a:cubicBezTo>
                <a:cubicBezTo>
                  <a:pt x="5902" y="811"/>
                  <a:pt x="6794" y="330"/>
                  <a:pt x="7682" y="330"/>
                </a:cubicBezTo>
                <a:cubicBezTo>
                  <a:pt x="8699" y="330"/>
                  <a:pt x="9712" y="960"/>
                  <a:pt x="9979" y="2168"/>
                </a:cubicBezTo>
                <a:lnTo>
                  <a:pt x="9336" y="2168"/>
                </a:lnTo>
                <a:lnTo>
                  <a:pt x="9146" y="1906"/>
                </a:lnTo>
                <a:cubicBezTo>
                  <a:pt x="8979" y="1656"/>
                  <a:pt x="8686" y="1516"/>
                  <a:pt x="8392" y="1516"/>
                </a:cubicBezTo>
                <a:cubicBezTo>
                  <a:pt x="8350" y="1516"/>
                  <a:pt x="8307" y="1519"/>
                  <a:pt x="8265" y="1525"/>
                </a:cubicBezTo>
                <a:cubicBezTo>
                  <a:pt x="8169" y="1525"/>
                  <a:pt x="8098" y="1596"/>
                  <a:pt x="8098" y="1668"/>
                </a:cubicBezTo>
                <a:cubicBezTo>
                  <a:pt x="8098" y="1763"/>
                  <a:pt x="8169" y="1834"/>
                  <a:pt x="8265" y="1834"/>
                </a:cubicBezTo>
                <a:cubicBezTo>
                  <a:pt x="8305" y="1826"/>
                  <a:pt x="8346" y="1822"/>
                  <a:pt x="8387" y="1822"/>
                </a:cubicBezTo>
                <a:cubicBezTo>
                  <a:pt x="8582" y="1822"/>
                  <a:pt x="8769" y="1915"/>
                  <a:pt x="8907" y="2073"/>
                </a:cubicBezTo>
                <a:lnTo>
                  <a:pt x="9098" y="2382"/>
                </a:lnTo>
                <a:cubicBezTo>
                  <a:pt x="9146" y="2454"/>
                  <a:pt x="9241" y="2501"/>
                  <a:pt x="9312" y="2501"/>
                </a:cubicBezTo>
                <a:lnTo>
                  <a:pt x="9741" y="2501"/>
                </a:lnTo>
                <a:lnTo>
                  <a:pt x="9741" y="4787"/>
                </a:lnTo>
                <a:lnTo>
                  <a:pt x="6050" y="4787"/>
                </a:lnTo>
                <a:cubicBezTo>
                  <a:pt x="5835" y="4787"/>
                  <a:pt x="5835" y="4454"/>
                  <a:pt x="6050" y="4454"/>
                </a:cubicBezTo>
                <a:lnTo>
                  <a:pt x="7240" y="4454"/>
                </a:lnTo>
                <a:cubicBezTo>
                  <a:pt x="7336" y="4454"/>
                  <a:pt x="7383" y="4406"/>
                  <a:pt x="7407" y="4311"/>
                </a:cubicBezTo>
                <a:cubicBezTo>
                  <a:pt x="7407" y="4216"/>
                  <a:pt x="7336" y="4144"/>
                  <a:pt x="7240" y="4144"/>
                </a:cubicBezTo>
                <a:lnTo>
                  <a:pt x="6026" y="4144"/>
                </a:lnTo>
                <a:lnTo>
                  <a:pt x="6026" y="4168"/>
                </a:lnTo>
                <a:lnTo>
                  <a:pt x="5407" y="4168"/>
                </a:lnTo>
                <a:cubicBezTo>
                  <a:pt x="5264" y="4168"/>
                  <a:pt x="5169" y="4002"/>
                  <a:pt x="5240" y="3882"/>
                </a:cubicBezTo>
                <a:cubicBezTo>
                  <a:pt x="5288" y="3835"/>
                  <a:pt x="5335" y="3811"/>
                  <a:pt x="5383" y="3811"/>
                </a:cubicBezTo>
                <a:lnTo>
                  <a:pt x="7240" y="3811"/>
                </a:lnTo>
                <a:cubicBezTo>
                  <a:pt x="7312" y="3811"/>
                  <a:pt x="7383" y="3763"/>
                  <a:pt x="7407" y="3716"/>
                </a:cubicBezTo>
                <a:cubicBezTo>
                  <a:pt x="7455" y="3597"/>
                  <a:pt x="7360" y="3478"/>
                  <a:pt x="7240" y="3478"/>
                </a:cubicBezTo>
                <a:lnTo>
                  <a:pt x="5407" y="3478"/>
                </a:lnTo>
                <a:lnTo>
                  <a:pt x="5407" y="3501"/>
                </a:lnTo>
                <a:lnTo>
                  <a:pt x="4954" y="3501"/>
                </a:lnTo>
                <a:cubicBezTo>
                  <a:pt x="4883" y="3501"/>
                  <a:pt x="4811" y="3454"/>
                  <a:pt x="4788" y="3382"/>
                </a:cubicBezTo>
                <a:cubicBezTo>
                  <a:pt x="4764" y="3263"/>
                  <a:pt x="4835" y="3144"/>
                  <a:pt x="4954" y="3144"/>
                </a:cubicBezTo>
                <a:lnTo>
                  <a:pt x="7240" y="3144"/>
                </a:lnTo>
                <a:cubicBezTo>
                  <a:pt x="7336" y="3144"/>
                  <a:pt x="7407" y="3073"/>
                  <a:pt x="7407" y="3001"/>
                </a:cubicBezTo>
                <a:cubicBezTo>
                  <a:pt x="7431" y="2906"/>
                  <a:pt x="7336" y="2835"/>
                  <a:pt x="7264" y="2835"/>
                </a:cubicBezTo>
                <a:lnTo>
                  <a:pt x="5407" y="2835"/>
                </a:lnTo>
                <a:cubicBezTo>
                  <a:pt x="5312" y="2835"/>
                  <a:pt x="5240" y="2739"/>
                  <a:pt x="5240" y="2644"/>
                </a:cubicBezTo>
                <a:cubicBezTo>
                  <a:pt x="5264" y="2549"/>
                  <a:pt x="5335" y="2501"/>
                  <a:pt x="5431" y="2501"/>
                </a:cubicBezTo>
                <a:lnTo>
                  <a:pt x="7598" y="2501"/>
                </a:lnTo>
                <a:cubicBezTo>
                  <a:pt x="7669" y="2501"/>
                  <a:pt x="7764" y="2430"/>
                  <a:pt x="7764" y="2335"/>
                </a:cubicBezTo>
                <a:cubicBezTo>
                  <a:pt x="7764" y="2263"/>
                  <a:pt x="7693" y="2192"/>
                  <a:pt x="7598" y="2192"/>
                </a:cubicBezTo>
                <a:lnTo>
                  <a:pt x="6907" y="2192"/>
                </a:lnTo>
                <a:cubicBezTo>
                  <a:pt x="6812" y="2192"/>
                  <a:pt x="6669" y="2144"/>
                  <a:pt x="6621" y="1882"/>
                </a:cubicBezTo>
                <a:cubicBezTo>
                  <a:pt x="6621" y="1865"/>
                  <a:pt x="6621" y="1848"/>
                  <a:pt x="6630" y="1848"/>
                </a:cubicBezTo>
                <a:cubicBezTo>
                  <a:pt x="6633" y="1848"/>
                  <a:pt x="6638" y="1851"/>
                  <a:pt x="6645" y="1858"/>
                </a:cubicBezTo>
                <a:lnTo>
                  <a:pt x="7550" y="1858"/>
                </a:lnTo>
                <a:cubicBezTo>
                  <a:pt x="7622" y="1858"/>
                  <a:pt x="7693" y="1787"/>
                  <a:pt x="7717" y="1715"/>
                </a:cubicBezTo>
                <a:cubicBezTo>
                  <a:pt x="7717" y="1620"/>
                  <a:pt x="7645" y="1525"/>
                  <a:pt x="7550" y="1525"/>
                </a:cubicBezTo>
                <a:lnTo>
                  <a:pt x="6669" y="1525"/>
                </a:lnTo>
                <a:cubicBezTo>
                  <a:pt x="6455" y="1525"/>
                  <a:pt x="6288" y="1739"/>
                  <a:pt x="6312" y="1953"/>
                </a:cubicBezTo>
                <a:cubicBezTo>
                  <a:pt x="6336" y="2025"/>
                  <a:pt x="6359" y="2096"/>
                  <a:pt x="6407" y="2192"/>
                </a:cubicBezTo>
                <a:lnTo>
                  <a:pt x="5407" y="2192"/>
                </a:lnTo>
                <a:cubicBezTo>
                  <a:pt x="5169" y="2596"/>
                  <a:pt x="4859" y="2977"/>
                  <a:pt x="4478" y="3311"/>
                </a:cubicBezTo>
                <a:cubicBezTo>
                  <a:pt x="4478" y="3573"/>
                  <a:pt x="4692" y="3787"/>
                  <a:pt x="4954" y="3811"/>
                </a:cubicBezTo>
                <a:cubicBezTo>
                  <a:pt x="4930" y="3859"/>
                  <a:pt x="4907" y="3906"/>
                  <a:pt x="4907" y="3978"/>
                </a:cubicBezTo>
                <a:cubicBezTo>
                  <a:pt x="4907" y="4097"/>
                  <a:pt x="4978" y="4216"/>
                  <a:pt x="5050" y="4311"/>
                </a:cubicBezTo>
                <a:cubicBezTo>
                  <a:pt x="5145" y="4406"/>
                  <a:pt x="5264" y="4454"/>
                  <a:pt x="5407" y="4454"/>
                </a:cubicBezTo>
                <a:lnTo>
                  <a:pt x="5597" y="4454"/>
                </a:lnTo>
                <a:cubicBezTo>
                  <a:pt x="5573" y="4502"/>
                  <a:pt x="5573" y="4573"/>
                  <a:pt x="5550" y="4621"/>
                </a:cubicBezTo>
                <a:cubicBezTo>
                  <a:pt x="5550" y="4883"/>
                  <a:pt x="5764" y="5097"/>
                  <a:pt x="6026" y="5097"/>
                </a:cubicBezTo>
                <a:lnTo>
                  <a:pt x="8598" y="5097"/>
                </a:lnTo>
                <a:lnTo>
                  <a:pt x="5312" y="8383"/>
                </a:lnTo>
                <a:lnTo>
                  <a:pt x="4883" y="7931"/>
                </a:lnTo>
                <a:cubicBezTo>
                  <a:pt x="5002" y="7836"/>
                  <a:pt x="5073" y="7693"/>
                  <a:pt x="5073" y="7550"/>
                </a:cubicBezTo>
                <a:cubicBezTo>
                  <a:pt x="5073" y="7478"/>
                  <a:pt x="5073" y="7431"/>
                  <a:pt x="5050" y="7359"/>
                </a:cubicBezTo>
                <a:lnTo>
                  <a:pt x="5240" y="7359"/>
                </a:lnTo>
                <a:cubicBezTo>
                  <a:pt x="5478" y="6931"/>
                  <a:pt x="5788" y="6550"/>
                  <a:pt x="6169" y="6240"/>
                </a:cubicBezTo>
                <a:cubicBezTo>
                  <a:pt x="5788" y="5907"/>
                  <a:pt x="5478" y="5526"/>
                  <a:pt x="5240" y="5097"/>
                </a:cubicBezTo>
                <a:lnTo>
                  <a:pt x="4264" y="5097"/>
                </a:lnTo>
                <a:cubicBezTo>
                  <a:pt x="4287" y="5026"/>
                  <a:pt x="4311" y="4930"/>
                  <a:pt x="4335" y="4859"/>
                </a:cubicBezTo>
                <a:cubicBezTo>
                  <a:pt x="4383" y="4645"/>
                  <a:pt x="4216" y="4454"/>
                  <a:pt x="4002" y="4454"/>
                </a:cubicBezTo>
                <a:lnTo>
                  <a:pt x="2216" y="4454"/>
                </a:lnTo>
                <a:cubicBezTo>
                  <a:pt x="1977" y="4454"/>
                  <a:pt x="1763" y="4525"/>
                  <a:pt x="1620" y="4692"/>
                </a:cubicBezTo>
                <a:lnTo>
                  <a:pt x="1287" y="4359"/>
                </a:lnTo>
                <a:cubicBezTo>
                  <a:pt x="477" y="3549"/>
                  <a:pt x="382" y="2287"/>
                  <a:pt x="1073" y="1358"/>
                </a:cubicBezTo>
                <a:cubicBezTo>
                  <a:pt x="1159" y="1237"/>
                  <a:pt x="1044" y="1103"/>
                  <a:pt x="929" y="1103"/>
                </a:cubicBezTo>
                <a:cubicBezTo>
                  <a:pt x="886" y="1103"/>
                  <a:pt x="843" y="1122"/>
                  <a:pt x="811" y="1168"/>
                </a:cubicBezTo>
                <a:cubicBezTo>
                  <a:pt x="49" y="2215"/>
                  <a:pt x="168" y="3668"/>
                  <a:pt x="1073" y="4573"/>
                </a:cubicBezTo>
                <a:lnTo>
                  <a:pt x="1430" y="4930"/>
                </a:lnTo>
                <a:lnTo>
                  <a:pt x="1311" y="5097"/>
                </a:lnTo>
                <a:lnTo>
                  <a:pt x="144" y="5097"/>
                </a:lnTo>
                <a:cubicBezTo>
                  <a:pt x="49" y="5097"/>
                  <a:pt x="1" y="5168"/>
                  <a:pt x="1" y="5240"/>
                </a:cubicBezTo>
                <a:lnTo>
                  <a:pt x="1" y="7883"/>
                </a:lnTo>
                <a:cubicBezTo>
                  <a:pt x="1" y="7955"/>
                  <a:pt x="72" y="8026"/>
                  <a:pt x="144" y="8026"/>
                </a:cubicBezTo>
                <a:lnTo>
                  <a:pt x="2239" y="8026"/>
                </a:lnTo>
                <a:cubicBezTo>
                  <a:pt x="2335" y="8026"/>
                  <a:pt x="2406" y="7979"/>
                  <a:pt x="2406" y="7907"/>
                </a:cubicBezTo>
                <a:cubicBezTo>
                  <a:pt x="2430" y="7812"/>
                  <a:pt x="2359" y="7717"/>
                  <a:pt x="2263" y="7717"/>
                </a:cubicBezTo>
                <a:lnTo>
                  <a:pt x="953" y="7717"/>
                </a:lnTo>
                <a:lnTo>
                  <a:pt x="953" y="5407"/>
                </a:lnTo>
                <a:lnTo>
                  <a:pt x="1358" y="5407"/>
                </a:lnTo>
                <a:cubicBezTo>
                  <a:pt x="1454" y="5407"/>
                  <a:pt x="1525" y="5359"/>
                  <a:pt x="1573" y="5287"/>
                </a:cubicBezTo>
                <a:lnTo>
                  <a:pt x="1763" y="5002"/>
                </a:lnTo>
                <a:cubicBezTo>
                  <a:pt x="1858" y="4835"/>
                  <a:pt x="2049" y="4764"/>
                  <a:pt x="2216" y="4740"/>
                </a:cubicBezTo>
                <a:lnTo>
                  <a:pt x="3978" y="4740"/>
                </a:lnTo>
                <a:cubicBezTo>
                  <a:pt x="4002" y="4764"/>
                  <a:pt x="4026" y="4764"/>
                  <a:pt x="4026" y="4787"/>
                </a:cubicBezTo>
                <a:cubicBezTo>
                  <a:pt x="3978" y="5049"/>
                  <a:pt x="3835" y="5097"/>
                  <a:pt x="3716" y="5097"/>
                </a:cubicBezTo>
                <a:lnTo>
                  <a:pt x="3049" y="5097"/>
                </a:lnTo>
                <a:cubicBezTo>
                  <a:pt x="2954" y="5097"/>
                  <a:pt x="2882" y="5145"/>
                  <a:pt x="2882" y="5240"/>
                </a:cubicBezTo>
                <a:cubicBezTo>
                  <a:pt x="2882" y="5335"/>
                  <a:pt x="2954" y="5407"/>
                  <a:pt x="3049" y="5407"/>
                </a:cubicBezTo>
                <a:lnTo>
                  <a:pt x="5216" y="5407"/>
                </a:lnTo>
                <a:cubicBezTo>
                  <a:pt x="5312" y="5407"/>
                  <a:pt x="5383" y="5478"/>
                  <a:pt x="5407" y="5549"/>
                </a:cubicBezTo>
                <a:cubicBezTo>
                  <a:pt x="5407" y="5645"/>
                  <a:pt x="5335" y="5740"/>
                  <a:pt x="5240" y="5740"/>
                </a:cubicBezTo>
                <a:lnTo>
                  <a:pt x="3383" y="5740"/>
                </a:lnTo>
                <a:cubicBezTo>
                  <a:pt x="3311" y="5740"/>
                  <a:pt x="3240" y="5788"/>
                  <a:pt x="3240" y="5883"/>
                </a:cubicBezTo>
                <a:cubicBezTo>
                  <a:pt x="3216" y="5978"/>
                  <a:pt x="3287" y="6050"/>
                  <a:pt x="3383" y="6050"/>
                </a:cubicBezTo>
                <a:lnTo>
                  <a:pt x="5693" y="6050"/>
                </a:lnTo>
                <a:cubicBezTo>
                  <a:pt x="5907" y="6050"/>
                  <a:pt x="5907" y="6383"/>
                  <a:pt x="5693" y="6383"/>
                </a:cubicBezTo>
                <a:lnTo>
                  <a:pt x="3383" y="6383"/>
                </a:lnTo>
                <a:cubicBezTo>
                  <a:pt x="3263" y="6383"/>
                  <a:pt x="3192" y="6502"/>
                  <a:pt x="3240" y="6621"/>
                </a:cubicBezTo>
                <a:cubicBezTo>
                  <a:pt x="3263" y="6693"/>
                  <a:pt x="3311" y="6716"/>
                  <a:pt x="3383" y="6716"/>
                </a:cubicBezTo>
                <a:lnTo>
                  <a:pt x="5240" y="6716"/>
                </a:lnTo>
                <a:cubicBezTo>
                  <a:pt x="5312" y="6716"/>
                  <a:pt x="5383" y="6764"/>
                  <a:pt x="5407" y="6835"/>
                </a:cubicBezTo>
                <a:cubicBezTo>
                  <a:pt x="5431" y="6954"/>
                  <a:pt x="5359" y="7050"/>
                  <a:pt x="5240" y="7050"/>
                </a:cubicBezTo>
                <a:lnTo>
                  <a:pt x="3383" y="7050"/>
                </a:lnTo>
                <a:cubicBezTo>
                  <a:pt x="3311" y="7050"/>
                  <a:pt x="3240" y="7121"/>
                  <a:pt x="3240" y="7216"/>
                </a:cubicBezTo>
                <a:cubicBezTo>
                  <a:pt x="3240" y="7288"/>
                  <a:pt x="3311" y="7359"/>
                  <a:pt x="3383" y="7359"/>
                </a:cubicBezTo>
                <a:lnTo>
                  <a:pt x="4597" y="7359"/>
                </a:lnTo>
                <a:cubicBezTo>
                  <a:pt x="4835" y="7359"/>
                  <a:pt x="4835" y="7693"/>
                  <a:pt x="4597" y="7693"/>
                </a:cubicBezTo>
                <a:lnTo>
                  <a:pt x="2930" y="7693"/>
                </a:lnTo>
                <a:cubicBezTo>
                  <a:pt x="2882" y="7693"/>
                  <a:pt x="2811" y="7740"/>
                  <a:pt x="2787" y="7788"/>
                </a:cubicBezTo>
                <a:cubicBezTo>
                  <a:pt x="2740" y="7907"/>
                  <a:pt x="2811" y="8026"/>
                  <a:pt x="2930" y="8026"/>
                </a:cubicBezTo>
                <a:lnTo>
                  <a:pt x="4549" y="8026"/>
                </a:lnTo>
                <a:lnTo>
                  <a:pt x="5216" y="8693"/>
                </a:lnTo>
                <a:cubicBezTo>
                  <a:pt x="5252" y="8729"/>
                  <a:pt x="5294" y="8747"/>
                  <a:pt x="5335" y="8747"/>
                </a:cubicBezTo>
                <a:cubicBezTo>
                  <a:pt x="5377" y="8747"/>
                  <a:pt x="5419" y="8729"/>
                  <a:pt x="5454" y="8693"/>
                </a:cubicBezTo>
                <a:cubicBezTo>
                  <a:pt x="9241" y="4906"/>
                  <a:pt x="9027" y="5145"/>
                  <a:pt x="9027" y="5121"/>
                </a:cubicBezTo>
                <a:lnTo>
                  <a:pt x="10527" y="5121"/>
                </a:lnTo>
                <a:cubicBezTo>
                  <a:pt x="10598" y="5121"/>
                  <a:pt x="10670" y="5049"/>
                  <a:pt x="10670" y="4954"/>
                </a:cubicBezTo>
                <a:lnTo>
                  <a:pt x="10670" y="2335"/>
                </a:lnTo>
                <a:cubicBezTo>
                  <a:pt x="10670" y="2252"/>
                  <a:pt x="10616" y="2187"/>
                  <a:pt x="10555" y="2187"/>
                </a:cubicBezTo>
                <a:cubicBezTo>
                  <a:pt x="10546" y="2187"/>
                  <a:pt x="10536" y="2188"/>
                  <a:pt x="10527" y="2192"/>
                </a:cubicBezTo>
                <a:lnTo>
                  <a:pt x="10289" y="2192"/>
                </a:lnTo>
                <a:cubicBezTo>
                  <a:pt x="10051" y="929"/>
                  <a:pt x="8955" y="25"/>
                  <a:pt x="7669" y="25"/>
                </a:cubicBezTo>
                <a:cubicBezTo>
                  <a:pt x="6717" y="25"/>
                  <a:pt x="5812" y="548"/>
                  <a:pt x="5359" y="1382"/>
                </a:cubicBezTo>
                <a:cubicBezTo>
                  <a:pt x="4883" y="525"/>
                  <a:pt x="3978" y="1"/>
                  <a:pt x="3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3" name="Google Shape;1573;p64"/>
          <p:cNvGrpSpPr/>
          <p:nvPr/>
        </p:nvGrpSpPr>
        <p:grpSpPr>
          <a:xfrm>
            <a:off x="4096860" y="3275485"/>
            <a:ext cx="207124" cy="358212"/>
            <a:chOff x="4096860" y="3275485"/>
            <a:chExt cx="207124" cy="358212"/>
          </a:xfrm>
        </p:grpSpPr>
        <p:sp>
          <p:nvSpPr>
            <p:cNvPr id="1574" name="Google Shape;1574;p64"/>
            <p:cNvSpPr/>
            <p:nvPr/>
          </p:nvSpPr>
          <p:spPr>
            <a:xfrm>
              <a:off x="4096860" y="3275485"/>
              <a:ext cx="207124" cy="358212"/>
            </a:xfrm>
            <a:custGeom>
              <a:avLst/>
              <a:gdLst/>
              <a:ahLst/>
              <a:cxnLst/>
              <a:rect l="l" t="t" r="r" b="b"/>
              <a:pathLst>
                <a:path w="6169" h="10669" extrusionOk="0">
                  <a:moveTo>
                    <a:pt x="5073" y="0"/>
                  </a:moveTo>
                  <a:cubicBezTo>
                    <a:pt x="4978" y="0"/>
                    <a:pt x="4906" y="72"/>
                    <a:pt x="4906" y="143"/>
                  </a:cubicBezTo>
                  <a:cubicBezTo>
                    <a:pt x="4883" y="238"/>
                    <a:pt x="4954" y="310"/>
                    <a:pt x="5049" y="310"/>
                  </a:cubicBezTo>
                  <a:lnTo>
                    <a:pt x="5716" y="310"/>
                  </a:lnTo>
                  <a:cubicBezTo>
                    <a:pt x="5787" y="310"/>
                    <a:pt x="5835" y="381"/>
                    <a:pt x="5835" y="453"/>
                  </a:cubicBezTo>
                  <a:lnTo>
                    <a:pt x="5835" y="10240"/>
                  </a:lnTo>
                  <a:cubicBezTo>
                    <a:pt x="5835" y="10312"/>
                    <a:pt x="5787" y="10359"/>
                    <a:pt x="5716" y="10359"/>
                  </a:cubicBezTo>
                  <a:lnTo>
                    <a:pt x="477" y="10359"/>
                  </a:lnTo>
                  <a:cubicBezTo>
                    <a:pt x="405" y="10359"/>
                    <a:pt x="334" y="10312"/>
                    <a:pt x="334" y="10240"/>
                  </a:cubicBezTo>
                  <a:lnTo>
                    <a:pt x="334" y="4239"/>
                  </a:lnTo>
                  <a:cubicBezTo>
                    <a:pt x="334" y="4191"/>
                    <a:pt x="286" y="4120"/>
                    <a:pt x="239" y="4096"/>
                  </a:cubicBezTo>
                  <a:cubicBezTo>
                    <a:pt x="213" y="4086"/>
                    <a:pt x="188" y="4081"/>
                    <a:pt x="164" y="4081"/>
                  </a:cubicBezTo>
                  <a:cubicBezTo>
                    <a:pt x="74" y="4081"/>
                    <a:pt x="1" y="4145"/>
                    <a:pt x="1" y="4239"/>
                  </a:cubicBezTo>
                  <a:lnTo>
                    <a:pt x="1" y="10240"/>
                  </a:lnTo>
                  <a:cubicBezTo>
                    <a:pt x="1" y="10478"/>
                    <a:pt x="215" y="10669"/>
                    <a:pt x="453" y="10669"/>
                  </a:cubicBezTo>
                  <a:lnTo>
                    <a:pt x="5716" y="10669"/>
                  </a:lnTo>
                  <a:cubicBezTo>
                    <a:pt x="5954" y="10669"/>
                    <a:pt x="6169" y="10478"/>
                    <a:pt x="6169" y="10240"/>
                  </a:cubicBezTo>
                  <a:lnTo>
                    <a:pt x="6169" y="453"/>
                  </a:lnTo>
                  <a:cubicBezTo>
                    <a:pt x="6145" y="191"/>
                    <a:pt x="5954" y="0"/>
                    <a:pt x="5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4"/>
            <p:cNvSpPr/>
            <p:nvPr/>
          </p:nvSpPr>
          <p:spPr>
            <a:xfrm>
              <a:off x="4097666" y="3275485"/>
              <a:ext cx="154344" cy="124765"/>
            </a:xfrm>
            <a:custGeom>
              <a:avLst/>
              <a:gdLst/>
              <a:ahLst/>
              <a:cxnLst/>
              <a:rect l="l" t="t" r="r" b="b"/>
              <a:pathLst>
                <a:path w="4597" h="3716" extrusionOk="0">
                  <a:moveTo>
                    <a:pt x="167" y="0"/>
                  </a:moveTo>
                  <a:cubicBezTo>
                    <a:pt x="72" y="0"/>
                    <a:pt x="0" y="72"/>
                    <a:pt x="0" y="167"/>
                  </a:cubicBezTo>
                  <a:lnTo>
                    <a:pt x="0" y="3572"/>
                  </a:lnTo>
                  <a:cubicBezTo>
                    <a:pt x="0" y="3644"/>
                    <a:pt x="72" y="3715"/>
                    <a:pt x="167" y="3715"/>
                  </a:cubicBezTo>
                  <a:cubicBezTo>
                    <a:pt x="239" y="3715"/>
                    <a:pt x="310" y="3644"/>
                    <a:pt x="310" y="3572"/>
                  </a:cubicBezTo>
                  <a:lnTo>
                    <a:pt x="310" y="357"/>
                  </a:lnTo>
                  <a:cubicBezTo>
                    <a:pt x="310" y="334"/>
                    <a:pt x="334" y="310"/>
                    <a:pt x="358" y="310"/>
                  </a:cubicBezTo>
                  <a:lnTo>
                    <a:pt x="4454" y="310"/>
                  </a:lnTo>
                  <a:cubicBezTo>
                    <a:pt x="4597" y="214"/>
                    <a:pt x="4525" y="0"/>
                    <a:pt x="4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4"/>
            <p:cNvSpPr/>
            <p:nvPr/>
          </p:nvSpPr>
          <p:spPr>
            <a:xfrm>
              <a:off x="4119255" y="3297846"/>
              <a:ext cx="162335" cy="315068"/>
            </a:xfrm>
            <a:custGeom>
              <a:avLst/>
              <a:gdLst/>
              <a:ahLst/>
              <a:cxnLst/>
              <a:rect l="l" t="t" r="r" b="b"/>
              <a:pathLst>
                <a:path w="4835" h="9384" extrusionOk="0">
                  <a:moveTo>
                    <a:pt x="4525" y="287"/>
                  </a:moveTo>
                  <a:lnTo>
                    <a:pt x="4525" y="1287"/>
                  </a:lnTo>
                  <a:lnTo>
                    <a:pt x="310" y="1287"/>
                  </a:lnTo>
                  <a:lnTo>
                    <a:pt x="310" y="287"/>
                  </a:lnTo>
                  <a:cubicBezTo>
                    <a:pt x="477" y="293"/>
                    <a:pt x="605" y="294"/>
                    <a:pt x="704" y="294"/>
                  </a:cubicBezTo>
                  <a:cubicBezTo>
                    <a:pt x="803" y="294"/>
                    <a:pt x="874" y="293"/>
                    <a:pt x="926" y="293"/>
                  </a:cubicBezTo>
                  <a:cubicBezTo>
                    <a:pt x="1030" y="293"/>
                    <a:pt x="1060" y="299"/>
                    <a:pt x="1096" y="334"/>
                  </a:cubicBezTo>
                  <a:lnTo>
                    <a:pt x="1572" y="811"/>
                  </a:lnTo>
                  <a:cubicBezTo>
                    <a:pt x="1644" y="882"/>
                    <a:pt x="1763" y="930"/>
                    <a:pt x="1906" y="954"/>
                  </a:cubicBezTo>
                  <a:lnTo>
                    <a:pt x="2953" y="954"/>
                  </a:lnTo>
                  <a:cubicBezTo>
                    <a:pt x="3072" y="954"/>
                    <a:pt x="3192" y="882"/>
                    <a:pt x="3287" y="811"/>
                  </a:cubicBezTo>
                  <a:cubicBezTo>
                    <a:pt x="3739" y="358"/>
                    <a:pt x="3739" y="287"/>
                    <a:pt x="3858" y="287"/>
                  </a:cubicBezTo>
                  <a:close/>
                  <a:moveTo>
                    <a:pt x="310" y="1"/>
                  </a:moveTo>
                  <a:cubicBezTo>
                    <a:pt x="143" y="1"/>
                    <a:pt x="0" y="120"/>
                    <a:pt x="0" y="287"/>
                  </a:cubicBezTo>
                  <a:lnTo>
                    <a:pt x="0" y="9217"/>
                  </a:lnTo>
                  <a:cubicBezTo>
                    <a:pt x="0" y="9312"/>
                    <a:pt x="72" y="9384"/>
                    <a:pt x="167" y="9384"/>
                  </a:cubicBezTo>
                  <a:lnTo>
                    <a:pt x="1263" y="9384"/>
                  </a:lnTo>
                  <a:cubicBezTo>
                    <a:pt x="1286" y="9384"/>
                    <a:pt x="1310" y="9384"/>
                    <a:pt x="1310" y="9360"/>
                  </a:cubicBezTo>
                  <a:cubicBezTo>
                    <a:pt x="1453" y="9265"/>
                    <a:pt x="1382" y="9074"/>
                    <a:pt x="1215" y="9074"/>
                  </a:cubicBezTo>
                  <a:lnTo>
                    <a:pt x="453" y="9074"/>
                  </a:lnTo>
                  <a:cubicBezTo>
                    <a:pt x="381" y="9074"/>
                    <a:pt x="310" y="9003"/>
                    <a:pt x="310" y="8931"/>
                  </a:cubicBezTo>
                  <a:lnTo>
                    <a:pt x="310" y="1596"/>
                  </a:lnTo>
                  <a:lnTo>
                    <a:pt x="4525" y="1596"/>
                  </a:lnTo>
                  <a:lnTo>
                    <a:pt x="4525" y="8931"/>
                  </a:lnTo>
                  <a:cubicBezTo>
                    <a:pt x="4525" y="9003"/>
                    <a:pt x="4477" y="9050"/>
                    <a:pt x="4406" y="9050"/>
                  </a:cubicBezTo>
                  <a:lnTo>
                    <a:pt x="1906" y="9050"/>
                  </a:lnTo>
                  <a:cubicBezTo>
                    <a:pt x="1810" y="9050"/>
                    <a:pt x="1739" y="9122"/>
                    <a:pt x="1739" y="9193"/>
                  </a:cubicBezTo>
                  <a:cubicBezTo>
                    <a:pt x="1715" y="9289"/>
                    <a:pt x="1786" y="9360"/>
                    <a:pt x="1882" y="9360"/>
                  </a:cubicBezTo>
                  <a:lnTo>
                    <a:pt x="4406" y="9360"/>
                  </a:lnTo>
                  <a:cubicBezTo>
                    <a:pt x="4644" y="9360"/>
                    <a:pt x="4835" y="9169"/>
                    <a:pt x="4835" y="8931"/>
                  </a:cubicBezTo>
                  <a:lnTo>
                    <a:pt x="4835" y="287"/>
                  </a:lnTo>
                  <a:cubicBezTo>
                    <a:pt x="4835" y="120"/>
                    <a:pt x="4716" y="1"/>
                    <a:pt x="4549" y="1"/>
                  </a:cubicBezTo>
                  <a:lnTo>
                    <a:pt x="3858" y="1"/>
                  </a:lnTo>
                  <a:cubicBezTo>
                    <a:pt x="3739" y="1"/>
                    <a:pt x="3620" y="49"/>
                    <a:pt x="3525" y="120"/>
                  </a:cubicBezTo>
                  <a:cubicBezTo>
                    <a:pt x="3072" y="572"/>
                    <a:pt x="3072" y="644"/>
                    <a:pt x="2930" y="644"/>
                  </a:cubicBezTo>
                  <a:cubicBezTo>
                    <a:pt x="2762" y="640"/>
                    <a:pt x="2620" y="639"/>
                    <a:pt x="2500" y="639"/>
                  </a:cubicBezTo>
                  <a:cubicBezTo>
                    <a:pt x="2196" y="639"/>
                    <a:pt x="2034" y="648"/>
                    <a:pt x="1940" y="648"/>
                  </a:cubicBezTo>
                  <a:cubicBezTo>
                    <a:pt x="1839" y="648"/>
                    <a:pt x="1817" y="638"/>
                    <a:pt x="1786" y="596"/>
                  </a:cubicBezTo>
                  <a:lnTo>
                    <a:pt x="1310" y="120"/>
                  </a:lnTo>
                  <a:cubicBezTo>
                    <a:pt x="1239" y="49"/>
                    <a:pt x="1120" y="1"/>
                    <a:pt x="1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4"/>
            <p:cNvSpPr/>
            <p:nvPr/>
          </p:nvSpPr>
          <p:spPr>
            <a:xfrm>
              <a:off x="4184021" y="3297073"/>
              <a:ext cx="32803" cy="10408"/>
            </a:xfrm>
            <a:custGeom>
              <a:avLst/>
              <a:gdLst/>
              <a:ahLst/>
              <a:cxnLst/>
              <a:rect l="l" t="t" r="r" b="b"/>
              <a:pathLst>
                <a:path w="977" h="310" extrusionOk="0">
                  <a:moveTo>
                    <a:pt x="167" y="0"/>
                  </a:moveTo>
                  <a:cubicBezTo>
                    <a:pt x="96" y="0"/>
                    <a:pt x="24" y="72"/>
                    <a:pt x="0" y="143"/>
                  </a:cubicBezTo>
                  <a:cubicBezTo>
                    <a:pt x="0" y="238"/>
                    <a:pt x="72" y="310"/>
                    <a:pt x="167" y="310"/>
                  </a:cubicBezTo>
                  <a:lnTo>
                    <a:pt x="810" y="310"/>
                  </a:lnTo>
                  <a:cubicBezTo>
                    <a:pt x="905" y="310"/>
                    <a:pt x="977" y="238"/>
                    <a:pt x="977" y="143"/>
                  </a:cubicBezTo>
                  <a:cubicBezTo>
                    <a:pt x="953" y="72"/>
                    <a:pt x="881"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4"/>
            <p:cNvSpPr/>
            <p:nvPr/>
          </p:nvSpPr>
          <p:spPr>
            <a:xfrm>
              <a:off x="4133860" y="3369998"/>
              <a:ext cx="74167" cy="54425"/>
            </a:xfrm>
            <a:custGeom>
              <a:avLst/>
              <a:gdLst/>
              <a:ahLst/>
              <a:cxnLst/>
              <a:rect l="l" t="t" r="r" b="b"/>
              <a:pathLst>
                <a:path w="2209" h="1621" extrusionOk="0">
                  <a:moveTo>
                    <a:pt x="1494" y="305"/>
                  </a:moveTo>
                  <a:cubicBezTo>
                    <a:pt x="1709" y="305"/>
                    <a:pt x="1804" y="567"/>
                    <a:pt x="1661" y="710"/>
                  </a:cubicBezTo>
                  <a:lnTo>
                    <a:pt x="1661" y="733"/>
                  </a:lnTo>
                  <a:lnTo>
                    <a:pt x="1113" y="1257"/>
                  </a:lnTo>
                  <a:lnTo>
                    <a:pt x="589" y="710"/>
                  </a:lnTo>
                  <a:cubicBezTo>
                    <a:pt x="451" y="571"/>
                    <a:pt x="664" y="371"/>
                    <a:pt x="827" y="371"/>
                  </a:cubicBezTo>
                  <a:cubicBezTo>
                    <a:pt x="889" y="371"/>
                    <a:pt x="944" y="400"/>
                    <a:pt x="970" y="472"/>
                  </a:cubicBezTo>
                  <a:cubicBezTo>
                    <a:pt x="994" y="543"/>
                    <a:pt x="1060" y="579"/>
                    <a:pt x="1125" y="579"/>
                  </a:cubicBezTo>
                  <a:cubicBezTo>
                    <a:pt x="1191" y="579"/>
                    <a:pt x="1256" y="543"/>
                    <a:pt x="1280" y="472"/>
                  </a:cubicBezTo>
                  <a:cubicBezTo>
                    <a:pt x="1304" y="376"/>
                    <a:pt x="1399" y="305"/>
                    <a:pt x="1494" y="305"/>
                  </a:cubicBezTo>
                  <a:close/>
                  <a:moveTo>
                    <a:pt x="778" y="0"/>
                  </a:moveTo>
                  <a:cubicBezTo>
                    <a:pt x="347" y="0"/>
                    <a:pt x="1" y="555"/>
                    <a:pt x="375" y="948"/>
                  </a:cubicBezTo>
                  <a:lnTo>
                    <a:pt x="1018" y="1567"/>
                  </a:lnTo>
                  <a:cubicBezTo>
                    <a:pt x="1042" y="1603"/>
                    <a:pt x="1084" y="1621"/>
                    <a:pt x="1125" y="1621"/>
                  </a:cubicBezTo>
                  <a:cubicBezTo>
                    <a:pt x="1167" y="1621"/>
                    <a:pt x="1209" y="1603"/>
                    <a:pt x="1232" y="1567"/>
                  </a:cubicBezTo>
                  <a:lnTo>
                    <a:pt x="1875" y="948"/>
                  </a:lnTo>
                  <a:cubicBezTo>
                    <a:pt x="2209" y="591"/>
                    <a:pt x="1971" y="19"/>
                    <a:pt x="1494" y="19"/>
                  </a:cubicBezTo>
                  <a:cubicBezTo>
                    <a:pt x="1351" y="19"/>
                    <a:pt x="1232" y="67"/>
                    <a:pt x="1137" y="138"/>
                  </a:cubicBezTo>
                  <a:cubicBezTo>
                    <a:pt x="1020" y="41"/>
                    <a:pt x="896" y="0"/>
                    <a:pt x="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4"/>
            <p:cNvSpPr/>
            <p:nvPr/>
          </p:nvSpPr>
          <p:spPr>
            <a:xfrm>
              <a:off x="4216790" y="3370636"/>
              <a:ext cx="44017" cy="10408"/>
            </a:xfrm>
            <a:custGeom>
              <a:avLst/>
              <a:gdLst/>
              <a:ahLst/>
              <a:cxnLst/>
              <a:rect l="l" t="t" r="r" b="b"/>
              <a:pathLst>
                <a:path w="1311" h="310" extrusionOk="0">
                  <a:moveTo>
                    <a:pt x="167" y="0"/>
                  </a:moveTo>
                  <a:cubicBezTo>
                    <a:pt x="96" y="0"/>
                    <a:pt x="25" y="71"/>
                    <a:pt x="25" y="143"/>
                  </a:cubicBezTo>
                  <a:cubicBezTo>
                    <a:pt x="1" y="238"/>
                    <a:pt x="72" y="310"/>
                    <a:pt x="167" y="310"/>
                  </a:cubicBezTo>
                  <a:lnTo>
                    <a:pt x="1144" y="310"/>
                  </a:lnTo>
                  <a:cubicBezTo>
                    <a:pt x="1215" y="310"/>
                    <a:pt x="1287" y="262"/>
                    <a:pt x="1311" y="191"/>
                  </a:cubicBezTo>
                  <a:cubicBezTo>
                    <a:pt x="1311" y="95"/>
                    <a:pt x="1239" y="0"/>
                    <a:pt x="1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4"/>
            <p:cNvSpPr/>
            <p:nvPr/>
          </p:nvSpPr>
          <p:spPr>
            <a:xfrm>
              <a:off x="4216790" y="3392225"/>
              <a:ext cx="44017" cy="11214"/>
            </a:xfrm>
            <a:custGeom>
              <a:avLst/>
              <a:gdLst/>
              <a:ahLst/>
              <a:cxnLst/>
              <a:rect l="l" t="t" r="r" b="b"/>
              <a:pathLst>
                <a:path w="1311" h="334" extrusionOk="0">
                  <a:moveTo>
                    <a:pt x="167" y="0"/>
                  </a:moveTo>
                  <a:cubicBezTo>
                    <a:pt x="96" y="0"/>
                    <a:pt x="25" y="71"/>
                    <a:pt x="25" y="143"/>
                  </a:cubicBezTo>
                  <a:cubicBezTo>
                    <a:pt x="1" y="238"/>
                    <a:pt x="72" y="310"/>
                    <a:pt x="167" y="333"/>
                  </a:cubicBezTo>
                  <a:lnTo>
                    <a:pt x="1144" y="333"/>
                  </a:lnTo>
                  <a:cubicBezTo>
                    <a:pt x="1215" y="333"/>
                    <a:pt x="1287" y="262"/>
                    <a:pt x="1311" y="191"/>
                  </a:cubicBezTo>
                  <a:cubicBezTo>
                    <a:pt x="1311" y="95"/>
                    <a:pt x="1239" y="0"/>
                    <a:pt x="1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4"/>
            <p:cNvSpPr/>
            <p:nvPr/>
          </p:nvSpPr>
          <p:spPr>
            <a:xfrm>
              <a:off x="4216790" y="3414452"/>
              <a:ext cx="44017" cy="10576"/>
            </a:xfrm>
            <a:custGeom>
              <a:avLst/>
              <a:gdLst/>
              <a:ahLst/>
              <a:cxnLst/>
              <a:rect l="l" t="t" r="r" b="b"/>
              <a:pathLst>
                <a:path w="1311" h="315" extrusionOk="0">
                  <a:moveTo>
                    <a:pt x="139" y="0"/>
                  </a:moveTo>
                  <a:cubicBezTo>
                    <a:pt x="78" y="0"/>
                    <a:pt x="25" y="62"/>
                    <a:pt x="25" y="124"/>
                  </a:cubicBezTo>
                  <a:cubicBezTo>
                    <a:pt x="1" y="219"/>
                    <a:pt x="72" y="314"/>
                    <a:pt x="167" y="314"/>
                  </a:cubicBezTo>
                  <a:lnTo>
                    <a:pt x="1144" y="314"/>
                  </a:lnTo>
                  <a:cubicBezTo>
                    <a:pt x="1215" y="314"/>
                    <a:pt x="1287" y="243"/>
                    <a:pt x="1311" y="172"/>
                  </a:cubicBezTo>
                  <a:cubicBezTo>
                    <a:pt x="1311" y="86"/>
                    <a:pt x="1253" y="1"/>
                    <a:pt x="1173" y="1"/>
                  </a:cubicBezTo>
                  <a:cubicBezTo>
                    <a:pt x="1164" y="1"/>
                    <a:pt x="1154" y="2"/>
                    <a:pt x="1144" y="5"/>
                  </a:cubicBezTo>
                  <a:lnTo>
                    <a:pt x="167" y="5"/>
                  </a:lnTo>
                  <a:cubicBezTo>
                    <a:pt x="158" y="2"/>
                    <a:pt x="148"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4"/>
            <p:cNvSpPr/>
            <p:nvPr/>
          </p:nvSpPr>
          <p:spPr>
            <a:xfrm>
              <a:off x="4140038" y="3518736"/>
              <a:ext cx="119963" cy="65438"/>
            </a:xfrm>
            <a:custGeom>
              <a:avLst/>
              <a:gdLst/>
              <a:ahLst/>
              <a:cxnLst/>
              <a:rect l="l" t="t" r="r" b="b"/>
              <a:pathLst>
                <a:path w="3573" h="1949" extrusionOk="0">
                  <a:moveTo>
                    <a:pt x="1118" y="0"/>
                  </a:moveTo>
                  <a:cubicBezTo>
                    <a:pt x="1057" y="0"/>
                    <a:pt x="999" y="36"/>
                    <a:pt x="977" y="114"/>
                  </a:cubicBezTo>
                  <a:lnTo>
                    <a:pt x="548" y="947"/>
                  </a:lnTo>
                  <a:lnTo>
                    <a:pt x="167" y="947"/>
                  </a:lnTo>
                  <a:cubicBezTo>
                    <a:pt x="96" y="947"/>
                    <a:pt x="24" y="995"/>
                    <a:pt x="1" y="1090"/>
                  </a:cubicBezTo>
                  <a:cubicBezTo>
                    <a:pt x="1" y="1162"/>
                    <a:pt x="72" y="1257"/>
                    <a:pt x="167" y="1257"/>
                  </a:cubicBezTo>
                  <a:lnTo>
                    <a:pt x="167" y="1233"/>
                  </a:lnTo>
                  <a:lnTo>
                    <a:pt x="667" y="1233"/>
                  </a:lnTo>
                  <a:cubicBezTo>
                    <a:pt x="715" y="1233"/>
                    <a:pt x="786" y="1209"/>
                    <a:pt x="810" y="1162"/>
                  </a:cubicBezTo>
                  <a:lnTo>
                    <a:pt x="1096" y="590"/>
                  </a:lnTo>
                  <a:lnTo>
                    <a:pt x="1429" y="1828"/>
                  </a:lnTo>
                  <a:cubicBezTo>
                    <a:pt x="1455" y="1906"/>
                    <a:pt x="1530" y="1948"/>
                    <a:pt x="1600" y="1948"/>
                  </a:cubicBezTo>
                  <a:cubicBezTo>
                    <a:pt x="1660" y="1948"/>
                    <a:pt x="1717" y="1918"/>
                    <a:pt x="1739" y="1852"/>
                  </a:cubicBezTo>
                  <a:lnTo>
                    <a:pt x="2120" y="995"/>
                  </a:lnTo>
                  <a:lnTo>
                    <a:pt x="2406" y="1519"/>
                  </a:lnTo>
                  <a:cubicBezTo>
                    <a:pt x="2433" y="1572"/>
                    <a:pt x="2489" y="1603"/>
                    <a:pt x="2547" y="1603"/>
                  </a:cubicBezTo>
                  <a:cubicBezTo>
                    <a:pt x="2591" y="1603"/>
                    <a:pt x="2636" y="1584"/>
                    <a:pt x="2668" y="1543"/>
                  </a:cubicBezTo>
                  <a:lnTo>
                    <a:pt x="2882" y="1233"/>
                  </a:lnTo>
                  <a:lnTo>
                    <a:pt x="3406" y="1233"/>
                  </a:lnTo>
                  <a:cubicBezTo>
                    <a:pt x="3477" y="1233"/>
                    <a:pt x="3573" y="1162"/>
                    <a:pt x="3549" y="1066"/>
                  </a:cubicBezTo>
                  <a:cubicBezTo>
                    <a:pt x="3525" y="995"/>
                    <a:pt x="3477" y="923"/>
                    <a:pt x="3382" y="923"/>
                  </a:cubicBezTo>
                  <a:lnTo>
                    <a:pt x="2787" y="923"/>
                  </a:lnTo>
                  <a:cubicBezTo>
                    <a:pt x="2668" y="923"/>
                    <a:pt x="2644" y="1043"/>
                    <a:pt x="2549" y="1162"/>
                  </a:cubicBezTo>
                  <a:lnTo>
                    <a:pt x="2263" y="566"/>
                  </a:lnTo>
                  <a:cubicBezTo>
                    <a:pt x="2227" y="507"/>
                    <a:pt x="2168" y="477"/>
                    <a:pt x="2111" y="477"/>
                  </a:cubicBezTo>
                  <a:cubicBezTo>
                    <a:pt x="2055" y="477"/>
                    <a:pt x="2001" y="507"/>
                    <a:pt x="1977" y="566"/>
                  </a:cubicBezTo>
                  <a:lnTo>
                    <a:pt x="1620" y="1352"/>
                  </a:lnTo>
                  <a:lnTo>
                    <a:pt x="1287" y="138"/>
                  </a:lnTo>
                  <a:cubicBezTo>
                    <a:pt x="1261" y="48"/>
                    <a:pt x="1188" y="0"/>
                    <a:pt x="11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4"/>
            <p:cNvSpPr/>
            <p:nvPr/>
          </p:nvSpPr>
          <p:spPr>
            <a:xfrm>
              <a:off x="4155247" y="3450578"/>
              <a:ext cx="45628" cy="50396"/>
            </a:xfrm>
            <a:custGeom>
              <a:avLst/>
              <a:gdLst/>
              <a:ahLst/>
              <a:cxnLst/>
              <a:rect l="l" t="t" r="r" b="b"/>
              <a:pathLst>
                <a:path w="1359" h="1501" extrusionOk="0">
                  <a:moveTo>
                    <a:pt x="476" y="0"/>
                  </a:moveTo>
                  <a:cubicBezTo>
                    <a:pt x="405" y="0"/>
                    <a:pt x="333" y="48"/>
                    <a:pt x="333" y="143"/>
                  </a:cubicBezTo>
                  <a:lnTo>
                    <a:pt x="238" y="667"/>
                  </a:lnTo>
                  <a:cubicBezTo>
                    <a:pt x="220" y="758"/>
                    <a:pt x="299" y="835"/>
                    <a:pt x="390" y="835"/>
                  </a:cubicBezTo>
                  <a:cubicBezTo>
                    <a:pt x="418" y="835"/>
                    <a:pt x="448" y="827"/>
                    <a:pt x="476" y="810"/>
                  </a:cubicBezTo>
                  <a:cubicBezTo>
                    <a:pt x="529" y="787"/>
                    <a:pt x="579" y="776"/>
                    <a:pt x="624" y="776"/>
                  </a:cubicBezTo>
                  <a:cubicBezTo>
                    <a:pt x="761" y="776"/>
                    <a:pt x="851" y="875"/>
                    <a:pt x="834" y="1001"/>
                  </a:cubicBezTo>
                  <a:cubicBezTo>
                    <a:pt x="834" y="1092"/>
                    <a:pt x="745" y="1184"/>
                    <a:pt x="654" y="1191"/>
                  </a:cubicBezTo>
                  <a:lnTo>
                    <a:pt x="654" y="1191"/>
                  </a:lnTo>
                  <a:cubicBezTo>
                    <a:pt x="541" y="1184"/>
                    <a:pt x="452" y="1092"/>
                    <a:pt x="452" y="977"/>
                  </a:cubicBezTo>
                  <a:cubicBezTo>
                    <a:pt x="452" y="905"/>
                    <a:pt x="381" y="834"/>
                    <a:pt x="310" y="834"/>
                  </a:cubicBezTo>
                  <a:cubicBezTo>
                    <a:pt x="0" y="834"/>
                    <a:pt x="167" y="1501"/>
                    <a:pt x="667" y="1501"/>
                  </a:cubicBezTo>
                  <a:cubicBezTo>
                    <a:pt x="1359" y="1501"/>
                    <a:pt x="1314" y="473"/>
                    <a:pt x="661" y="473"/>
                  </a:cubicBezTo>
                  <a:cubicBezTo>
                    <a:pt x="640" y="473"/>
                    <a:pt x="618" y="475"/>
                    <a:pt x="595" y="477"/>
                  </a:cubicBezTo>
                  <a:lnTo>
                    <a:pt x="619" y="310"/>
                  </a:lnTo>
                  <a:lnTo>
                    <a:pt x="929" y="310"/>
                  </a:lnTo>
                  <a:cubicBezTo>
                    <a:pt x="1000" y="310"/>
                    <a:pt x="1072" y="262"/>
                    <a:pt x="1072" y="167"/>
                  </a:cubicBezTo>
                  <a:cubicBezTo>
                    <a:pt x="1095" y="72"/>
                    <a:pt x="1024" y="0"/>
                    <a:pt x="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4"/>
            <p:cNvSpPr/>
            <p:nvPr/>
          </p:nvSpPr>
          <p:spPr>
            <a:xfrm>
              <a:off x="4205610" y="3451787"/>
              <a:ext cx="34414" cy="49523"/>
            </a:xfrm>
            <a:custGeom>
              <a:avLst/>
              <a:gdLst/>
              <a:ahLst/>
              <a:cxnLst/>
              <a:rect l="l" t="t" r="r" b="b"/>
              <a:pathLst>
                <a:path w="1025" h="1475" extrusionOk="0">
                  <a:moveTo>
                    <a:pt x="524" y="274"/>
                  </a:moveTo>
                  <a:cubicBezTo>
                    <a:pt x="691" y="274"/>
                    <a:pt x="762" y="488"/>
                    <a:pt x="643" y="607"/>
                  </a:cubicBezTo>
                  <a:cubicBezTo>
                    <a:pt x="604" y="647"/>
                    <a:pt x="553" y="666"/>
                    <a:pt x="504" y="666"/>
                  </a:cubicBezTo>
                  <a:cubicBezTo>
                    <a:pt x="405" y="666"/>
                    <a:pt x="310" y="592"/>
                    <a:pt x="310" y="465"/>
                  </a:cubicBezTo>
                  <a:cubicBezTo>
                    <a:pt x="310" y="369"/>
                    <a:pt x="405" y="274"/>
                    <a:pt x="524" y="274"/>
                  </a:cubicBezTo>
                  <a:close/>
                  <a:moveTo>
                    <a:pt x="512" y="0"/>
                  </a:moveTo>
                  <a:cubicBezTo>
                    <a:pt x="268" y="0"/>
                    <a:pt x="24" y="155"/>
                    <a:pt x="0" y="465"/>
                  </a:cubicBezTo>
                  <a:cubicBezTo>
                    <a:pt x="0" y="750"/>
                    <a:pt x="238" y="988"/>
                    <a:pt x="524" y="988"/>
                  </a:cubicBezTo>
                  <a:cubicBezTo>
                    <a:pt x="477" y="1060"/>
                    <a:pt x="405" y="1131"/>
                    <a:pt x="334" y="1203"/>
                  </a:cubicBezTo>
                  <a:cubicBezTo>
                    <a:pt x="262" y="1250"/>
                    <a:pt x="238" y="1346"/>
                    <a:pt x="310" y="1417"/>
                  </a:cubicBezTo>
                  <a:cubicBezTo>
                    <a:pt x="336" y="1456"/>
                    <a:pt x="377" y="1474"/>
                    <a:pt x="420" y="1474"/>
                  </a:cubicBezTo>
                  <a:cubicBezTo>
                    <a:pt x="455" y="1474"/>
                    <a:pt x="492" y="1462"/>
                    <a:pt x="524" y="1441"/>
                  </a:cubicBezTo>
                  <a:cubicBezTo>
                    <a:pt x="810" y="1203"/>
                    <a:pt x="1001" y="846"/>
                    <a:pt x="1024" y="465"/>
                  </a:cubicBezTo>
                  <a:cubicBezTo>
                    <a:pt x="1001" y="155"/>
                    <a:pt x="756"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64"/>
          <p:cNvGrpSpPr/>
          <p:nvPr/>
        </p:nvGrpSpPr>
        <p:grpSpPr>
          <a:xfrm>
            <a:off x="4774404" y="3283509"/>
            <a:ext cx="378726" cy="342264"/>
            <a:chOff x="4774404" y="3283509"/>
            <a:chExt cx="378726" cy="342264"/>
          </a:xfrm>
        </p:grpSpPr>
        <p:sp>
          <p:nvSpPr>
            <p:cNvPr id="1586" name="Google Shape;1586;p64"/>
            <p:cNvSpPr/>
            <p:nvPr/>
          </p:nvSpPr>
          <p:spPr>
            <a:xfrm>
              <a:off x="4855622" y="3400988"/>
              <a:ext cx="198361" cy="152162"/>
            </a:xfrm>
            <a:custGeom>
              <a:avLst/>
              <a:gdLst/>
              <a:ahLst/>
              <a:cxnLst/>
              <a:rect l="l" t="t" r="r" b="b"/>
              <a:pathLst>
                <a:path w="5908" h="4532" extrusionOk="0">
                  <a:moveTo>
                    <a:pt x="1954" y="334"/>
                  </a:moveTo>
                  <a:cubicBezTo>
                    <a:pt x="2407" y="334"/>
                    <a:pt x="2812" y="596"/>
                    <a:pt x="2978" y="1025"/>
                  </a:cubicBezTo>
                  <a:cubicBezTo>
                    <a:pt x="3002" y="1096"/>
                    <a:pt x="3068" y="1132"/>
                    <a:pt x="3133" y="1132"/>
                  </a:cubicBezTo>
                  <a:cubicBezTo>
                    <a:pt x="3199" y="1132"/>
                    <a:pt x="3264" y="1096"/>
                    <a:pt x="3288" y="1025"/>
                  </a:cubicBezTo>
                  <a:cubicBezTo>
                    <a:pt x="3465" y="591"/>
                    <a:pt x="3879" y="353"/>
                    <a:pt x="4306" y="353"/>
                  </a:cubicBezTo>
                  <a:cubicBezTo>
                    <a:pt x="4512" y="353"/>
                    <a:pt x="4721" y="409"/>
                    <a:pt x="4907" y="525"/>
                  </a:cubicBezTo>
                  <a:cubicBezTo>
                    <a:pt x="5479" y="906"/>
                    <a:pt x="5550" y="1716"/>
                    <a:pt x="5074" y="2216"/>
                  </a:cubicBezTo>
                  <a:lnTo>
                    <a:pt x="3145" y="4145"/>
                  </a:lnTo>
                  <a:lnTo>
                    <a:pt x="1383" y="2359"/>
                  </a:lnTo>
                  <a:lnTo>
                    <a:pt x="1835" y="2382"/>
                  </a:lnTo>
                  <a:cubicBezTo>
                    <a:pt x="1883" y="2382"/>
                    <a:pt x="1930" y="2359"/>
                    <a:pt x="1978" y="2311"/>
                  </a:cubicBezTo>
                  <a:lnTo>
                    <a:pt x="2288" y="1835"/>
                  </a:lnTo>
                  <a:lnTo>
                    <a:pt x="3002" y="3168"/>
                  </a:lnTo>
                  <a:cubicBezTo>
                    <a:pt x="3026" y="3216"/>
                    <a:pt x="3080" y="3240"/>
                    <a:pt x="3136" y="3240"/>
                  </a:cubicBezTo>
                  <a:cubicBezTo>
                    <a:pt x="3193" y="3240"/>
                    <a:pt x="3252" y="3216"/>
                    <a:pt x="3288" y="3168"/>
                  </a:cubicBezTo>
                  <a:lnTo>
                    <a:pt x="3645" y="2382"/>
                  </a:lnTo>
                  <a:lnTo>
                    <a:pt x="4240" y="2382"/>
                  </a:lnTo>
                  <a:cubicBezTo>
                    <a:pt x="4312" y="2382"/>
                    <a:pt x="4383" y="2311"/>
                    <a:pt x="4383" y="2240"/>
                  </a:cubicBezTo>
                  <a:cubicBezTo>
                    <a:pt x="4383" y="2144"/>
                    <a:pt x="4240" y="2049"/>
                    <a:pt x="4240" y="2049"/>
                  </a:cubicBezTo>
                  <a:lnTo>
                    <a:pt x="3526" y="2049"/>
                  </a:lnTo>
                  <a:cubicBezTo>
                    <a:pt x="3526" y="2049"/>
                    <a:pt x="3407" y="2120"/>
                    <a:pt x="3383" y="2168"/>
                  </a:cubicBezTo>
                  <a:lnTo>
                    <a:pt x="3121" y="2740"/>
                  </a:lnTo>
                  <a:lnTo>
                    <a:pt x="2431" y="1454"/>
                  </a:lnTo>
                  <a:cubicBezTo>
                    <a:pt x="2404" y="1400"/>
                    <a:pt x="2347" y="1369"/>
                    <a:pt x="2290" y="1369"/>
                  </a:cubicBezTo>
                  <a:cubicBezTo>
                    <a:pt x="2245" y="1369"/>
                    <a:pt x="2200" y="1388"/>
                    <a:pt x="2169" y="1430"/>
                  </a:cubicBezTo>
                  <a:lnTo>
                    <a:pt x="1740" y="2073"/>
                  </a:lnTo>
                  <a:lnTo>
                    <a:pt x="1073" y="2073"/>
                  </a:lnTo>
                  <a:cubicBezTo>
                    <a:pt x="1073" y="2073"/>
                    <a:pt x="1049" y="334"/>
                    <a:pt x="1954" y="334"/>
                  </a:cubicBezTo>
                  <a:close/>
                  <a:moveTo>
                    <a:pt x="4298" y="1"/>
                  </a:moveTo>
                  <a:cubicBezTo>
                    <a:pt x="3847" y="1"/>
                    <a:pt x="3402" y="223"/>
                    <a:pt x="3121" y="644"/>
                  </a:cubicBezTo>
                  <a:cubicBezTo>
                    <a:pt x="2815" y="198"/>
                    <a:pt x="2411" y="15"/>
                    <a:pt x="2012" y="15"/>
                  </a:cubicBezTo>
                  <a:cubicBezTo>
                    <a:pt x="985" y="15"/>
                    <a:pt x="1" y="1236"/>
                    <a:pt x="859" y="2335"/>
                  </a:cubicBezTo>
                  <a:cubicBezTo>
                    <a:pt x="906" y="2382"/>
                    <a:pt x="1002" y="2478"/>
                    <a:pt x="3026" y="4478"/>
                  </a:cubicBezTo>
                  <a:cubicBezTo>
                    <a:pt x="3050" y="4514"/>
                    <a:pt x="3085" y="4532"/>
                    <a:pt x="3124" y="4532"/>
                  </a:cubicBezTo>
                  <a:cubicBezTo>
                    <a:pt x="3163" y="4532"/>
                    <a:pt x="3205" y="4514"/>
                    <a:pt x="3240" y="4478"/>
                  </a:cubicBezTo>
                  <a:cubicBezTo>
                    <a:pt x="5165" y="2553"/>
                    <a:pt x="5291" y="2427"/>
                    <a:pt x="5307" y="2427"/>
                  </a:cubicBezTo>
                  <a:cubicBezTo>
                    <a:pt x="5309" y="2427"/>
                    <a:pt x="5309" y="2430"/>
                    <a:pt x="5312" y="2430"/>
                  </a:cubicBezTo>
                  <a:cubicBezTo>
                    <a:pt x="5908" y="1835"/>
                    <a:pt x="5860" y="858"/>
                    <a:pt x="5193" y="334"/>
                  </a:cubicBezTo>
                  <a:cubicBezTo>
                    <a:pt x="4929" y="109"/>
                    <a:pt x="4612" y="1"/>
                    <a:pt x="4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4"/>
            <p:cNvSpPr/>
            <p:nvPr/>
          </p:nvSpPr>
          <p:spPr>
            <a:xfrm>
              <a:off x="4774404" y="3283509"/>
              <a:ext cx="378726" cy="342264"/>
            </a:xfrm>
            <a:custGeom>
              <a:avLst/>
              <a:gdLst/>
              <a:ahLst/>
              <a:cxnLst/>
              <a:rect l="l" t="t" r="r" b="b"/>
              <a:pathLst>
                <a:path w="11280" h="10194" extrusionOk="0">
                  <a:moveTo>
                    <a:pt x="9385" y="0"/>
                  </a:moveTo>
                  <a:cubicBezTo>
                    <a:pt x="8769" y="0"/>
                    <a:pt x="8166" y="296"/>
                    <a:pt x="7803" y="833"/>
                  </a:cubicBezTo>
                  <a:cubicBezTo>
                    <a:pt x="7075" y="457"/>
                    <a:pt x="6305" y="282"/>
                    <a:pt x="5551" y="282"/>
                  </a:cubicBezTo>
                  <a:cubicBezTo>
                    <a:pt x="3342" y="282"/>
                    <a:pt x="1262" y="1782"/>
                    <a:pt x="730" y="4143"/>
                  </a:cubicBezTo>
                  <a:cubicBezTo>
                    <a:pt x="0" y="7249"/>
                    <a:pt x="2387" y="10193"/>
                    <a:pt x="5546" y="10193"/>
                  </a:cubicBezTo>
                  <a:cubicBezTo>
                    <a:pt x="5584" y="10193"/>
                    <a:pt x="5621" y="10193"/>
                    <a:pt x="5659" y="10192"/>
                  </a:cubicBezTo>
                  <a:cubicBezTo>
                    <a:pt x="5874" y="10192"/>
                    <a:pt x="5874" y="9882"/>
                    <a:pt x="5659" y="9882"/>
                  </a:cubicBezTo>
                  <a:cubicBezTo>
                    <a:pt x="5621" y="9883"/>
                    <a:pt x="5583" y="9884"/>
                    <a:pt x="5546" y="9884"/>
                  </a:cubicBezTo>
                  <a:cubicBezTo>
                    <a:pt x="2578" y="9884"/>
                    <a:pt x="357" y="7130"/>
                    <a:pt x="1015" y="4214"/>
                  </a:cubicBezTo>
                  <a:cubicBezTo>
                    <a:pt x="1531" y="2012"/>
                    <a:pt x="3477" y="604"/>
                    <a:pt x="5549" y="604"/>
                  </a:cubicBezTo>
                  <a:cubicBezTo>
                    <a:pt x="6255" y="604"/>
                    <a:pt x="6976" y="768"/>
                    <a:pt x="7660" y="1119"/>
                  </a:cubicBezTo>
                  <a:cubicBezTo>
                    <a:pt x="7612" y="1214"/>
                    <a:pt x="7588" y="1309"/>
                    <a:pt x="7564" y="1404"/>
                  </a:cubicBezTo>
                  <a:cubicBezTo>
                    <a:pt x="6925" y="1070"/>
                    <a:pt x="6238" y="911"/>
                    <a:pt x="5561" y="911"/>
                  </a:cubicBezTo>
                  <a:cubicBezTo>
                    <a:pt x="4019" y="911"/>
                    <a:pt x="2524" y="1735"/>
                    <a:pt x="1730" y="3190"/>
                  </a:cubicBezTo>
                  <a:cubicBezTo>
                    <a:pt x="1651" y="3317"/>
                    <a:pt x="1762" y="3434"/>
                    <a:pt x="1873" y="3434"/>
                  </a:cubicBezTo>
                  <a:cubicBezTo>
                    <a:pt x="1928" y="3434"/>
                    <a:pt x="1984" y="3405"/>
                    <a:pt x="2016" y="3333"/>
                  </a:cubicBezTo>
                  <a:cubicBezTo>
                    <a:pt x="2730" y="1985"/>
                    <a:pt x="4110" y="1224"/>
                    <a:pt x="5542" y="1224"/>
                  </a:cubicBezTo>
                  <a:cubicBezTo>
                    <a:pt x="6209" y="1224"/>
                    <a:pt x="6888" y="1389"/>
                    <a:pt x="7517" y="1738"/>
                  </a:cubicBezTo>
                  <a:cubicBezTo>
                    <a:pt x="7422" y="2786"/>
                    <a:pt x="8231" y="3690"/>
                    <a:pt x="9303" y="3738"/>
                  </a:cubicBezTo>
                  <a:cubicBezTo>
                    <a:pt x="10327" y="6334"/>
                    <a:pt x="8469" y="9144"/>
                    <a:pt x="5683" y="9239"/>
                  </a:cubicBezTo>
                  <a:cubicBezTo>
                    <a:pt x="5647" y="9240"/>
                    <a:pt x="5611" y="9241"/>
                    <a:pt x="5576" y="9241"/>
                  </a:cubicBezTo>
                  <a:cubicBezTo>
                    <a:pt x="2845" y="9241"/>
                    <a:pt x="884" y="6562"/>
                    <a:pt x="1778" y="3952"/>
                  </a:cubicBezTo>
                  <a:cubicBezTo>
                    <a:pt x="1807" y="3835"/>
                    <a:pt x="1718" y="3753"/>
                    <a:pt x="1624" y="3753"/>
                  </a:cubicBezTo>
                  <a:cubicBezTo>
                    <a:pt x="1565" y="3753"/>
                    <a:pt x="1504" y="3784"/>
                    <a:pt x="1468" y="3857"/>
                  </a:cubicBezTo>
                  <a:cubicBezTo>
                    <a:pt x="519" y="6656"/>
                    <a:pt x="2641" y="9549"/>
                    <a:pt x="5599" y="9549"/>
                  </a:cubicBezTo>
                  <a:cubicBezTo>
                    <a:pt x="5611" y="9549"/>
                    <a:pt x="5623" y="9549"/>
                    <a:pt x="5635" y="9549"/>
                  </a:cubicBezTo>
                  <a:cubicBezTo>
                    <a:pt x="8612" y="9501"/>
                    <a:pt x="10637" y="6524"/>
                    <a:pt x="9612" y="3738"/>
                  </a:cubicBezTo>
                  <a:cubicBezTo>
                    <a:pt x="9732" y="3714"/>
                    <a:pt x="9851" y="3714"/>
                    <a:pt x="9946" y="3667"/>
                  </a:cubicBezTo>
                  <a:lnTo>
                    <a:pt x="9946" y="3667"/>
                  </a:lnTo>
                  <a:cubicBezTo>
                    <a:pt x="10922" y="6405"/>
                    <a:pt x="9184" y="9358"/>
                    <a:pt x="6326" y="9835"/>
                  </a:cubicBezTo>
                  <a:cubicBezTo>
                    <a:pt x="6231" y="9858"/>
                    <a:pt x="6183" y="9930"/>
                    <a:pt x="6207" y="10025"/>
                  </a:cubicBezTo>
                  <a:cubicBezTo>
                    <a:pt x="6207" y="10097"/>
                    <a:pt x="6278" y="10144"/>
                    <a:pt x="6350" y="10144"/>
                  </a:cubicBezTo>
                  <a:lnTo>
                    <a:pt x="6374" y="10144"/>
                  </a:lnTo>
                  <a:cubicBezTo>
                    <a:pt x="9422" y="9620"/>
                    <a:pt x="11256" y="6501"/>
                    <a:pt x="10208" y="3595"/>
                  </a:cubicBezTo>
                  <a:cubicBezTo>
                    <a:pt x="10851" y="3286"/>
                    <a:pt x="11279" y="2619"/>
                    <a:pt x="11279" y="1904"/>
                  </a:cubicBezTo>
                  <a:lnTo>
                    <a:pt x="11279" y="1881"/>
                  </a:lnTo>
                  <a:cubicBezTo>
                    <a:pt x="11279" y="1452"/>
                    <a:pt x="11137" y="1047"/>
                    <a:pt x="10851" y="714"/>
                  </a:cubicBezTo>
                  <a:cubicBezTo>
                    <a:pt x="10822" y="685"/>
                    <a:pt x="10788" y="673"/>
                    <a:pt x="10755" y="673"/>
                  </a:cubicBezTo>
                  <a:cubicBezTo>
                    <a:pt x="10647" y="673"/>
                    <a:pt x="10540" y="796"/>
                    <a:pt x="10613" y="904"/>
                  </a:cubicBezTo>
                  <a:cubicBezTo>
                    <a:pt x="10827" y="1190"/>
                    <a:pt x="10946" y="1523"/>
                    <a:pt x="10946" y="1881"/>
                  </a:cubicBezTo>
                  <a:cubicBezTo>
                    <a:pt x="10946" y="2871"/>
                    <a:pt x="10154" y="3469"/>
                    <a:pt x="9353" y="3469"/>
                  </a:cubicBezTo>
                  <a:cubicBezTo>
                    <a:pt x="8844" y="3469"/>
                    <a:pt x="8332" y="3227"/>
                    <a:pt x="8017" y="2690"/>
                  </a:cubicBezTo>
                  <a:cubicBezTo>
                    <a:pt x="7357" y="1565"/>
                    <a:pt x="8263" y="313"/>
                    <a:pt x="9368" y="313"/>
                  </a:cubicBezTo>
                  <a:cubicBezTo>
                    <a:pt x="9619" y="313"/>
                    <a:pt x="9881" y="378"/>
                    <a:pt x="10136" y="523"/>
                  </a:cubicBezTo>
                  <a:cubicBezTo>
                    <a:pt x="10160" y="529"/>
                    <a:pt x="10184" y="532"/>
                    <a:pt x="10207" y="532"/>
                  </a:cubicBezTo>
                  <a:cubicBezTo>
                    <a:pt x="10275" y="532"/>
                    <a:pt x="10333" y="505"/>
                    <a:pt x="10351" y="452"/>
                  </a:cubicBezTo>
                  <a:cubicBezTo>
                    <a:pt x="10398" y="380"/>
                    <a:pt x="10375" y="285"/>
                    <a:pt x="10303" y="237"/>
                  </a:cubicBezTo>
                  <a:cubicBezTo>
                    <a:pt x="10014" y="77"/>
                    <a:pt x="9698" y="0"/>
                    <a:pt x="93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4"/>
            <p:cNvSpPr/>
            <p:nvPr/>
          </p:nvSpPr>
          <p:spPr>
            <a:xfrm>
              <a:off x="5045153" y="3321415"/>
              <a:ext cx="39216" cy="51000"/>
            </a:xfrm>
            <a:custGeom>
              <a:avLst/>
              <a:gdLst/>
              <a:ahLst/>
              <a:cxnLst/>
              <a:rect l="l" t="t" r="r" b="b"/>
              <a:pathLst>
                <a:path w="1168" h="1519" extrusionOk="0">
                  <a:moveTo>
                    <a:pt x="543" y="412"/>
                  </a:moveTo>
                  <a:cubicBezTo>
                    <a:pt x="668" y="412"/>
                    <a:pt x="904" y="704"/>
                    <a:pt x="667" y="704"/>
                  </a:cubicBezTo>
                  <a:cubicBezTo>
                    <a:pt x="572" y="704"/>
                    <a:pt x="477" y="609"/>
                    <a:pt x="477" y="513"/>
                  </a:cubicBezTo>
                  <a:cubicBezTo>
                    <a:pt x="477" y="440"/>
                    <a:pt x="505" y="412"/>
                    <a:pt x="543" y="412"/>
                  </a:cubicBezTo>
                  <a:close/>
                  <a:moveTo>
                    <a:pt x="660" y="0"/>
                  </a:moveTo>
                  <a:cubicBezTo>
                    <a:pt x="536" y="0"/>
                    <a:pt x="411" y="48"/>
                    <a:pt x="310" y="156"/>
                  </a:cubicBezTo>
                  <a:cubicBezTo>
                    <a:pt x="1" y="466"/>
                    <a:pt x="215" y="1014"/>
                    <a:pt x="667" y="1014"/>
                  </a:cubicBezTo>
                  <a:cubicBezTo>
                    <a:pt x="620" y="1085"/>
                    <a:pt x="548" y="1180"/>
                    <a:pt x="477" y="1228"/>
                  </a:cubicBezTo>
                  <a:lnTo>
                    <a:pt x="501" y="1228"/>
                  </a:lnTo>
                  <a:cubicBezTo>
                    <a:pt x="362" y="1307"/>
                    <a:pt x="487" y="1518"/>
                    <a:pt x="615" y="1518"/>
                  </a:cubicBezTo>
                  <a:cubicBezTo>
                    <a:pt x="641" y="1518"/>
                    <a:pt x="667" y="1510"/>
                    <a:pt x="691" y="1490"/>
                  </a:cubicBezTo>
                  <a:cubicBezTo>
                    <a:pt x="977" y="1228"/>
                    <a:pt x="1144" y="894"/>
                    <a:pt x="1167" y="513"/>
                  </a:cubicBezTo>
                  <a:cubicBezTo>
                    <a:pt x="1167" y="208"/>
                    <a:pt x="918" y="0"/>
                    <a:pt x="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4"/>
            <p:cNvSpPr/>
            <p:nvPr/>
          </p:nvSpPr>
          <p:spPr>
            <a:xfrm>
              <a:off x="5093937" y="3321046"/>
              <a:ext cx="33609" cy="51202"/>
            </a:xfrm>
            <a:custGeom>
              <a:avLst/>
              <a:gdLst/>
              <a:ahLst/>
              <a:cxnLst/>
              <a:rect l="l" t="t" r="r" b="b"/>
              <a:pathLst>
                <a:path w="1001" h="1525" extrusionOk="0">
                  <a:moveTo>
                    <a:pt x="500" y="310"/>
                  </a:moveTo>
                  <a:cubicBezTo>
                    <a:pt x="596" y="310"/>
                    <a:pt x="691" y="382"/>
                    <a:pt x="691" y="501"/>
                  </a:cubicBezTo>
                  <a:lnTo>
                    <a:pt x="691" y="1025"/>
                  </a:lnTo>
                  <a:cubicBezTo>
                    <a:pt x="691" y="1144"/>
                    <a:pt x="619" y="1215"/>
                    <a:pt x="524" y="1239"/>
                  </a:cubicBezTo>
                  <a:cubicBezTo>
                    <a:pt x="405" y="1239"/>
                    <a:pt x="334" y="1144"/>
                    <a:pt x="334" y="1048"/>
                  </a:cubicBezTo>
                  <a:lnTo>
                    <a:pt x="334" y="501"/>
                  </a:lnTo>
                  <a:cubicBezTo>
                    <a:pt x="310" y="405"/>
                    <a:pt x="405" y="310"/>
                    <a:pt x="500" y="310"/>
                  </a:cubicBezTo>
                  <a:close/>
                  <a:moveTo>
                    <a:pt x="500" y="1"/>
                  </a:moveTo>
                  <a:cubicBezTo>
                    <a:pt x="250" y="1"/>
                    <a:pt x="0" y="167"/>
                    <a:pt x="0" y="501"/>
                  </a:cubicBezTo>
                  <a:lnTo>
                    <a:pt x="0" y="1025"/>
                  </a:lnTo>
                  <a:cubicBezTo>
                    <a:pt x="0" y="1358"/>
                    <a:pt x="250" y="1525"/>
                    <a:pt x="500" y="1525"/>
                  </a:cubicBezTo>
                  <a:cubicBezTo>
                    <a:pt x="750" y="1525"/>
                    <a:pt x="1000" y="1358"/>
                    <a:pt x="1000" y="1025"/>
                  </a:cubicBezTo>
                  <a:lnTo>
                    <a:pt x="1000" y="501"/>
                  </a:lnTo>
                  <a:cubicBezTo>
                    <a:pt x="1000" y="167"/>
                    <a:pt x="750"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64"/>
          <p:cNvGrpSpPr/>
          <p:nvPr/>
        </p:nvGrpSpPr>
        <p:grpSpPr>
          <a:xfrm>
            <a:off x="5544077" y="3275619"/>
            <a:ext cx="376644" cy="358883"/>
            <a:chOff x="5544077" y="3275619"/>
            <a:chExt cx="376644" cy="358883"/>
          </a:xfrm>
        </p:grpSpPr>
        <p:sp>
          <p:nvSpPr>
            <p:cNvPr id="1591" name="Google Shape;1591;p64"/>
            <p:cNvSpPr/>
            <p:nvPr/>
          </p:nvSpPr>
          <p:spPr>
            <a:xfrm>
              <a:off x="5544077" y="3275619"/>
              <a:ext cx="376644" cy="358883"/>
            </a:xfrm>
            <a:custGeom>
              <a:avLst/>
              <a:gdLst/>
              <a:ahLst/>
              <a:cxnLst/>
              <a:rect l="l" t="t" r="r" b="b"/>
              <a:pathLst>
                <a:path w="11218" h="10689" extrusionOk="0">
                  <a:moveTo>
                    <a:pt x="8457" y="318"/>
                  </a:moveTo>
                  <a:cubicBezTo>
                    <a:pt x="9711" y="318"/>
                    <a:pt x="10908" y="1294"/>
                    <a:pt x="10908" y="2759"/>
                  </a:cubicBezTo>
                  <a:cubicBezTo>
                    <a:pt x="10908" y="4092"/>
                    <a:pt x="9812" y="5188"/>
                    <a:pt x="8479" y="5188"/>
                  </a:cubicBezTo>
                  <a:cubicBezTo>
                    <a:pt x="6312" y="5188"/>
                    <a:pt x="5216" y="2568"/>
                    <a:pt x="6740" y="1044"/>
                  </a:cubicBezTo>
                  <a:cubicBezTo>
                    <a:pt x="7242" y="542"/>
                    <a:pt x="7856" y="318"/>
                    <a:pt x="8457" y="318"/>
                  </a:cubicBezTo>
                  <a:close/>
                  <a:moveTo>
                    <a:pt x="3811" y="5450"/>
                  </a:moveTo>
                  <a:lnTo>
                    <a:pt x="3811" y="5831"/>
                  </a:lnTo>
                  <a:lnTo>
                    <a:pt x="2811" y="5831"/>
                  </a:lnTo>
                  <a:lnTo>
                    <a:pt x="2811" y="5450"/>
                  </a:lnTo>
                  <a:cubicBezTo>
                    <a:pt x="2978" y="5473"/>
                    <a:pt x="3144" y="5485"/>
                    <a:pt x="3311" y="5485"/>
                  </a:cubicBezTo>
                  <a:cubicBezTo>
                    <a:pt x="3478" y="5485"/>
                    <a:pt x="3644" y="5473"/>
                    <a:pt x="3811" y="5450"/>
                  </a:cubicBezTo>
                  <a:close/>
                  <a:moveTo>
                    <a:pt x="8955" y="5473"/>
                  </a:moveTo>
                  <a:lnTo>
                    <a:pt x="8955" y="5854"/>
                  </a:lnTo>
                  <a:lnTo>
                    <a:pt x="7979" y="5854"/>
                  </a:lnTo>
                  <a:lnTo>
                    <a:pt x="7979" y="5473"/>
                  </a:lnTo>
                  <a:cubicBezTo>
                    <a:pt x="8133" y="5497"/>
                    <a:pt x="8294" y="5509"/>
                    <a:pt x="8458" y="5509"/>
                  </a:cubicBezTo>
                  <a:cubicBezTo>
                    <a:pt x="8622" y="5509"/>
                    <a:pt x="8788" y="5497"/>
                    <a:pt x="8955" y="5473"/>
                  </a:cubicBezTo>
                  <a:close/>
                  <a:moveTo>
                    <a:pt x="3478" y="6140"/>
                  </a:moveTo>
                  <a:lnTo>
                    <a:pt x="3478" y="7117"/>
                  </a:lnTo>
                  <a:lnTo>
                    <a:pt x="3120" y="7117"/>
                  </a:lnTo>
                  <a:lnTo>
                    <a:pt x="3120" y="6140"/>
                  </a:lnTo>
                  <a:close/>
                  <a:moveTo>
                    <a:pt x="8645" y="6140"/>
                  </a:moveTo>
                  <a:lnTo>
                    <a:pt x="8645" y="7140"/>
                  </a:lnTo>
                  <a:lnTo>
                    <a:pt x="8312" y="7140"/>
                  </a:lnTo>
                  <a:lnTo>
                    <a:pt x="8312" y="6140"/>
                  </a:lnTo>
                  <a:close/>
                  <a:moveTo>
                    <a:pt x="8645" y="7450"/>
                  </a:moveTo>
                  <a:lnTo>
                    <a:pt x="8645" y="10379"/>
                  </a:lnTo>
                  <a:lnTo>
                    <a:pt x="8312" y="10379"/>
                  </a:lnTo>
                  <a:lnTo>
                    <a:pt x="8312" y="7450"/>
                  </a:lnTo>
                  <a:close/>
                  <a:moveTo>
                    <a:pt x="8434" y="1"/>
                  </a:moveTo>
                  <a:cubicBezTo>
                    <a:pt x="7379" y="1"/>
                    <a:pt x="6325" y="576"/>
                    <a:pt x="5883" y="1830"/>
                  </a:cubicBezTo>
                  <a:cubicBezTo>
                    <a:pt x="5476" y="670"/>
                    <a:pt x="4393" y="5"/>
                    <a:pt x="3284" y="5"/>
                  </a:cubicBezTo>
                  <a:cubicBezTo>
                    <a:pt x="2640" y="5"/>
                    <a:pt x="1987" y="229"/>
                    <a:pt x="1453" y="711"/>
                  </a:cubicBezTo>
                  <a:cubicBezTo>
                    <a:pt x="1342" y="822"/>
                    <a:pt x="1434" y="993"/>
                    <a:pt x="1560" y="993"/>
                  </a:cubicBezTo>
                  <a:cubicBezTo>
                    <a:pt x="1594" y="993"/>
                    <a:pt x="1632" y="980"/>
                    <a:pt x="1668" y="949"/>
                  </a:cubicBezTo>
                  <a:cubicBezTo>
                    <a:pt x="2184" y="481"/>
                    <a:pt x="2748" y="283"/>
                    <a:pt x="3287" y="283"/>
                  </a:cubicBezTo>
                  <a:cubicBezTo>
                    <a:pt x="5110" y="283"/>
                    <a:pt x="6652" y="2548"/>
                    <a:pt x="5145" y="4330"/>
                  </a:cubicBezTo>
                  <a:cubicBezTo>
                    <a:pt x="4663" y="4895"/>
                    <a:pt x="3981" y="5189"/>
                    <a:pt x="3295" y="5189"/>
                  </a:cubicBezTo>
                  <a:cubicBezTo>
                    <a:pt x="2794" y="5189"/>
                    <a:pt x="2290" y="5033"/>
                    <a:pt x="1858" y="4711"/>
                  </a:cubicBezTo>
                  <a:cubicBezTo>
                    <a:pt x="810" y="3949"/>
                    <a:pt x="549" y="2520"/>
                    <a:pt x="1263" y="1449"/>
                  </a:cubicBezTo>
                  <a:cubicBezTo>
                    <a:pt x="1331" y="1313"/>
                    <a:pt x="1218" y="1190"/>
                    <a:pt x="1113" y="1190"/>
                  </a:cubicBezTo>
                  <a:cubicBezTo>
                    <a:pt x="1070" y="1190"/>
                    <a:pt x="1028" y="1210"/>
                    <a:pt x="1001" y="1258"/>
                  </a:cubicBezTo>
                  <a:cubicBezTo>
                    <a:pt x="1" y="2806"/>
                    <a:pt x="763" y="4854"/>
                    <a:pt x="2501" y="5378"/>
                  </a:cubicBezTo>
                  <a:cubicBezTo>
                    <a:pt x="2477" y="5569"/>
                    <a:pt x="2477" y="5783"/>
                    <a:pt x="2501" y="5974"/>
                  </a:cubicBezTo>
                  <a:cubicBezTo>
                    <a:pt x="2501" y="6069"/>
                    <a:pt x="2573" y="6140"/>
                    <a:pt x="2644" y="6140"/>
                  </a:cubicBezTo>
                  <a:lnTo>
                    <a:pt x="2811" y="6140"/>
                  </a:lnTo>
                  <a:lnTo>
                    <a:pt x="2811" y="10498"/>
                  </a:lnTo>
                  <a:cubicBezTo>
                    <a:pt x="2811" y="10594"/>
                    <a:pt x="2882" y="10665"/>
                    <a:pt x="2978" y="10665"/>
                  </a:cubicBezTo>
                  <a:lnTo>
                    <a:pt x="3621" y="10665"/>
                  </a:lnTo>
                  <a:cubicBezTo>
                    <a:pt x="3716" y="10665"/>
                    <a:pt x="3787" y="10594"/>
                    <a:pt x="3787" y="10498"/>
                  </a:cubicBezTo>
                  <a:lnTo>
                    <a:pt x="3787" y="8903"/>
                  </a:lnTo>
                  <a:cubicBezTo>
                    <a:pt x="3787" y="8831"/>
                    <a:pt x="3716" y="8760"/>
                    <a:pt x="3644" y="8736"/>
                  </a:cubicBezTo>
                  <a:cubicBezTo>
                    <a:pt x="3549" y="8736"/>
                    <a:pt x="3478" y="8807"/>
                    <a:pt x="3478" y="8903"/>
                  </a:cubicBezTo>
                  <a:lnTo>
                    <a:pt x="3478" y="10379"/>
                  </a:lnTo>
                  <a:lnTo>
                    <a:pt x="3120" y="10379"/>
                  </a:lnTo>
                  <a:lnTo>
                    <a:pt x="3120" y="7450"/>
                  </a:lnTo>
                  <a:lnTo>
                    <a:pt x="3478" y="7450"/>
                  </a:lnTo>
                  <a:lnTo>
                    <a:pt x="3478" y="8260"/>
                  </a:lnTo>
                  <a:cubicBezTo>
                    <a:pt x="3442" y="8355"/>
                    <a:pt x="3531" y="8403"/>
                    <a:pt x="3621" y="8403"/>
                  </a:cubicBezTo>
                  <a:cubicBezTo>
                    <a:pt x="3710" y="8403"/>
                    <a:pt x="3799" y="8355"/>
                    <a:pt x="3763" y="8260"/>
                  </a:cubicBezTo>
                  <a:lnTo>
                    <a:pt x="3763" y="6140"/>
                  </a:lnTo>
                  <a:lnTo>
                    <a:pt x="3930" y="6140"/>
                  </a:lnTo>
                  <a:cubicBezTo>
                    <a:pt x="3930" y="6140"/>
                    <a:pt x="4097" y="6069"/>
                    <a:pt x="4097" y="5997"/>
                  </a:cubicBezTo>
                  <a:cubicBezTo>
                    <a:pt x="4121" y="5783"/>
                    <a:pt x="4121" y="5593"/>
                    <a:pt x="4097" y="5402"/>
                  </a:cubicBezTo>
                  <a:cubicBezTo>
                    <a:pt x="4930" y="5140"/>
                    <a:pt x="5597" y="4497"/>
                    <a:pt x="5883" y="3687"/>
                  </a:cubicBezTo>
                  <a:cubicBezTo>
                    <a:pt x="6169" y="4497"/>
                    <a:pt x="6836" y="5140"/>
                    <a:pt x="7669" y="5402"/>
                  </a:cubicBezTo>
                  <a:lnTo>
                    <a:pt x="7669" y="5997"/>
                  </a:lnTo>
                  <a:cubicBezTo>
                    <a:pt x="7669" y="6093"/>
                    <a:pt x="7740" y="6164"/>
                    <a:pt x="7836" y="6164"/>
                  </a:cubicBezTo>
                  <a:lnTo>
                    <a:pt x="8002" y="6164"/>
                  </a:lnTo>
                  <a:lnTo>
                    <a:pt x="8002" y="10522"/>
                  </a:lnTo>
                  <a:cubicBezTo>
                    <a:pt x="8002" y="10617"/>
                    <a:pt x="8074" y="10689"/>
                    <a:pt x="8169" y="10689"/>
                  </a:cubicBezTo>
                  <a:lnTo>
                    <a:pt x="8836" y="10689"/>
                  </a:lnTo>
                  <a:cubicBezTo>
                    <a:pt x="8907" y="10689"/>
                    <a:pt x="8979" y="10617"/>
                    <a:pt x="8979" y="10522"/>
                  </a:cubicBezTo>
                  <a:lnTo>
                    <a:pt x="8979" y="6140"/>
                  </a:lnTo>
                  <a:lnTo>
                    <a:pt x="9122" y="6140"/>
                  </a:lnTo>
                  <a:cubicBezTo>
                    <a:pt x="9217" y="6140"/>
                    <a:pt x="9288" y="6069"/>
                    <a:pt x="9288" y="5974"/>
                  </a:cubicBezTo>
                  <a:lnTo>
                    <a:pt x="9288" y="5378"/>
                  </a:lnTo>
                  <a:cubicBezTo>
                    <a:pt x="10432" y="5045"/>
                    <a:pt x="11217" y="3973"/>
                    <a:pt x="11217" y="2759"/>
                  </a:cubicBezTo>
                  <a:cubicBezTo>
                    <a:pt x="11217" y="999"/>
                    <a:pt x="9825" y="1"/>
                    <a:pt x="8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4"/>
            <p:cNvSpPr/>
            <p:nvPr/>
          </p:nvSpPr>
          <p:spPr>
            <a:xfrm>
              <a:off x="5745695" y="3297846"/>
              <a:ext cx="173415" cy="139974"/>
            </a:xfrm>
            <a:custGeom>
              <a:avLst/>
              <a:gdLst/>
              <a:ahLst/>
              <a:cxnLst/>
              <a:rect l="l" t="t" r="r" b="b"/>
              <a:pathLst>
                <a:path w="5165" h="4169" extrusionOk="0">
                  <a:moveTo>
                    <a:pt x="2474" y="1"/>
                  </a:moveTo>
                  <a:cubicBezTo>
                    <a:pt x="1092" y="1"/>
                    <a:pt x="68" y="1335"/>
                    <a:pt x="473" y="2692"/>
                  </a:cubicBezTo>
                  <a:cubicBezTo>
                    <a:pt x="752" y="3611"/>
                    <a:pt x="1597" y="4168"/>
                    <a:pt x="2478" y="4168"/>
                  </a:cubicBezTo>
                  <a:cubicBezTo>
                    <a:pt x="2874" y="4168"/>
                    <a:pt x="3278" y="4055"/>
                    <a:pt x="3641" y="3811"/>
                  </a:cubicBezTo>
                  <a:cubicBezTo>
                    <a:pt x="3712" y="3764"/>
                    <a:pt x="3736" y="3668"/>
                    <a:pt x="3688" y="3597"/>
                  </a:cubicBezTo>
                  <a:cubicBezTo>
                    <a:pt x="3658" y="3551"/>
                    <a:pt x="3607" y="3524"/>
                    <a:pt x="3556" y="3524"/>
                  </a:cubicBezTo>
                  <a:cubicBezTo>
                    <a:pt x="3528" y="3524"/>
                    <a:pt x="3499" y="3532"/>
                    <a:pt x="3474" y="3549"/>
                  </a:cubicBezTo>
                  <a:cubicBezTo>
                    <a:pt x="3136" y="3776"/>
                    <a:pt x="2793" y="3874"/>
                    <a:pt x="2469" y="3874"/>
                  </a:cubicBezTo>
                  <a:cubicBezTo>
                    <a:pt x="1057" y="3874"/>
                    <a:pt x="0" y="2012"/>
                    <a:pt x="1259" y="811"/>
                  </a:cubicBezTo>
                  <a:cubicBezTo>
                    <a:pt x="1634" y="448"/>
                    <a:pt x="2057" y="294"/>
                    <a:pt x="2466" y="294"/>
                  </a:cubicBezTo>
                  <a:cubicBezTo>
                    <a:pt x="3745" y="294"/>
                    <a:pt x="4877" y="1803"/>
                    <a:pt x="3903" y="3121"/>
                  </a:cubicBezTo>
                  <a:cubicBezTo>
                    <a:pt x="3855" y="3192"/>
                    <a:pt x="3879" y="3287"/>
                    <a:pt x="3950" y="3335"/>
                  </a:cubicBezTo>
                  <a:cubicBezTo>
                    <a:pt x="3982" y="3356"/>
                    <a:pt x="4019" y="3368"/>
                    <a:pt x="4055" y="3368"/>
                  </a:cubicBezTo>
                  <a:cubicBezTo>
                    <a:pt x="4098" y="3368"/>
                    <a:pt x="4138" y="3350"/>
                    <a:pt x="4165" y="3311"/>
                  </a:cubicBezTo>
                  <a:cubicBezTo>
                    <a:pt x="5165" y="1930"/>
                    <a:pt x="4188" y="1"/>
                    <a:pt x="2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4"/>
            <p:cNvSpPr/>
            <p:nvPr/>
          </p:nvSpPr>
          <p:spPr>
            <a:xfrm>
              <a:off x="5799952" y="3379567"/>
              <a:ext cx="57615" cy="22260"/>
            </a:xfrm>
            <a:custGeom>
              <a:avLst/>
              <a:gdLst/>
              <a:ahLst/>
              <a:cxnLst/>
              <a:rect l="l" t="t" r="r" b="b"/>
              <a:pathLst>
                <a:path w="1716" h="663" extrusionOk="0">
                  <a:moveTo>
                    <a:pt x="178" y="0"/>
                  </a:moveTo>
                  <a:cubicBezTo>
                    <a:pt x="140" y="0"/>
                    <a:pt x="102" y="14"/>
                    <a:pt x="72" y="44"/>
                  </a:cubicBezTo>
                  <a:cubicBezTo>
                    <a:pt x="24" y="115"/>
                    <a:pt x="0" y="187"/>
                    <a:pt x="48" y="258"/>
                  </a:cubicBezTo>
                  <a:cubicBezTo>
                    <a:pt x="239" y="520"/>
                    <a:pt x="548" y="663"/>
                    <a:pt x="882" y="663"/>
                  </a:cubicBezTo>
                  <a:cubicBezTo>
                    <a:pt x="1191" y="663"/>
                    <a:pt x="1501" y="520"/>
                    <a:pt x="1667" y="258"/>
                  </a:cubicBezTo>
                  <a:cubicBezTo>
                    <a:pt x="1715" y="187"/>
                    <a:pt x="1715" y="115"/>
                    <a:pt x="1644" y="44"/>
                  </a:cubicBezTo>
                  <a:cubicBezTo>
                    <a:pt x="1614" y="14"/>
                    <a:pt x="1580" y="0"/>
                    <a:pt x="1545" y="0"/>
                  </a:cubicBezTo>
                  <a:cubicBezTo>
                    <a:pt x="1497" y="0"/>
                    <a:pt x="1447" y="26"/>
                    <a:pt x="1405" y="67"/>
                  </a:cubicBezTo>
                  <a:cubicBezTo>
                    <a:pt x="1286" y="258"/>
                    <a:pt x="1072" y="353"/>
                    <a:pt x="858" y="353"/>
                  </a:cubicBezTo>
                  <a:cubicBezTo>
                    <a:pt x="643" y="353"/>
                    <a:pt x="429" y="258"/>
                    <a:pt x="310" y="67"/>
                  </a:cubicBezTo>
                  <a:cubicBezTo>
                    <a:pt x="282" y="26"/>
                    <a:pt x="231"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4"/>
            <p:cNvSpPr/>
            <p:nvPr/>
          </p:nvSpPr>
          <p:spPr>
            <a:xfrm>
              <a:off x="5803948" y="3344246"/>
              <a:ext cx="10442" cy="17627"/>
            </a:xfrm>
            <a:custGeom>
              <a:avLst/>
              <a:gdLst/>
              <a:ahLst/>
              <a:cxnLst/>
              <a:rect l="l" t="t" r="r" b="b"/>
              <a:pathLst>
                <a:path w="311" h="525" extrusionOk="0">
                  <a:moveTo>
                    <a:pt x="167" y="0"/>
                  </a:moveTo>
                  <a:cubicBezTo>
                    <a:pt x="72" y="0"/>
                    <a:pt x="0" y="72"/>
                    <a:pt x="0" y="167"/>
                  </a:cubicBezTo>
                  <a:lnTo>
                    <a:pt x="0" y="357"/>
                  </a:lnTo>
                  <a:cubicBezTo>
                    <a:pt x="0" y="429"/>
                    <a:pt x="48" y="500"/>
                    <a:pt x="143" y="524"/>
                  </a:cubicBezTo>
                  <a:cubicBezTo>
                    <a:pt x="239" y="524"/>
                    <a:pt x="310" y="453"/>
                    <a:pt x="310" y="357"/>
                  </a:cubicBezTo>
                  <a:lnTo>
                    <a:pt x="310" y="167"/>
                  </a:lnTo>
                  <a:cubicBezTo>
                    <a:pt x="310" y="95"/>
                    <a:pt x="262" y="24"/>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4"/>
            <p:cNvSpPr/>
            <p:nvPr/>
          </p:nvSpPr>
          <p:spPr>
            <a:xfrm>
              <a:off x="5843936" y="3344246"/>
              <a:ext cx="10408" cy="17627"/>
            </a:xfrm>
            <a:custGeom>
              <a:avLst/>
              <a:gdLst/>
              <a:ahLst/>
              <a:cxnLst/>
              <a:rect l="l" t="t" r="r" b="b"/>
              <a:pathLst>
                <a:path w="310" h="525" extrusionOk="0">
                  <a:moveTo>
                    <a:pt x="167" y="0"/>
                  </a:moveTo>
                  <a:cubicBezTo>
                    <a:pt x="72" y="0"/>
                    <a:pt x="0" y="72"/>
                    <a:pt x="0" y="167"/>
                  </a:cubicBezTo>
                  <a:lnTo>
                    <a:pt x="0" y="357"/>
                  </a:lnTo>
                  <a:cubicBezTo>
                    <a:pt x="0" y="429"/>
                    <a:pt x="48" y="500"/>
                    <a:pt x="143" y="524"/>
                  </a:cubicBezTo>
                  <a:cubicBezTo>
                    <a:pt x="238" y="524"/>
                    <a:pt x="310" y="453"/>
                    <a:pt x="310" y="357"/>
                  </a:cubicBezTo>
                  <a:lnTo>
                    <a:pt x="310" y="167"/>
                  </a:lnTo>
                  <a:cubicBezTo>
                    <a:pt x="310" y="95"/>
                    <a:pt x="262" y="24"/>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4"/>
            <p:cNvSpPr/>
            <p:nvPr/>
          </p:nvSpPr>
          <p:spPr>
            <a:xfrm>
              <a:off x="5584871" y="3297275"/>
              <a:ext cx="163947" cy="140545"/>
            </a:xfrm>
            <a:custGeom>
              <a:avLst/>
              <a:gdLst/>
              <a:ahLst/>
              <a:cxnLst/>
              <a:rect l="l" t="t" r="r" b="b"/>
              <a:pathLst>
                <a:path w="4883" h="4186" extrusionOk="0">
                  <a:moveTo>
                    <a:pt x="2096" y="328"/>
                  </a:moveTo>
                  <a:cubicBezTo>
                    <a:pt x="3668" y="328"/>
                    <a:pt x="4454" y="2233"/>
                    <a:pt x="3334" y="3352"/>
                  </a:cubicBezTo>
                  <a:cubicBezTo>
                    <a:pt x="2972" y="3714"/>
                    <a:pt x="2529" y="3877"/>
                    <a:pt x="2097" y="3877"/>
                  </a:cubicBezTo>
                  <a:cubicBezTo>
                    <a:pt x="1194" y="3877"/>
                    <a:pt x="334" y="3169"/>
                    <a:pt x="334" y="2090"/>
                  </a:cubicBezTo>
                  <a:cubicBezTo>
                    <a:pt x="334" y="1113"/>
                    <a:pt x="1120" y="328"/>
                    <a:pt x="2096" y="328"/>
                  </a:cubicBezTo>
                  <a:close/>
                  <a:moveTo>
                    <a:pt x="2102" y="1"/>
                  </a:moveTo>
                  <a:cubicBezTo>
                    <a:pt x="1026" y="1"/>
                    <a:pt x="0" y="832"/>
                    <a:pt x="0" y="2090"/>
                  </a:cubicBezTo>
                  <a:cubicBezTo>
                    <a:pt x="0" y="3257"/>
                    <a:pt x="929" y="4185"/>
                    <a:pt x="2096" y="4185"/>
                  </a:cubicBezTo>
                  <a:cubicBezTo>
                    <a:pt x="3954" y="4185"/>
                    <a:pt x="4882" y="1947"/>
                    <a:pt x="3572" y="613"/>
                  </a:cubicBezTo>
                  <a:cubicBezTo>
                    <a:pt x="3142" y="190"/>
                    <a:pt x="2616" y="1"/>
                    <a:pt x="2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4"/>
            <p:cNvSpPr/>
            <p:nvPr/>
          </p:nvSpPr>
          <p:spPr>
            <a:xfrm>
              <a:off x="5624859" y="3373826"/>
              <a:ext cx="59193" cy="22462"/>
            </a:xfrm>
            <a:custGeom>
              <a:avLst/>
              <a:gdLst/>
              <a:ahLst/>
              <a:cxnLst/>
              <a:rect l="l" t="t" r="r" b="b"/>
              <a:pathLst>
                <a:path w="1763" h="669" extrusionOk="0">
                  <a:moveTo>
                    <a:pt x="881" y="0"/>
                  </a:moveTo>
                  <a:cubicBezTo>
                    <a:pt x="548" y="0"/>
                    <a:pt x="214" y="191"/>
                    <a:pt x="48" y="500"/>
                  </a:cubicBezTo>
                  <a:cubicBezTo>
                    <a:pt x="0" y="572"/>
                    <a:pt x="48" y="643"/>
                    <a:pt x="143" y="643"/>
                  </a:cubicBezTo>
                  <a:lnTo>
                    <a:pt x="119" y="643"/>
                  </a:lnTo>
                  <a:cubicBezTo>
                    <a:pt x="144" y="660"/>
                    <a:pt x="176" y="668"/>
                    <a:pt x="208" y="668"/>
                  </a:cubicBezTo>
                  <a:cubicBezTo>
                    <a:pt x="266" y="668"/>
                    <a:pt x="327" y="642"/>
                    <a:pt x="357" y="596"/>
                  </a:cubicBezTo>
                  <a:cubicBezTo>
                    <a:pt x="476" y="405"/>
                    <a:pt x="667" y="310"/>
                    <a:pt x="881" y="310"/>
                  </a:cubicBezTo>
                  <a:cubicBezTo>
                    <a:pt x="1119" y="310"/>
                    <a:pt x="1310" y="405"/>
                    <a:pt x="1453" y="596"/>
                  </a:cubicBezTo>
                  <a:cubicBezTo>
                    <a:pt x="1483" y="642"/>
                    <a:pt x="1524" y="668"/>
                    <a:pt x="1568" y="668"/>
                  </a:cubicBezTo>
                  <a:cubicBezTo>
                    <a:pt x="1593" y="668"/>
                    <a:pt x="1618" y="660"/>
                    <a:pt x="1643" y="643"/>
                  </a:cubicBezTo>
                  <a:cubicBezTo>
                    <a:pt x="1739" y="619"/>
                    <a:pt x="1762" y="500"/>
                    <a:pt x="1715" y="429"/>
                  </a:cubicBezTo>
                  <a:cubicBezTo>
                    <a:pt x="1524" y="143"/>
                    <a:pt x="1215" y="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4"/>
            <p:cNvSpPr/>
            <p:nvPr/>
          </p:nvSpPr>
          <p:spPr>
            <a:xfrm>
              <a:off x="5629257" y="3344246"/>
              <a:ext cx="11617" cy="16821"/>
            </a:xfrm>
            <a:custGeom>
              <a:avLst/>
              <a:gdLst/>
              <a:ahLst/>
              <a:cxnLst/>
              <a:rect l="l" t="t" r="r" b="b"/>
              <a:pathLst>
                <a:path w="346" h="501" extrusionOk="0">
                  <a:moveTo>
                    <a:pt x="202" y="0"/>
                  </a:moveTo>
                  <a:cubicBezTo>
                    <a:pt x="107" y="0"/>
                    <a:pt x="12" y="72"/>
                    <a:pt x="12" y="167"/>
                  </a:cubicBezTo>
                  <a:lnTo>
                    <a:pt x="12" y="357"/>
                  </a:lnTo>
                  <a:cubicBezTo>
                    <a:pt x="0" y="453"/>
                    <a:pt x="89" y="500"/>
                    <a:pt x="176" y="500"/>
                  </a:cubicBezTo>
                  <a:cubicBezTo>
                    <a:pt x="262" y="500"/>
                    <a:pt x="345" y="453"/>
                    <a:pt x="322" y="357"/>
                  </a:cubicBezTo>
                  <a:lnTo>
                    <a:pt x="345" y="357"/>
                  </a:lnTo>
                  <a:lnTo>
                    <a:pt x="345" y="167"/>
                  </a:lnTo>
                  <a:cubicBezTo>
                    <a:pt x="345" y="95"/>
                    <a:pt x="274" y="24"/>
                    <a:pt x="2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4"/>
            <p:cNvSpPr/>
            <p:nvPr/>
          </p:nvSpPr>
          <p:spPr>
            <a:xfrm>
              <a:off x="5669614" y="3344246"/>
              <a:ext cx="11248" cy="17627"/>
            </a:xfrm>
            <a:custGeom>
              <a:avLst/>
              <a:gdLst/>
              <a:ahLst/>
              <a:cxnLst/>
              <a:rect l="l" t="t" r="r" b="b"/>
              <a:pathLst>
                <a:path w="335" h="525" extrusionOk="0">
                  <a:moveTo>
                    <a:pt x="191" y="0"/>
                  </a:moveTo>
                  <a:cubicBezTo>
                    <a:pt x="96" y="0"/>
                    <a:pt x="1" y="72"/>
                    <a:pt x="1" y="167"/>
                  </a:cubicBezTo>
                  <a:lnTo>
                    <a:pt x="1" y="357"/>
                  </a:lnTo>
                  <a:cubicBezTo>
                    <a:pt x="1" y="453"/>
                    <a:pt x="96" y="524"/>
                    <a:pt x="191" y="524"/>
                  </a:cubicBezTo>
                  <a:cubicBezTo>
                    <a:pt x="263" y="500"/>
                    <a:pt x="334" y="429"/>
                    <a:pt x="334" y="357"/>
                  </a:cubicBezTo>
                  <a:lnTo>
                    <a:pt x="334" y="167"/>
                  </a:lnTo>
                  <a:cubicBezTo>
                    <a:pt x="310" y="95"/>
                    <a:pt x="263" y="24"/>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64"/>
          <p:cNvGrpSpPr/>
          <p:nvPr/>
        </p:nvGrpSpPr>
        <p:grpSpPr>
          <a:xfrm>
            <a:off x="6370828" y="3275485"/>
            <a:ext cx="315068" cy="359823"/>
            <a:chOff x="6370828" y="3275485"/>
            <a:chExt cx="315068" cy="359823"/>
          </a:xfrm>
        </p:grpSpPr>
        <p:sp>
          <p:nvSpPr>
            <p:cNvPr id="1601" name="Google Shape;1601;p64"/>
            <p:cNvSpPr/>
            <p:nvPr/>
          </p:nvSpPr>
          <p:spPr>
            <a:xfrm>
              <a:off x="6370828" y="3275485"/>
              <a:ext cx="315068" cy="359823"/>
            </a:xfrm>
            <a:custGeom>
              <a:avLst/>
              <a:gdLst/>
              <a:ahLst/>
              <a:cxnLst/>
              <a:rect l="l" t="t" r="r" b="b"/>
              <a:pathLst>
                <a:path w="9384" h="10717" extrusionOk="0">
                  <a:moveTo>
                    <a:pt x="5193" y="1310"/>
                  </a:moveTo>
                  <a:lnTo>
                    <a:pt x="5193" y="2620"/>
                  </a:lnTo>
                  <a:lnTo>
                    <a:pt x="4859" y="2620"/>
                  </a:lnTo>
                  <a:lnTo>
                    <a:pt x="4859" y="1310"/>
                  </a:lnTo>
                  <a:close/>
                  <a:moveTo>
                    <a:pt x="5693" y="310"/>
                  </a:moveTo>
                  <a:cubicBezTo>
                    <a:pt x="5955" y="310"/>
                    <a:pt x="6169" y="524"/>
                    <a:pt x="6169" y="810"/>
                  </a:cubicBezTo>
                  <a:lnTo>
                    <a:pt x="6169" y="977"/>
                  </a:lnTo>
                  <a:lnTo>
                    <a:pt x="6002" y="977"/>
                  </a:lnTo>
                  <a:cubicBezTo>
                    <a:pt x="5907" y="977"/>
                    <a:pt x="5836" y="1048"/>
                    <a:pt x="5836" y="1143"/>
                  </a:cubicBezTo>
                  <a:lnTo>
                    <a:pt x="5836" y="2620"/>
                  </a:lnTo>
                  <a:lnTo>
                    <a:pt x="5502" y="2620"/>
                  </a:lnTo>
                  <a:lnTo>
                    <a:pt x="5502" y="1143"/>
                  </a:lnTo>
                  <a:cubicBezTo>
                    <a:pt x="5526" y="1048"/>
                    <a:pt x="5454" y="977"/>
                    <a:pt x="5359" y="977"/>
                  </a:cubicBezTo>
                  <a:lnTo>
                    <a:pt x="5193" y="977"/>
                  </a:lnTo>
                  <a:cubicBezTo>
                    <a:pt x="5216" y="738"/>
                    <a:pt x="5145" y="500"/>
                    <a:pt x="5002" y="310"/>
                  </a:cubicBezTo>
                  <a:close/>
                  <a:moveTo>
                    <a:pt x="6478" y="1310"/>
                  </a:moveTo>
                  <a:lnTo>
                    <a:pt x="6478" y="2620"/>
                  </a:lnTo>
                  <a:lnTo>
                    <a:pt x="6145" y="2620"/>
                  </a:lnTo>
                  <a:lnTo>
                    <a:pt x="6145" y="1310"/>
                  </a:lnTo>
                  <a:close/>
                  <a:moveTo>
                    <a:pt x="6979" y="310"/>
                  </a:moveTo>
                  <a:cubicBezTo>
                    <a:pt x="7241" y="310"/>
                    <a:pt x="7455" y="524"/>
                    <a:pt x="7479" y="786"/>
                  </a:cubicBezTo>
                  <a:lnTo>
                    <a:pt x="7479" y="810"/>
                  </a:lnTo>
                  <a:lnTo>
                    <a:pt x="7479" y="977"/>
                  </a:lnTo>
                  <a:lnTo>
                    <a:pt x="7288" y="977"/>
                  </a:lnTo>
                  <a:cubicBezTo>
                    <a:pt x="7193" y="977"/>
                    <a:pt x="7145" y="1048"/>
                    <a:pt x="7145" y="1143"/>
                  </a:cubicBezTo>
                  <a:lnTo>
                    <a:pt x="7145" y="2620"/>
                  </a:lnTo>
                  <a:lnTo>
                    <a:pt x="6812" y="2620"/>
                  </a:lnTo>
                  <a:lnTo>
                    <a:pt x="6812" y="1143"/>
                  </a:lnTo>
                  <a:cubicBezTo>
                    <a:pt x="6812" y="1048"/>
                    <a:pt x="6740" y="977"/>
                    <a:pt x="6645" y="977"/>
                  </a:cubicBezTo>
                  <a:lnTo>
                    <a:pt x="6478" y="977"/>
                  </a:lnTo>
                  <a:cubicBezTo>
                    <a:pt x="6502" y="738"/>
                    <a:pt x="6431" y="524"/>
                    <a:pt x="6312" y="310"/>
                  </a:cubicBezTo>
                  <a:close/>
                  <a:moveTo>
                    <a:pt x="7788" y="1310"/>
                  </a:moveTo>
                  <a:lnTo>
                    <a:pt x="7788" y="2620"/>
                  </a:lnTo>
                  <a:lnTo>
                    <a:pt x="7455" y="2620"/>
                  </a:lnTo>
                  <a:lnTo>
                    <a:pt x="7455" y="1310"/>
                  </a:lnTo>
                  <a:close/>
                  <a:moveTo>
                    <a:pt x="2049" y="3568"/>
                  </a:moveTo>
                  <a:cubicBezTo>
                    <a:pt x="2071" y="3568"/>
                    <a:pt x="2095" y="3569"/>
                    <a:pt x="2120" y="3572"/>
                  </a:cubicBezTo>
                  <a:cubicBezTo>
                    <a:pt x="2787" y="3572"/>
                    <a:pt x="2740" y="4549"/>
                    <a:pt x="2097" y="4549"/>
                  </a:cubicBezTo>
                  <a:cubicBezTo>
                    <a:pt x="1692" y="4549"/>
                    <a:pt x="1716" y="4215"/>
                    <a:pt x="1549" y="4215"/>
                  </a:cubicBezTo>
                  <a:lnTo>
                    <a:pt x="1144" y="4215"/>
                  </a:lnTo>
                  <a:cubicBezTo>
                    <a:pt x="1049" y="4215"/>
                    <a:pt x="977" y="4144"/>
                    <a:pt x="954" y="4072"/>
                  </a:cubicBezTo>
                  <a:cubicBezTo>
                    <a:pt x="954" y="3953"/>
                    <a:pt x="1025" y="3882"/>
                    <a:pt x="1120" y="3882"/>
                  </a:cubicBezTo>
                  <a:lnTo>
                    <a:pt x="1525" y="3882"/>
                  </a:lnTo>
                  <a:cubicBezTo>
                    <a:pt x="1704" y="3882"/>
                    <a:pt x="1715" y="3568"/>
                    <a:pt x="2049" y="3568"/>
                  </a:cubicBezTo>
                  <a:close/>
                  <a:moveTo>
                    <a:pt x="2141" y="5476"/>
                  </a:moveTo>
                  <a:cubicBezTo>
                    <a:pt x="2796" y="5476"/>
                    <a:pt x="2796" y="6479"/>
                    <a:pt x="2141" y="6479"/>
                  </a:cubicBezTo>
                  <a:cubicBezTo>
                    <a:pt x="2127" y="6479"/>
                    <a:pt x="2112" y="6479"/>
                    <a:pt x="2097" y="6478"/>
                  </a:cubicBezTo>
                  <a:cubicBezTo>
                    <a:pt x="1692" y="6478"/>
                    <a:pt x="1716" y="6144"/>
                    <a:pt x="1549" y="6144"/>
                  </a:cubicBezTo>
                  <a:lnTo>
                    <a:pt x="1120" y="6144"/>
                  </a:lnTo>
                  <a:cubicBezTo>
                    <a:pt x="1025" y="6144"/>
                    <a:pt x="954" y="6073"/>
                    <a:pt x="954" y="5978"/>
                  </a:cubicBezTo>
                  <a:cubicBezTo>
                    <a:pt x="977" y="5882"/>
                    <a:pt x="1049" y="5811"/>
                    <a:pt x="1144" y="5811"/>
                  </a:cubicBezTo>
                  <a:lnTo>
                    <a:pt x="1549" y="5811"/>
                  </a:lnTo>
                  <a:cubicBezTo>
                    <a:pt x="1716" y="5811"/>
                    <a:pt x="1716" y="5477"/>
                    <a:pt x="2097" y="5477"/>
                  </a:cubicBezTo>
                  <a:cubicBezTo>
                    <a:pt x="2112" y="5476"/>
                    <a:pt x="2127" y="5476"/>
                    <a:pt x="2141" y="5476"/>
                  </a:cubicBezTo>
                  <a:close/>
                  <a:moveTo>
                    <a:pt x="2162" y="7451"/>
                  </a:moveTo>
                  <a:cubicBezTo>
                    <a:pt x="2796" y="7451"/>
                    <a:pt x="2789" y="8432"/>
                    <a:pt x="2141" y="8432"/>
                  </a:cubicBezTo>
                  <a:cubicBezTo>
                    <a:pt x="2127" y="8432"/>
                    <a:pt x="2112" y="8431"/>
                    <a:pt x="2097" y="8430"/>
                  </a:cubicBezTo>
                  <a:cubicBezTo>
                    <a:pt x="1692" y="8430"/>
                    <a:pt x="1716" y="8097"/>
                    <a:pt x="1549" y="8097"/>
                  </a:cubicBezTo>
                  <a:lnTo>
                    <a:pt x="1144" y="8097"/>
                  </a:lnTo>
                  <a:cubicBezTo>
                    <a:pt x="1049" y="8097"/>
                    <a:pt x="977" y="8026"/>
                    <a:pt x="954" y="7954"/>
                  </a:cubicBezTo>
                  <a:cubicBezTo>
                    <a:pt x="954" y="7859"/>
                    <a:pt x="1025" y="7764"/>
                    <a:pt x="1120" y="7764"/>
                  </a:cubicBezTo>
                  <a:lnTo>
                    <a:pt x="1549" y="7764"/>
                  </a:lnTo>
                  <a:cubicBezTo>
                    <a:pt x="1716" y="7764"/>
                    <a:pt x="1716" y="7454"/>
                    <a:pt x="2097" y="7454"/>
                  </a:cubicBezTo>
                  <a:cubicBezTo>
                    <a:pt x="2119" y="7452"/>
                    <a:pt x="2141" y="7451"/>
                    <a:pt x="2162" y="7451"/>
                  </a:cubicBezTo>
                  <a:close/>
                  <a:moveTo>
                    <a:pt x="811" y="0"/>
                  </a:moveTo>
                  <a:cubicBezTo>
                    <a:pt x="358" y="0"/>
                    <a:pt x="1" y="357"/>
                    <a:pt x="1" y="810"/>
                  </a:cubicBezTo>
                  <a:lnTo>
                    <a:pt x="1" y="7311"/>
                  </a:lnTo>
                  <a:cubicBezTo>
                    <a:pt x="1" y="7692"/>
                    <a:pt x="287" y="8026"/>
                    <a:pt x="668" y="8097"/>
                  </a:cubicBezTo>
                  <a:cubicBezTo>
                    <a:pt x="739" y="8288"/>
                    <a:pt x="930" y="8430"/>
                    <a:pt x="1120" y="8430"/>
                  </a:cubicBezTo>
                  <a:lnTo>
                    <a:pt x="1477" y="8430"/>
                  </a:lnTo>
                  <a:cubicBezTo>
                    <a:pt x="1628" y="8646"/>
                    <a:pt x="1867" y="8749"/>
                    <a:pt x="2107" y="8749"/>
                  </a:cubicBezTo>
                  <a:cubicBezTo>
                    <a:pt x="2398" y="8749"/>
                    <a:pt x="2691" y="8598"/>
                    <a:pt x="2835" y="8311"/>
                  </a:cubicBezTo>
                  <a:cubicBezTo>
                    <a:pt x="3097" y="7787"/>
                    <a:pt x="2716" y="7144"/>
                    <a:pt x="2120" y="7144"/>
                  </a:cubicBezTo>
                  <a:cubicBezTo>
                    <a:pt x="1858" y="7144"/>
                    <a:pt x="1620" y="7264"/>
                    <a:pt x="1477" y="7478"/>
                  </a:cubicBezTo>
                  <a:lnTo>
                    <a:pt x="1144" y="7478"/>
                  </a:lnTo>
                  <a:cubicBezTo>
                    <a:pt x="954" y="7478"/>
                    <a:pt x="763" y="7597"/>
                    <a:pt x="692" y="7764"/>
                  </a:cubicBezTo>
                  <a:cubicBezTo>
                    <a:pt x="477" y="7716"/>
                    <a:pt x="334" y="7525"/>
                    <a:pt x="334" y="7287"/>
                  </a:cubicBezTo>
                  <a:lnTo>
                    <a:pt x="334" y="5978"/>
                  </a:lnTo>
                  <a:cubicBezTo>
                    <a:pt x="430" y="6049"/>
                    <a:pt x="549" y="6097"/>
                    <a:pt x="692" y="6120"/>
                  </a:cubicBezTo>
                  <a:cubicBezTo>
                    <a:pt x="739" y="6311"/>
                    <a:pt x="930" y="6454"/>
                    <a:pt x="1144" y="6454"/>
                  </a:cubicBezTo>
                  <a:lnTo>
                    <a:pt x="1477" y="6454"/>
                  </a:lnTo>
                  <a:cubicBezTo>
                    <a:pt x="1620" y="6668"/>
                    <a:pt x="1858" y="6787"/>
                    <a:pt x="2120" y="6787"/>
                  </a:cubicBezTo>
                  <a:cubicBezTo>
                    <a:pt x="2716" y="6787"/>
                    <a:pt x="3097" y="6144"/>
                    <a:pt x="2835" y="5620"/>
                  </a:cubicBezTo>
                  <a:cubicBezTo>
                    <a:pt x="2693" y="5324"/>
                    <a:pt x="2405" y="5174"/>
                    <a:pt x="2118" y="5174"/>
                  </a:cubicBezTo>
                  <a:cubicBezTo>
                    <a:pt x="1874" y="5174"/>
                    <a:pt x="1631" y="5282"/>
                    <a:pt x="1477" y="5501"/>
                  </a:cubicBezTo>
                  <a:lnTo>
                    <a:pt x="1144" y="5501"/>
                  </a:lnTo>
                  <a:cubicBezTo>
                    <a:pt x="954" y="5501"/>
                    <a:pt x="763" y="5620"/>
                    <a:pt x="692" y="5787"/>
                  </a:cubicBezTo>
                  <a:cubicBezTo>
                    <a:pt x="477" y="5739"/>
                    <a:pt x="334" y="5549"/>
                    <a:pt x="334" y="5311"/>
                  </a:cubicBezTo>
                  <a:lnTo>
                    <a:pt x="334" y="4001"/>
                  </a:lnTo>
                  <a:cubicBezTo>
                    <a:pt x="430" y="4096"/>
                    <a:pt x="549" y="4144"/>
                    <a:pt x="692" y="4168"/>
                  </a:cubicBezTo>
                  <a:cubicBezTo>
                    <a:pt x="739" y="4358"/>
                    <a:pt x="930" y="4501"/>
                    <a:pt x="1144" y="4501"/>
                  </a:cubicBezTo>
                  <a:lnTo>
                    <a:pt x="1477" y="4501"/>
                  </a:lnTo>
                  <a:cubicBezTo>
                    <a:pt x="1643" y="4728"/>
                    <a:pt x="1879" y="4830"/>
                    <a:pt x="2111" y="4830"/>
                  </a:cubicBezTo>
                  <a:cubicBezTo>
                    <a:pt x="2514" y="4830"/>
                    <a:pt x="2906" y="4523"/>
                    <a:pt x="2906" y="4025"/>
                  </a:cubicBezTo>
                  <a:cubicBezTo>
                    <a:pt x="2906" y="3526"/>
                    <a:pt x="2514" y="3220"/>
                    <a:pt x="2111" y="3220"/>
                  </a:cubicBezTo>
                  <a:cubicBezTo>
                    <a:pt x="1879" y="3220"/>
                    <a:pt x="1643" y="3322"/>
                    <a:pt x="1477" y="3548"/>
                  </a:cubicBezTo>
                  <a:lnTo>
                    <a:pt x="1144" y="3548"/>
                  </a:lnTo>
                  <a:cubicBezTo>
                    <a:pt x="954" y="3548"/>
                    <a:pt x="763" y="3668"/>
                    <a:pt x="692" y="3834"/>
                  </a:cubicBezTo>
                  <a:cubicBezTo>
                    <a:pt x="477" y="3787"/>
                    <a:pt x="334" y="3596"/>
                    <a:pt x="334" y="3358"/>
                  </a:cubicBezTo>
                  <a:lnTo>
                    <a:pt x="334" y="762"/>
                  </a:lnTo>
                  <a:cubicBezTo>
                    <a:pt x="334" y="500"/>
                    <a:pt x="549" y="286"/>
                    <a:pt x="811" y="286"/>
                  </a:cubicBezTo>
                  <a:lnTo>
                    <a:pt x="4383" y="286"/>
                  </a:lnTo>
                  <a:cubicBezTo>
                    <a:pt x="4669" y="286"/>
                    <a:pt x="4883" y="500"/>
                    <a:pt x="4883" y="762"/>
                  </a:cubicBezTo>
                  <a:lnTo>
                    <a:pt x="4883" y="953"/>
                  </a:lnTo>
                  <a:lnTo>
                    <a:pt x="4692" y="953"/>
                  </a:lnTo>
                  <a:cubicBezTo>
                    <a:pt x="4621" y="953"/>
                    <a:pt x="4550" y="1024"/>
                    <a:pt x="4550" y="1096"/>
                  </a:cubicBezTo>
                  <a:lnTo>
                    <a:pt x="4550" y="2572"/>
                  </a:lnTo>
                  <a:lnTo>
                    <a:pt x="4049" y="2572"/>
                  </a:lnTo>
                  <a:cubicBezTo>
                    <a:pt x="3978" y="2572"/>
                    <a:pt x="3907" y="2644"/>
                    <a:pt x="3907" y="2739"/>
                  </a:cubicBezTo>
                  <a:lnTo>
                    <a:pt x="3907" y="3215"/>
                  </a:lnTo>
                  <a:lnTo>
                    <a:pt x="3430" y="3215"/>
                  </a:lnTo>
                  <a:cubicBezTo>
                    <a:pt x="3335" y="3215"/>
                    <a:pt x="3264" y="3287"/>
                    <a:pt x="3264" y="3382"/>
                  </a:cubicBezTo>
                  <a:lnTo>
                    <a:pt x="3264" y="5239"/>
                  </a:lnTo>
                  <a:cubicBezTo>
                    <a:pt x="3264" y="5263"/>
                    <a:pt x="3264" y="5287"/>
                    <a:pt x="3287" y="5311"/>
                  </a:cubicBezTo>
                  <a:cubicBezTo>
                    <a:pt x="3320" y="5351"/>
                    <a:pt x="3366" y="5370"/>
                    <a:pt x="3412" y="5370"/>
                  </a:cubicBezTo>
                  <a:cubicBezTo>
                    <a:pt x="3501" y="5370"/>
                    <a:pt x="3589" y="5301"/>
                    <a:pt x="3573" y="5192"/>
                  </a:cubicBezTo>
                  <a:lnTo>
                    <a:pt x="3573" y="3525"/>
                  </a:lnTo>
                  <a:lnTo>
                    <a:pt x="5073" y="3525"/>
                  </a:lnTo>
                  <a:cubicBezTo>
                    <a:pt x="5097" y="3525"/>
                    <a:pt x="5121" y="3525"/>
                    <a:pt x="5145" y="3501"/>
                  </a:cubicBezTo>
                  <a:cubicBezTo>
                    <a:pt x="5240" y="3406"/>
                    <a:pt x="5169" y="3215"/>
                    <a:pt x="5026" y="3215"/>
                  </a:cubicBezTo>
                  <a:lnTo>
                    <a:pt x="4240" y="3215"/>
                  </a:lnTo>
                  <a:lnTo>
                    <a:pt x="4240" y="2882"/>
                  </a:lnTo>
                  <a:lnTo>
                    <a:pt x="8455" y="2882"/>
                  </a:lnTo>
                  <a:lnTo>
                    <a:pt x="8455" y="3215"/>
                  </a:lnTo>
                  <a:lnTo>
                    <a:pt x="5693" y="3215"/>
                  </a:lnTo>
                  <a:cubicBezTo>
                    <a:pt x="5621" y="3215"/>
                    <a:pt x="5550" y="3287"/>
                    <a:pt x="5526" y="3358"/>
                  </a:cubicBezTo>
                  <a:cubicBezTo>
                    <a:pt x="5526" y="3453"/>
                    <a:pt x="5597" y="3525"/>
                    <a:pt x="5693" y="3525"/>
                  </a:cubicBezTo>
                  <a:lnTo>
                    <a:pt x="9098" y="3525"/>
                  </a:lnTo>
                  <a:lnTo>
                    <a:pt x="9098" y="6454"/>
                  </a:lnTo>
                  <a:lnTo>
                    <a:pt x="3573" y="6454"/>
                  </a:lnTo>
                  <a:lnTo>
                    <a:pt x="3573" y="5858"/>
                  </a:lnTo>
                  <a:cubicBezTo>
                    <a:pt x="3573" y="5811"/>
                    <a:pt x="3549" y="5787"/>
                    <a:pt x="3549" y="5787"/>
                  </a:cubicBezTo>
                  <a:cubicBezTo>
                    <a:pt x="3508" y="5745"/>
                    <a:pt x="3460" y="5727"/>
                    <a:pt x="3416" y="5727"/>
                  </a:cubicBezTo>
                  <a:cubicBezTo>
                    <a:pt x="3334" y="5727"/>
                    <a:pt x="3264" y="5790"/>
                    <a:pt x="3264" y="5882"/>
                  </a:cubicBezTo>
                  <a:lnTo>
                    <a:pt x="3264" y="10502"/>
                  </a:lnTo>
                  <a:cubicBezTo>
                    <a:pt x="3264" y="10598"/>
                    <a:pt x="3335" y="10669"/>
                    <a:pt x="3430" y="10669"/>
                  </a:cubicBezTo>
                  <a:lnTo>
                    <a:pt x="7836" y="10669"/>
                  </a:lnTo>
                  <a:cubicBezTo>
                    <a:pt x="7860" y="10669"/>
                    <a:pt x="7884" y="10645"/>
                    <a:pt x="7884" y="10645"/>
                  </a:cubicBezTo>
                  <a:cubicBezTo>
                    <a:pt x="8003" y="10526"/>
                    <a:pt x="7931" y="10359"/>
                    <a:pt x="7788" y="10359"/>
                  </a:cubicBezTo>
                  <a:lnTo>
                    <a:pt x="3573" y="10359"/>
                  </a:lnTo>
                  <a:lnTo>
                    <a:pt x="3573" y="6811"/>
                  </a:lnTo>
                  <a:lnTo>
                    <a:pt x="9098" y="6811"/>
                  </a:lnTo>
                  <a:lnTo>
                    <a:pt x="9098" y="10383"/>
                  </a:lnTo>
                  <a:lnTo>
                    <a:pt x="8431" y="10383"/>
                  </a:lnTo>
                  <a:cubicBezTo>
                    <a:pt x="8217" y="10383"/>
                    <a:pt x="8217" y="10717"/>
                    <a:pt x="8431" y="10717"/>
                  </a:cubicBezTo>
                  <a:lnTo>
                    <a:pt x="9074" y="10717"/>
                  </a:lnTo>
                  <a:cubicBezTo>
                    <a:pt x="9241" y="10717"/>
                    <a:pt x="9384" y="10574"/>
                    <a:pt x="9384" y="10407"/>
                  </a:cubicBezTo>
                  <a:lnTo>
                    <a:pt x="9384" y="3572"/>
                  </a:lnTo>
                  <a:cubicBezTo>
                    <a:pt x="9384" y="3406"/>
                    <a:pt x="9241" y="3263"/>
                    <a:pt x="9074" y="3263"/>
                  </a:cubicBezTo>
                  <a:lnTo>
                    <a:pt x="9098" y="3239"/>
                  </a:lnTo>
                  <a:lnTo>
                    <a:pt x="8741" y="3239"/>
                  </a:lnTo>
                  <a:lnTo>
                    <a:pt x="8741" y="2763"/>
                  </a:lnTo>
                  <a:cubicBezTo>
                    <a:pt x="8741" y="2667"/>
                    <a:pt x="8669" y="2596"/>
                    <a:pt x="8574" y="2596"/>
                  </a:cubicBezTo>
                  <a:lnTo>
                    <a:pt x="8098" y="2596"/>
                  </a:lnTo>
                  <a:lnTo>
                    <a:pt x="8098" y="1143"/>
                  </a:lnTo>
                  <a:cubicBezTo>
                    <a:pt x="8098" y="1048"/>
                    <a:pt x="8026" y="977"/>
                    <a:pt x="7931" y="977"/>
                  </a:cubicBezTo>
                  <a:lnTo>
                    <a:pt x="7788" y="977"/>
                  </a:lnTo>
                  <a:lnTo>
                    <a:pt x="7788" y="810"/>
                  </a:lnTo>
                  <a:cubicBezTo>
                    <a:pt x="7788" y="357"/>
                    <a:pt x="7431" y="0"/>
                    <a:pt x="6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4"/>
            <p:cNvSpPr/>
            <p:nvPr/>
          </p:nvSpPr>
          <p:spPr>
            <a:xfrm>
              <a:off x="6654705" y="3405789"/>
              <a:ext cx="11214" cy="10442"/>
            </a:xfrm>
            <a:custGeom>
              <a:avLst/>
              <a:gdLst/>
              <a:ahLst/>
              <a:cxnLst/>
              <a:rect l="l" t="t" r="r" b="b"/>
              <a:pathLst>
                <a:path w="334" h="311" extrusionOk="0">
                  <a:moveTo>
                    <a:pt x="167" y="1"/>
                  </a:moveTo>
                  <a:cubicBezTo>
                    <a:pt x="0" y="25"/>
                    <a:pt x="0" y="287"/>
                    <a:pt x="167" y="310"/>
                  </a:cubicBezTo>
                  <a:cubicBezTo>
                    <a:pt x="262" y="310"/>
                    <a:pt x="334" y="239"/>
                    <a:pt x="334" y="168"/>
                  </a:cubicBez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4"/>
            <p:cNvSpPr/>
            <p:nvPr/>
          </p:nvSpPr>
          <p:spPr>
            <a:xfrm>
              <a:off x="6632310" y="3406595"/>
              <a:ext cx="12423" cy="8427"/>
            </a:xfrm>
            <a:custGeom>
              <a:avLst/>
              <a:gdLst/>
              <a:ahLst/>
              <a:cxnLst/>
              <a:rect l="l" t="t" r="r" b="b"/>
              <a:pathLst>
                <a:path w="370" h="251" extrusionOk="0">
                  <a:moveTo>
                    <a:pt x="188" y="1"/>
                  </a:moveTo>
                  <a:cubicBezTo>
                    <a:pt x="96" y="1"/>
                    <a:pt x="0" y="48"/>
                    <a:pt x="24" y="144"/>
                  </a:cubicBezTo>
                  <a:cubicBezTo>
                    <a:pt x="48" y="215"/>
                    <a:pt x="113" y="251"/>
                    <a:pt x="179" y="251"/>
                  </a:cubicBezTo>
                  <a:cubicBezTo>
                    <a:pt x="244" y="251"/>
                    <a:pt x="310" y="215"/>
                    <a:pt x="334" y="144"/>
                  </a:cubicBezTo>
                  <a:cubicBezTo>
                    <a:pt x="369" y="48"/>
                    <a:pt x="280"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4"/>
            <p:cNvSpPr/>
            <p:nvPr/>
          </p:nvSpPr>
          <p:spPr>
            <a:xfrm>
              <a:off x="6611527" y="3405789"/>
              <a:ext cx="10408" cy="10442"/>
            </a:xfrm>
            <a:custGeom>
              <a:avLst/>
              <a:gdLst/>
              <a:ahLst/>
              <a:cxnLst/>
              <a:rect l="l" t="t" r="r" b="b"/>
              <a:pathLst>
                <a:path w="310" h="311" extrusionOk="0">
                  <a:moveTo>
                    <a:pt x="167" y="1"/>
                  </a:moveTo>
                  <a:cubicBezTo>
                    <a:pt x="72" y="1"/>
                    <a:pt x="0" y="72"/>
                    <a:pt x="0" y="168"/>
                  </a:cubicBezTo>
                  <a:cubicBezTo>
                    <a:pt x="0" y="239"/>
                    <a:pt x="72" y="310"/>
                    <a:pt x="167" y="310"/>
                  </a:cubicBezTo>
                  <a:cubicBezTo>
                    <a:pt x="238" y="310"/>
                    <a:pt x="310" y="239"/>
                    <a:pt x="310" y="168"/>
                  </a:cubicBezTo>
                  <a:cubicBezTo>
                    <a:pt x="310" y="72"/>
                    <a:pt x="238"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4"/>
            <p:cNvSpPr/>
            <p:nvPr/>
          </p:nvSpPr>
          <p:spPr>
            <a:xfrm>
              <a:off x="6589938" y="3405789"/>
              <a:ext cx="10408" cy="10442"/>
            </a:xfrm>
            <a:custGeom>
              <a:avLst/>
              <a:gdLst/>
              <a:ahLst/>
              <a:cxnLst/>
              <a:rect l="l" t="t" r="r" b="b"/>
              <a:pathLst>
                <a:path w="310" h="311" extrusionOk="0">
                  <a:moveTo>
                    <a:pt x="167" y="1"/>
                  </a:moveTo>
                  <a:cubicBezTo>
                    <a:pt x="72" y="1"/>
                    <a:pt x="0" y="72"/>
                    <a:pt x="0" y="168"/>
                  </a:cubicBezTo>
                  <a:cubicBezTo>
                    <a:pt x="0" y="239"/>
                    <a:pt x="72" y="310"/>
                    <a:pt x="167" y="310"/>
                  </a:cubicBezTo>
                  <a:cubicBezTo>
                    <a:pt x="238" y="310"/>
                    <a:pt x="310" y="239"/>
                    <a:pt x="310" y="168"/>
                  </a:cubicBezTo>
                  <a:cubicBezTo>
                    <a:pt x="310" y="72"/>
                    <a:pt x="238"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4"/>
            <p:cNvSpPr/>
            <p:nvPr/>
          </p:nvSpPr>
          <p:spPr>
            <a:xfrm>
              <a:off x="6546761" y="3428050"/>
              <a:ext cx="75980" cy="53754"/>
            </a:xfrm>
            <a:custGeom>
              <a:avLst/>
              <a:gdLst/>
              <a:ahLst/>
              <a:cxnLst/>
              <a:rect l="l" t="t" r="r" b="b"/>
              <a:pathLst>
                <a:path w="2263" h="1601" extrusionOk="0">
                  <a:moveTo>
                    <a:pt x="1929" y="314"/>
                  </a:moveTo>
                  <a:lnTo>
                    <a:pt x="1929" y="1291"/>
                  </a:lnTo>
                  <a:lnTo>
                    <a:pt x="310" y="1291"/>
                  </a:lnTo>
                  <a:lnTo>
                    <a:pt x="310" y="314"/>
                  </a:lnTo>
                  <a:close/>
                  <a:moveTo>
                    <a:pt x="131" y="0"/>
                  </a:moveTo>
                  <a:cubicBezTo>
                    <a:pt x="54" y="0"/>
                    <a:pt x="0" y="65"/>
                    <a:pt x="0" y="148"/>
                  </a:cubicBezTo>
                  <a:lnTo>
                    <a:pt x="0" y="1434"/>
                  </a:lnTo>
                  <a:cubicBezTo>
                    <a:pt x="0" y="1529"/>
                    <a:pt x="72" y="1600"/>
                    <a:pt x="167" y="1600"/>
                  </a:cubicBezTo>
                  <a:lnTo>
                    <a:pt x="2096" y="1600"/>
                  </a:lnTo>
                  <a:cubicBezTo>
                    <a:pt x="2191" y="1600"/>
                    <a:pt x="2263" y="1529"/>
                    <a:pt x="2239" y="1434"/>
                  </a:cubicBezTo>
                  <a:lnTo>
                    <a:pt x="2239" y="148"/>
                  </a:lnTo>
                  <a:cubicBezTo>
                    <a:pt x="2239" y="52"/>
                    <a:pt x="2191" y="5"/>
                    <a:pt x="2096" y="5"/>
                  </a:cubicBezTo>
                  <a:lnTo>
                    <a:pt x="167" y="5"/>
                  </a:lnTo>
                  <a:cubicBezTo>
                    <a:pt x="154" y="2"/>
                    <a:pt x="142"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4"/>
            <p:cNvSpPr/>
            <p:nvPr/>
          </p:nvSpPr>
          <p:spPr>
            <a:xfrm>
              <a:off x="6496365" y="3427815"/>
              <a:ext cx="37638" cy="32400"/>
            </a:xfrm>
            <a:custGeom>
              <a:avLst/>
              <a:gdLst/>
              <a:ahLst/>
              <a:cxnLst/>
              <a:rect l="l" t="t" r="r" b="b"/>
              <a:pathLst>
                <a:path w="1121" h="965" extrusionOk="0">
                  <a:moveTo>
                    <a:pt x="537" y="400"/>
                  </a:moveTo>
                  <a:cubicBezTo>
                    <a:pt x="645" y="400"/>
                    <a:pt x="842" y="637"/>
                    <a:pt x="644" y="655"/>
                  </a:cubicBezTo>
                  <a:cubicBezTo>
                    <a:pt x="549" y="655"/>
                    <a:pt x="477" y="559"/>
                    <a:pt x="477" y="488"/>
                  </a:cubicBezTo>
                  <a:cubicBezTo>
                    <a:pt x="477" y="424"/>
                    <a:pt x="502" y="400"/>
                    <a:pt x="537" y="400"/>
                  </a:cubicBezTo>
                  <a:close/>
                  <a:moveTo>
                    <a:pt x="626" y="1"/>
                  </a:moveTo>
                  <a:cubicBezTo>
                    <a:pt x="513" y="1"/>
                    <a:pt x="400" y="41"/>
                    <a:pt x="310" y="131"/>
                  </a:cubicBezTo>
                  <a:cubicBezTo>
                    <a:pt x="1" y="440"/>
                    <a:pt x="215" y="964"/>
                    <a:pt x="644" y="964"/>
                  </a:cubicBezTo>
                  <a:cubicBezTo>
                    <a:pt x="906" y="964"/>
                    <a:pt x="1120" y="750"/>
                    <a:pt x="1120" y="488"/>
                  </a:cubicBezTo>
                  <a:cubicBezTo>
                    <a:pt x="1120" y="194"/>
                    <a:pt x="873" y="1"/>
                    <a:pt x="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4"/>
            <p:cNvSpPr/>
            <p:nvPr/>
          </p:nvSpPr>
          <p:spPr>
            <a:xfrm>
              <a:off x="6503584" y="3570508"/>
              <a:ext cx="106366" cy="41599"/>
            </a:xfrm>
            <a:custGeom>
              <a:avLst/>
              <a:gdLst/>
              <a:ahLst/>
              <a:cxnLst/>
              <a:rect l="l" t="t" r="r" b="b"/>
              <a:pathLst>
                <a:path w="3168" h="1239" extrusionOk="0">
                  <a:moveTo>
                    <a:pt x="2858" y="334"/>
                  </a:moveTo>
                  <a:lnTo>
                    <a:pt x="2858" y="929"/>
                  </a:lnTo>
                  <a:lnTo>
                    <a:pt x="334" y="929"/>
                  </a:lnTo>
                  <a:lnTo>
                    <a:pt x="334" y="334"/>
                  </a:lnTo>
                  <a:close/>
                  <a:moveTo>
                    <a:pt x="167" y="1"/>
                  </a:moveTo>
                  <a:cubicBezTo>
                    <a:pt x="72" y="1"/>
                    <a:pt x="0" y="72"/>
                    <a:pt x="24" y="167"/>
                  </a:cubicBezTo>
                  <a:lnTo>
                    <a:pt x="24" y="1072"/>
                  </a:lnTo>
                  <a:cubicBezTo>
                    <a:pt x="24" y="1168"/>
                    <a:pt x="72" y="1239"/>
                    <a:pt x="167" y="1239"/>
                  </a:cubicBezTo>
                  <a:lnTo>
                    <a:pt x="3001" y="1239"/>
                  </a:lnTo>
                  <a:cubicBezTo>
                    <a:pt x="3096" y="1239"/>
                    <a:pt x="3167" y="1168"/>
                    <a:pt x="3167" y="1072"/>
                  </a:cubicBezTo>
                  <a:lnTo>
                    <a:pt x="3167" y="167"/>
                  </a:lnTo>
                  <a:cubicBezTo>
                    <a:pt x="3167" y="72"/>
                    <a:pt x="3096" y="1"/>
                    <a:pt x="3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64"/>
          <p:cNvGrpSpPr/>
          <p:nvPr/>
        </p:nvGrpSpPr>
        <p:grpSpPr>
          <a:xfrm>
            <a:off x="7126433" y="3306642"/>
            <a:ext cx="359051" cy="296669"/>
            <a:chOff x="7126433" y="3306642"/>
            <a:chExt cx="359051" cy="296669"/>
          </a:xfrm>
        </p:grpSpPr>
        <p:sp>
          <p:nvSpPr>
            <p:cNvPr id="1610" name="Google Shape;1610;p64"/>
            <p:cNvSpPr/>
            <p:nvPr/>
          </p:nvSpPr>
          <p:spPr>
            <a:xfrm>
              <a:off x="7126433" y="3306642"/>
              <a:ext cx="359051" cy="296669"/>
            </a:xfrm>
            <a:custGeom>
              <a:avLst/>
              <a:gdLst/>
              <a:ahLst/>
              <a:cxnLst/>
              <a:rect l="l" t="t" r="r" b="b"/>
              <a:pathLst>
                <a:path w="10694" h="8836" extrusionOk="0">
                  <a:moveTo>
                    <a:pt x="8360" y="739"/>
                  </a:moveTo>
                  <a:lnTo>
                    <a:pt x="8002" y="1716"/>
                  </a:lnTo>
                  <a:lnTo>
                    <a:pt x="7669" y="1716"/>
                  </a:lnTo>
                  <a:lnTo>
                    <a:pt x="8002" y="739"/>
                  </a:lnTo>
                  <a:close/>
                  <a:moveTo>
                    <a:pt x="8931" y="310"/>
                  </a:moveTo>
                  <a:cubicBezTo>
                    <a:pt x="9050" y="310"/>
                    <a:pt x="9122" y="406"/>
                    <a:pt x="9098" y="525"/>
                  </a:cubicBezTo>
                  <a:lnTo>
                    <a:pt x="8479" y="2359"/>
                  </a:lnTo>
                  <a:lnTo>
                    <a:pt x="5859" y="2359"/>
                  </a:lnTo>
                  <a:cubicBezTo>
                    <a:pt x="5764" y="2359"/>
                    <a:pt x="5692" y="2287"/>
                    <a:pt x="5692" y="2216"/>
                  </a:cubicBezTo>
                  <a:cubicBezTo>
                    <a:pt x="5668" y="2120"/>
                    <a:pt x="5740" y="2025"/>
                    <a:pt x="5859" y="2025"/>
                  </a:cubicBezTo>
                  <a:lnTo>
                    <a:pt x="8145" y="2025"/>
                  </a:lnTo>
                  <a:cubicBezTo>
                    <a:pt x="8193" y="2025"/>
                    <a:pt x="8264" y="1977"/>
                    <a:pt x="8288" y="1930"/>
                  </a:cubicBezTo>
                  <a:lnTo>
                    <a:pt x="8788" y="430"/>
                  </a:lnTo>
                  <a:cubicBezTo>
                    <a:pt x="8812" y="358"/>
                    <a:pt x="8860" y="310"/>
                    <a:pt x="8931" y="310"/>
                  </a:cubicBezTo>
                  <a:close/>
                  <a:moveTo>
                    <a:pt x="1715" y="6550"/>
                  </a:moveTo>
                  <a:lnTo>
                    <a:pt x="1715" y="7217"/>
                  </a:lnTo>
                  <a:lnTo>
                    <a:pt x="382" y="7217"/>
                  </a:lnTo>
                  <a:lnTo>
                    <a:pt x="596" y="6550"/>
                  </a:lnTo>
                  <a:close/>
                  <a:moveTo>
                    <a:pt x="9788" y="6240"/>
                  </a:moveTo>
                  <a:lnTo>
                    <a:pt x="10336" y="6812"/>
                  </a:lnTo>
                  <a:lnTo>
                    <a:pt x="10360" y="7217"/>
                  </a:lnTo>
                  <a:lnTo>
                    <a:pt x="6788" y="7217"/>
                  </a:lnTo>
                  <a:lnTo>
                    <a:pt x="6788" y="6836"/>
                  </a:lnTo>
                  <a:lnTo>
                    <a:pt x="8598" y="6240"/>
                  </a:lnTo>
                  <a:close/>
                  <a:moveTo>
                    <a:pt x="6502" y="6883"/>
                  </a:moveTo>
                  <a:lnTo>
                    <a:pt x="6502" y="7217"/>
                  </a:lnTo>
                  <a:lnTo>
                    <a:pt x="3120" y="7217"/>
                  </a:lnTo>
                  <a:cubicBezTo>
                    <a:pt x="3025" y="7217"/>
                    <a:pt x="2954" y="7288"/>
                    <a:pt x="2954" y="7360"/>
                  </a:cubicBezTo>
                  <a:cubicBezTo>
                    <a:pt x="2930" y="7455"/>
                    <a:pt x="3025" y="7526"/>
                    <a:pt x="3120" y="7526"/>
                  </a:cubicBezTo>
                  <a:lnTo>
                    <a:pt x="10360" y="7526"/>
                  </a:lnTo>
                  <a:lnTo>
                    <a:pt x="10360" y="7860"/>
                  </a:lnTo>
                  <a:lnTo>
                    <a:pt x="8574" y="7860"/>
                  </a:lnTo>
                  <a:cubicBezTo>
                    <a:pt x="8502" y="7860"/>
                    <a:pt x="8431" y="7931"/>
                    <a:pt x="8431" y="8003"/>
                  </a:cubicBezTo>
                  <a:cubicBezTo>
                    <a:pt x="8410" y="8088"/>
                    <a:pt x="8465" y="8173"/>
                    <a:pt x="8545" y="8173"/>
                  </a:cubicBezTo>
                  <a:cubicBezTo>
                    <a:pt x="8554" y="8173"/>
                    <a:pt x="8564" y="8172"/>
                    <a:pt x="8574" y="8169"/>
                  </a:cubicBezTo>
                  <a:lnTo>
                    <a:pt x="9622" y="8169"/>
                  </a:lnTo>
                  <a:lnTo>
                    <a:pt x="9455" y="8503"/>
                  </a:lnTo>
                  <a:lnTo>
                    <a:pt x="7074" y="8503"/>
                  </a:lnTo>
                  <a:lnTo>
                    <a:pt x="6907" y="8169"/>
                  </a:lnTo>
                  <a:lnTo>
                    <a:pt x="7907" y="8169"/>
                  </a:lnTo>
                  <a:cubicBezTo>
                    <a:pt x="7917" y="8172"/>
                    <a:pt x="7926" y="8174"/>
                    <a:pt x="7936" y="8174"/>
                  </a:cubicBezTo>
                  <a:cubicBezTo>
                    <a:pt x="7997" y="8174"/>
                    <a:pt x="8053" y="8112"/>
                    <a:pt x="8074" y="8050"/>
                  </a:cubicBezTo>
                  <a:cubicBezTo>
                    <a:pt x="8074" y="7955"/>
                    <a:pt x="8002" y="7860"/>
                    <a:pt x="7907" y="7860"/>
                  </a:cubicBezTo>
                  <a:lnTo>
                    <a:pt x="596" y="7860"/>
                  </a:lnTo>
                  <a:lnTo>
                    <a:pt x="429" y="7526"/>
                  </a:lnTo>
                  <a:lnTo>
                    <a:pt x="2430" y="7526"/>
                  </a:lnTo>
                  <a:cubicBezTo>
                    <a:pt x="2501" y="7526"/>
                    <a:pt x="2573" y="7479"/>
                    <a:pt x="2573" y="7407"/>
                  </a:cubicBezTo>
                  <a:cubicBezTo>
                    <a:pt x="2596" y="7312"/>
                    <a:pt x="2525" y="7217"/>
                    <a:pt x="2430" y="7217"/>
                  </a:cubicBezTo>
                  <a:lnTo>
                    <a:pt x="2025" y="7217"/>
                  </a:lnTo>
                  <a:lnTo>
                    <a:pt x="2025" y="6883"/>
                  </a:lnTo>
                  <a:close/>
                  <a:moveTo>
                    <a:pt x="2596" y="8193"/>
                  </a:moveTo>
                  <a:lnTo>
                    <a:pt x="2430" y="8526"/>
                  </a:lnTo>
                  <a:lnTo>
                    <a:pt x="1310" y="8526"/>
                  </a:lnTo>
                  <a:lnTo>
                    <a:pt x="1144" y="8193"/>
                  </a:lnTo>
                  <a:close/>
                  <a:moveTo>
                    <a:pt x="8955" y="1"/>
                  </a:moveTo>
                  <a:cubicBezTo>
                    <a:pt x="8741" y="25"/>
                    <a:pt x="8574" y="144"/>
                    <a:pt x="8502" y="334"/>
                  </a:cubicBezTo>
                  <a:lnTo>
                    <a:pt x="8479" y="430"/>
                  </a:lnTo>
                  <a:lnTo>
                    <a:pt x="7907" y="430"/>
                  </a:lnTo>
                  <a:cubicBezTo>
                    <a:pt x="7836" y="430"/>
                    <a:pt x="7764" y="477"/>
                    <a:pt x="7740" y="549"/>
                  </a:cubicBezTo>
                  <a:lnTo>
                    <a:pt x="7336" y="1739"/>
                  </a:lnTo>
                  <a:lnTo>
                    <a:pt x="5859" y="1739"/>
                  </a:lnTo>
                  <a:cubicBezTo>
                    <a:pt x="5597" y="1739"/>
                    <a:pt x="5383" y="1930"/>
                    <a:pt x="5359" y="2168"/>
                  </a:cubicBezTo>
                  <a:cubicBezTo>
                    <a:pt x="5335" y="2454"/>
                    <a:pt x="5549" y="2692"/>
                    <a:pt x="5835" y="2692"/>
                  </a:cubicBezTo>
                  <a:lnTo>
                    <a:pt x="8121" y="2692"/>
                  </a:lnTo>
                  <a:lnTo>
                    <a:pt x="8169" y="3287"/>
                  </a:lnTo>
                  <a:cubicBezTo>
                    <a:pt x="8169" y="3359"/>
                    <a:pt x="8240" y="3430"/>
                    <a:pt x="8312" y="3430"/>
                  </a:cubicBezTo>
                  <a:cubicBezTo>
                    <a:pt x="8407" y="3430"/>
                    <a:pt x="8479" y="3335"/>
                    <a:pt x="8455" y="3263"/>
                  </a:cubicBezTo>
                  <a:lnTo>
                    <a:pt x="8407" y="2692"/>
                  </a:lnTo>
                  <a:lnTo>
                    <a:pt x="8574" y="2692"/>
                  </a:lnTo>
                  <a:cubicBezTo>
                    <a:pt x="8741" y="2692"/>
                    <a:pt x="8741" y="2525"/>
                    <a:pt x="8764" y="2501"/>
                  </a:cubicBezTo>
                  <a:lnTo>
                    <a:pt x="9669" y="5954"/>
                  </a:lnTo>
                  <a:lnTo>
                    <a:pt x="8741" y="5954"/>
                  </a:lnTo>
                  <a:lnTo>
                    <a:pt x="8526" y="3954"/>
                  </a:lnTo>
                  <a:cubicBezTo>
                    <a:pt x="8549" y="3865"/>
                    <a:pt x="8471" y="3823"/>
                    <a:pt x="8391" y="3823"/>
                  </a:cubicBezTo>
                  <a:cubicBezTo>
                    <a:pt x="8299" y="3823"/>
                    <a:pt x="8203" y="3877"/>
                    <a:pt x="8240" y="3978"/>
                  </a:cubicBezTo>
                  <a:lnTo>
                    <a:pt x="8431" y="6002"/>
                  </a:lnTo>
                  <a:lnTo>
                    <a:pt x="6645" y="6597"/>
                  </a:lnTo>
                  <a:lnTo>
                    <a:pt x="2025" y="6597"/>
                  </a:lnTo>
                  <a:lnTo>
                    <a:pt x="2025" y="6407"/>
                  </a:lnTo>
                  <a:cubicBezTo>
                    <a:pt x="2025" y="6312"/>
                    <a:pt x="1953" y="6264"/>
                    <a:pt x="1882" y="6264"/>
                  </a:cubicBezTo>
                  <a:lnTo>
                    <a:pt x="501" y="6264"/>
                  </a:lnTo>
                  <a:cubicBezTo>
                    <a:pt x="429" y="6264"/>
                    <a:pt x="358" y="6288"/>
                    <a:pt x="358" y="6359"/>
                  </a:cubicBezTo>
                  <a:lnTo>
                    <a:pt x="24" y="7336"/>
                  </a:lnTo>
                  <a:cubicBezTo>
                    <a:pt x="1" y="7383"/>
                    <a:pt x="1" y="7407"/>
                    <a:pt x="24" y="7455"/>
                  </a:cubicBezTo>
                  <a:lnTo>
                    <a:pt x="358" y="8098"/>
                  </a:lnTo>
                  <a:cubicBezTo>
                    <a:pt x="382" y="8169"/>
                    <a:pt x="429" y="8193"/>
                    <a:pt x="477" y="8193"/>
                  </a:cubicBezTo>
                  <a:lnTo>
                    <a:pt x="787" y="8193"/>
                  </a:lnTo>
                  <a:lnTo>
                    <a:pt x="1072" y="8765"/>
                  </a:lnTo>
                  <a:cubicBezTo>
                    <a:pt x="1096" y="8812"/>
                    <a:pt x="1144" y="8836"/>
                    <a:pt x="1215" y="8836"/>
                  </a:cubicBezTo>
                  <a:lnTo>
                    <a:pt x="2525" y="8836"/>
                  </a:lnTo>
                  <a:cubicBezTo>
                    <a:pt x="2573" y="8836"/>
                    <a:pt x="2644" y="8812"/>
                    <a:pt x="2668" y="8765"/>
                  </a:cubicBezTo>
                  <a:lnTo>
                    <a:pt x="2954" y="8193"/>
                  </a:lnTo>
                  <a:lnTo>
                    <a:pt x="6550" y="8193"/>
                  </a:lnTo>
                  <a:lnTo>
                    <a:pt x="6835" y="8765"/>
                  </a:lnTo>
                  <a:cubicBezTo>
                    <a:pt x="6859" y="8812"/>
                    <a:pt x="6907" y="8836"/>
                    <a:pt x="6978" y="8836"/>
                  </a:cubicBezTo>
                  <a:lnTo>
                    <a:pt x="9550" y="8836"/>
                  </a:lnTo>
                  <a:cubicBezTo>
                    <a:pt x="9622" y="8836"/>
                    <a:pt x="9669" y="8812"/>
                    <a:pt x="9693" y="8765"/>
                  </a:cubicBezTo>
                  <a:lnTo>
                    <a:pt x="9979" y="8193"/>
                  </a:lnTo>
                  <a:lnTo>
                    <a:pt x="10527" y="8193"/>
                  </a:lnTo>
                  <a:cubicBezTo>
                    <a:pt x="10622" y="8193"/>
                    <a:pt x="10693" y="8122"/>
                    <a:pt x="10693" y="8026"/>
                  </a:cubicBezTo>
                  <a:lnTo>
                    <a:pt x="10693" y="6740"/>
                  </a:lnTo>
                  <a:cubicBezTo>
                    <a:pt x="10693" y="6693"/>
                    <a:pt x="10670" y="6645"/>
                    <a:pt x="10646" y="6621"/>
                  </a:cubicBezTo>
                  <a:lnTo>
                    <a:pt x="10050" y="6002"/>
                  </a:lnTo>
                  <a:cubicBezTo>
                    <a:pt x="8907" y="1763"/>
                    <a:pt x="9003" y="2001"/>
                    <a:pt x="8955" y="1954"/>
                  </a:cubicBezTo>
                  <a:lnTo>
                    <a:pt x="9384" y="596"/>
                  </a:lnTo>
                  <a:cubicBezTo>
                    <a:pt x="9479" y="310"/>
                    <a:pt x="9264" y="1"/>
                    <a:pt x="8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4"/>
            <p:cNvSpPr/>
            <p:nvPr/>
          </p:nvSpPr>
          <p:spPr>
            <a:xfrm>
              <a:off x="7213594" y="3428184"/>
              <a:ext cx="109555" cy="10442"/>
            </a:xfrm>
            <a:custGeom>
              <a:avLst/>
              <a:gdLst/>
              <a:ahLst/>
              <a:cxnLst/>
              <a:rect l="l" t="t" r="r" b="b"/>
              <a:pathLst>
                <a:path w="3263" h="311" extrusionOk="0">
                  <a:moveTo>
                    <a:pt x="191" y="1"/>
                  </a:moveTo>
                  <a:cubicBezTo>
                    <a:pt x="96" y="1"/>
                    <a:pt x="24" y="48"/>
                    <a:pt x="24" y="144"/>
                  </a:cubicBezTo>
                  <a:cubicBezTo>
                    <a:pt x="0" y="215"/>
                    <a:pt x="72" y="310"/>
                    <a:pt x="167" y="310"/>
                  </a:cubicBezTo>
                  <a:lnTo>
                    <a:pt x="3096" y="310"/>
                  </a:lnTo>
                  <a:cubicBezTo>
                    <a:pt x="3168" y="310"/>
                    <a:pt x="3239" y="239"/>
                    <a:pt x="3263" y="167"/>
                  </a:cubicBezTo>
                  <a:cubicBezTo>
                    <a:pt x="3263" y="72"/>
                    <a:pt x="3192" y="1"/>
                    <a:pt x="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4"/>
            <p:cNvSpPr/>
            <p:nvPr/>
          </p:nvSpPr>
          <p:spPr>
            <a:xfrm>
              <a:off x="7235183" y="3471361"/>
              <a:ext cx="98375" cy="10442"/>
            </a:xfrm>
            <a:custGeom>
              <a:avLst/>
              <a:gdLst/>
              <a:ahLst/>
              <a:cxnLst/>
              <a:rect l="l" t="t" r="r" b="b"/>
              <a:pathLst>
                <a:path w="2930" h="311" extrusionOk="0">
                  <a:moveTo>
                    <a:pt x="167" y="1"/>
                  </a:moveTo>
                  <a:cubicBezTo>
                    <a:pt x="72" y="1"/>
                    <a:pt x="0" y="72"/>
                    <a:pt x="24" y="167"/>
                  </a:cubicBezTo>
                  <a:cubicBezTo>
                    <a:pt x="24" y="263"/>
                    <a:pt x="96" y="310"/>
                    <a:pt x="191" y="310"/>
                  </a:cubicBezTo>
                  <a:lnTo>
                    <a:pt x="2763" y="310"/>
                  </a:lnTo>
                  <a:cubicBezTo>
                    <a:pt x="2834" y="310"/>
                    <a:pt x="2906" y="263"/>
                    <a:pt x="2906" y="167"/>
                  </a:cubicBezTo>
                  <a:cubicBezTo>
                    <a:pt x="2930" y="72"/>
                    <a:pt x="2858" y="1"/>
                    <a:pt x="2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4"/>
            <p:cNvSpPr/>
            <p:nvPr/>
          </p:nvSpPr>
          <p:spPr>
            <a:xfrm>
              <a:off x="7180825" y="3449773"/>
              <a:ext cx="109555" cy="10442"/>
            </a:xfrm>
            <a:custGeom>
              <a:avLst/>
              <a:gdLst/>
              <a:ahLst/>
              <a:cxnLst/>
              <a:rect l="l" t="t" r="r" b="b"/>
              <a:pathLst>
                <a:path w="3263" h="311" extrusionOk="0">
                  <a:moveTo>
                    <a:pt x="191" y="1"/>
                  </a:moveTo>
                  <a:cubicBezTo>
                    <a:pt x="95" y="1"/>
                    <a:pt x="24" y="48"/>
                    <a:pt x="24" y="144"/>
                  </a:cubicBezTo>
                  <a:cubicBezTo>
                    <a:pt x="0" y="239"/>
                    <a:pt x="71" y="310"/>
                    <a:pt x="167" y="310"/>
                  </a:cubicBezTo>
                  <a:lnTo>
                    <a:pt x="3072" y="310"/>
                  </a:lnTo>
                  <a:cubicBezTo>
                    <a:pt x="3167" y="310"/>
                    <a:pt x="3239" y="263"/>
                    <a:pt x="3239" y="167"/>
                  </a:cubicBezTo>
                  <a:cubicBezTo>
                    <a:pt x="3263" y="72"/>
                    <a:pt x="3191" y="1"/>
                    <a:pt x="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64"/>
          <p:cNvGrpSpPr/>
          <p:nvPr/>
        </p:nvGrpSpPr>
        <p:grpSpPr>
          <a:xfrm>
            <a:off x="7979574" y="3275485"/>
            <a:ext cx="207124" cy="358212"/>
            <a:chOff x="7979574" y="3275485"/>
            <a:chExt cx="207124" cy="358212"/>
          </a:xfrm>
        </p:grpSpPr>
        <p:sp>
          <p:nvSpPr>
            <p:cNvPr id="1615" name="Google Shape;1615;p64"/>
            <p:cNvSpPr/>
            <p:nvPr/>
          </p:nvSpPr>
          <p:spPr>
            <a:xfrm>
              <a:off x="7979574" y="3275485"/>
              <a:ext cx="207124" cy="358212"/>
            </a:xfrm>
            <a:custGeom>
              <a:avLst/>
              <a:gdLst/>
              <a:ahLst/>
              <a:cxnLst/>
              <a:rect l="l" t="t" r="r" b="b"/>
              <a:pathLst>
                <a:path w="6169" h="10669" extrusionOk="0">
                  <a:moveTo>
                    <a:pt x="1953" y="310"/>
                  </a:moveTo>
                  <a:lnTo>
                    <a:pt x="1953" y="1953"/>
                  </a:lnTo>
                  <a:lnTo>
                    <a:pt x="1620" y="1953"/>
                  </a:lnTo>
                  <a:lnTo>
                    <a:pt x="1620" y="310"/>
                  </a:lnTo>
                  <a:close/>
                  <a:moveTo>
                    <a:pt x="2596" y="310"/>
                  </a:moveTo>
                  <a:lnTo>
                    <a:pt x="2596" y="1953"/>
                  </a:lnTo>
                  <a:lnTo>
                    <a:pt x="2263" y="1953"/>
                  </a:lnTo>
                  <a:lnTo>
                    <a:pt x="2263" y="310"/>
                  </a:lnTo>
                  <a:close/>
                  <a:moveTo>
                    <a:pt x="3263" y="310"/>
                  </a:moveTo>
                  <a:lnTo>
                    <a:pt x="3263" y="1953"/>
                  </a:lnTo>
                  <a:lnTo>
                    <a:pt x="2906" y="1953"/>
                  </a:lnTo>
                  <a:lnTo>
                    <a:pt x="2906" y="310"/>
                  </a:lnTo>
                  <a:close/>
                  <a:moveTo>
                    <a:pt x="3882" y="310"/>
                  </a:moveTo>
                  <a:lnTo>
                    <a:pt x="3882" y="1953"/>
                  </a:lnTo>
                  <a:lnTo>
                    <a:pt x="3549" y="1953"/>
                  </a:lnTo>
                  <a:lnTo>
                    <a:pt x="3549" y="310"/>
                  </a:lnTo>
                  <a:close/>
                  <a:moveTo>
                    <a:pt x="4549" y="310"/>
                  </a:moveTo>
                  <a:lnTo>
                    <a:pt x="4549" y="1953"/>
                  </a:lnTo>
                  <a:lnTo>
                    <a:pt x="4216" y="1953"/>
                  </a:lnTo>
                  <a:lnTo>
                    <a:pt x="4216" y="310"/>
                  </a:lnTo>
                  <a:close/>
                  <a:moveTo>
                    <a:pt x="4549" y="2286"/>
                  </a:moveTo>
                  <a:lnTo>
                    <a:pt x="4549" y="2620"/>
                  </a:lnTo>
                  <a:lnTo>
                    <a:pt x="1620" y="2620"/>
                  </a:lnTo>
                  <a:lnTo>
                    <a:pt x="1620" y="2286"/>
                  </a:lnTo>
                  <a:close/>
                  <a:moveTo>
                    <a:pt x="4192" y="2929"/>
                  </a:moveTo>
                  <a:lnTo>
                    <a:pt x="4192" y="3263"/>
                  </a:lnTo>
                  <a:lnTo>
                    <a:pt x="1930" y="3263"/>
                  </a:lnTo>
                  <a:lnTo>
                    <a:pt x="1930" y="2929"/>
                  </a:lnTo>
                  <a:close/>
                  <a:moveTo>
                    <a:pt x="5049" y="3572"/>
                  </a:moveTo>
                  <a:cubicBezTo>
                    <a:pt x="5478" y="3572"/>
                    <a:pt x="5835" y="3906"/>
                    <a:pt x="5835" y="4358"/>
                  </a:cubicBezTo>
                  <a:lnTo>
                    <a:pt x="5835" y="4549"/>
                  </a:lnTo>
                  <a:lnTo>
                    <a:pt x="286" y="4549"/>
                  </a:lnTo>
                  <a:lnTo>
                    <a:pt x="286" y="4358"/>
                  </a:lnTo>
                  <a:cubicBezTo>
                    <a:pt x="286" y="3906"/>
                    <a:pt x="644" y="3572"/>
                    <a:pt x="1072" y="3572"/>
                  </a:cubicBezTo>
                  <a:close/>
                  <a:moveTo>
                    <a:pt x="2930" y="6811"/>
                  </a:moveTo>
                  <a:lnTo>
                    <a:pt x="2930" y="9073"/>
                  </a:lnTo>
                  <a:lnTo>
                    <a:pt x="334" y="9073"/>
                  </a:lnTo>
                  <a:lnTo>
                    <a:pt x="334" y="6811"/>
                  </a:lnTo>
                  <a:close/>
                  <a:moveTo>
                    <a:pt x="1596" y="0"/>
                  </a:moveTo>
                  <a:cubicBezTo>
                    <a:pt x="1430" y="0"/>
                    <a:pt x="1310" y="143"/>
                    <a:pt x="1310" y="310"/>
                  </a:cubicBezTo>
                  <a:lnTo>
                    <a:pt x="1310" y="1977"/>
                  </a:lnTo>
                  <a:cubicBezTo>
                    <a:pt x="1310" y="2024"/>
                    <a:pt x="1310" y="2072"/>
                    <a:pt x="1334" y="2120"/>
                  </a:cubicBezTo>
                  <a:cubicBezTo>
                    <a:pt x="1310" y="2167"/>
                    <a:pt x="1310" y="2215"/>
                    <a:pt x="1310" y="2262"/>
                  </a:cubicBezTo>
                  <a:lnTo>
                    <a:pt x="1310" y="2644"/>
                  </a:lnTo>
                  <a:cubicBezTo>
                    <a:pt x="1310" y="2786"/>
                    <a:pt x="1430" y="2929"/>
                    <a:pt x="1596" y="2929"/>
                  </a:cubicBezTo>
                  <a:lnTo>
                    <a:pt x="1644" y="2929"/>
                  </a:lnTo>
                  <a:lnTo>
                    <a:pt x="1644" y="3263"/>
                  </a:lnTo>
                  <a:lnTo>
                    <a:pt x="1096" y="3263"/>
                  </a:lnTo>
                  <a:cubicBezTo>
                    <a:pt x="1096" y="3263"/>
                    <a:pt x="1" y="3739"/>
                    <a:pt x="1" y="4358"/>
                  </a:cubicBezTo>
                  <a:lnTo>
                    <a:pt x="1" y="5311"/>
                  </a:lnTo>
                  <a:cubicBezTo>
                    <a:pt x="1" y="5406"/>
                    <a:pt x="72" y="5477"/>
                    <a:pt x="167" y="5477"/>
                  </a:cubicBezTo>
                  <a:cubicBezTo>
                    <a:pt x="239" y="5477"/>
                    <a:pt x="310" y="5311"/>
                    <a:pt x="310" y="5311"/>
                  </a:cubicBezTo>
                  <a:lnTo>
                    <a:pt x="310" y="4858"/>
                  </a:lnTo>
                  <a:lnTo>
                    <a:pt x="5835" y="4858"/>
                  </a:lnTo>
                  <a:lnTo>
                    <a:pt x="5835" y="6501"/>
                  </a:lnTo>
                  <a:lnTo>
                    <a:pt x="310" y="6501"/>
                  </a:lnTo>
                  <a:lnTo>
                    <a:pt x="310" y="6025"/>
                  </a:lnTo>
                  <a:cubicBezTo>
                    <a:pt x="310" y="6025"/>
                    <a:pt x="263" y="5858"/>
                    <a:pt x="167" y="5858"/>
                  </a:cubicBezTo>
                  <a:cubicBezTo>
                    <a:pt x="96" y="5858"/>
                    <a:pt x="25" y="5930"/>
                    <a:pt x="25" y="6025"/>
                  </a:cubicBezTo>
                  <a:lnTo>
                    <a:pt x="25" y="10121"/>
                  </a:lnTo>
                  <a:cubicBezTo>
                    <a:pt x="25" y="10431"/>
                    <a:pt x="286" y="10669"/>
                    <a:pt x="596" y="10669"/>
                  </a:cubicBezTo>
                  <a:lnTo>
                    <a:pt x="3478" y="10669"/>
                  </a:lnTo>
                  <a:cubicBezTo>
                    <a:pt x="3549" y="10669"/>
                    <a:pt x="3621" y="10598"/>
                    <a:pt x="3621" y="10526"/>
                  </a:cubicBezTo>
                  <a:cubicBezTo>
                    <a:pt x="3621" y="10431"/>
                    <a:pt x="3478" y="10359"/>
                    <a:pt x="3478" y="10359"/>
                  </a:cubicBezTo>
                  <a:lnTo>
                    <a:pt x="596" y="10359"/>
                  </a:lnTo>
                  <a:cubicBezTo>
                    <a:pt x="429" y="10359"/>
                    <a:pt x="334" y="10240"/>
                    <a:pt x="334" y="10097"/>
                  </a:cubicBezTo>
                  <a:lnTo>
                    <a:pt x="334" y="9383"/>
                  </a:lnTo>
                  <a:lnTo>
                    <a:pt x="5859" y="9383"/>
                  </a:lnTo>
                  <a:lnTo>
                    <a:pt x="5859" y="10264"/>
                  </a:lnTo>
                  <a:cubicBezTo>
                    <a:pt x="5859" y="10312"/>
                    <a:pt x="5811" y="10336"/>
                    <a:pt x="5788" y="10336"/>
                  </a:cubicBezTo>
                  <a:lnTo>
                    <a:pt x="4073" y="10336"/>
                  </a:lnTo>
                  <a:cubicBezTo>
                    <a:pt x="3930" y="10431"/>
                    <a:pt x="4002" y="10645"/>
                    <a:pt x="4168" y="10645"/>
                  </a:cubicBezTo>
                  <a:lnTo>
                    <a:pt x="6002" y="10645"/>
                  </a:lnTo>
                  <a:cubicBezTo>
                    <a:pt x="6097" y="10645"/>
                    <a:pt x="6169" y="10574"/>
                    <a:pt x="6169" y="10478"/>
                  </a:cubicBezTo>
                  <a:lnTo>
                    <a:pt x="6169" y="7906"/>
                  </a:lnTo>
                  <a:cubicBezTo>
                    <a:pt x="6169" y="7906"/>
                    <a:pt x="6169" y="7883"/>
                    <a:pt x="6169" y="7883"/>
                  </a:cubicBezTo>
                  <a:cubicBezTo>
                    <a:pt x="6132" y="7836"/>
                    <a:pt x="6080" y="7815"/>
                    <a:pt x="6029" y="7815"/>
                  </a:cubicBezTo>
                  <a:cubicBezTo>
                    <a:pt x="5950" y="7815"/>
                    <a:pt x="5874" y="7867"/>
                    <a:pt x="5859" y="7954"/>
                  </a:cubicBezTo>
                  <a:lnTo>
                    <a:pt x="5859" y="9026"/>
                  </a:lnTo>
                  <a:lnTo>
                    <a:pt x="3239" y="9026"/>
                  </a:lnTo>
                  <a:lnTo>
                    <a:pt x="3239" y="6811"/>
                  </a:lnTo>
                  <a:lnTo>
                    <a:pt x="5835" y="6811"/>
                  </a:lnTo>
                  <a:lnTo>
                    <a:pt x="5835" y="7311"/>
                  </a:lnTo>
                  <a:cubicBezTo>
                    <a:pt x="5835" y="7406"/>
                    <a:pt x="5907" y="7478"/>
                    <a:pt x="5978" y="7478"/>
                  </a:cubicBezTo>
                  <a:cubicBezTo>
                    <a:pt x="5991" y="7481"/>
                    <a:pt x="6003" y="7482"/>
                    <a:pt x="6014" y="7482"/>
                  </a:cubicBezTo>
                  <a:cubicBezTo>
                    <a:pt x="6091" y="7482"/>
                    <a:pt x="6145" y="7418"/>
                    <a:pt x="6145" y="7335"/>
                  </a:cubicBezTo>
                  <a:lnTo>
                    <a:pt x="6145" y="4358"/>
                  </a:lnTo>
                  <a:cubicBezTo>
                    <a:pt x="6145" y="3753"/>
                    <a:pt x="5690" y="3262"/>
                    <a:pt x="5092" y="3262"/>
                  </a:cubicBezTo>
                  <a:cubicBezTo>
                    <a:pt x="5078" y="3262"/>
                    <a:pt x="5064" y="3262"/>
                    <a:pt x="5049" y="3263"/>
                  </a:cubicBezTo>
                  <a:lnTo>
                    <a:pt x="4549" y="3263"/>
                  </a:lnTo>
                  <a:lnTo>
                    <a:pt x="4549" y="2905"/>
                  </a:lnTo>
                  <a:cubicBezTo>
                    <a:pt x="4716" y="2905"/>
                    <a:pt x="4835" y="2763"/>
                    <a:pt x="4835" y="2596"/>
                  </a:cubicBezTo>
                  <a:lnTo>
                    <a:pt x="4835" y="2239"/>
                  </a:lnTo>
                  <a:cubicBezTo>
                    <a:pt x="4835" y="2191"/>
                    <a:pt x="4835" y="2143"/>
                    <a:pt x="4811" y="2096"/>
                  </a:cubicBezTo>
                  <a:cubicBezTo>
                    <a:pt x="4835" y="2048"/>
                    <a:pt x="4835" y="2001"/>
                    <a:pt x="4835" y="1953"/>
                  </a:cubicBezTo>
                  <a:lnTo>
                    <a:pt x="4835" y="310"/>
                  </a:lnTo>
                  <a:cubicBezTo>
                    <a:pt x="4835" y="143"/>
                    <a:pt x="4716" y="0"/>
                    <a:pt x="4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4"/>
            <p:cNvSpPr/>
            <p:nvPr/>
          </p:nvSpPr>
          <p:spPr>
            <a:xfrm>
              <a:off x="7997973" y="3515009"/>
              <a:ext cx="73596" cy="54123"/>
            </a:xfrm>
            <a:custGeom>
              <a:avLst/>
              <a:gdLst/>
              <a:ahLst/>
              <a:cxnLst/>
              <a:rect l="l" t="t" r="r" b="b"/>
              <a:pathLst>
                <a:path w="2192" h="1612" extrusionOk="0">
                  <a:moveTo>
                    <a:pt x="1453" y="320"/>
                  </a:moveTo>
                  <a:cubicBezTo>
                    <a:pt x="1644" y="320"/>
                    <a:pt x="1763" y="558"/>
                    <a:pt x="1620" y="701"/>
                  </a:cubicBezTo>
                  <a:lnTo>
                    <a:pt x="1096" y="1225"/>
                  </a:lnTo>
                  <a:lnTo>
                    <a:pt x="572" y="701"/>
                  </a:lnTo>
                  <a:cubicBezTo>
                    <a:pt x="432" y="561"/>
                    <a:pt x="521" y="329"/>
                    <a:pt x="727" y="320"/>
                  </a:cubicBezTo>
                  <a:lnTo>
                    <a:pt x="727" y="320"/>
                  </a:lnTo>
                  <a:cubicBezTo>
                    <a:pt x="818" y="324"/>
                    <a:pt x="906" y="372"/>
                    <a:pt x="929" y="463"/>
                  </a:cubicBezTo>
                  <a:cubicBezTo>
                    <a:pt x="953" y="534"/>
                    <a:pt x="1019" y="570"/>
                    <a:pt x="1084" y="570"/>
                  </a:cubicBezTo>
                  <a:cubicBezTo>
                    <a:pt x="1149" y="570"/>
                    <a:pt x="1215" y="534"/>
                    <a:pt x="1239" y="463"/>
                  </a:cubicBezTo>
                  <a:cubicBezTo>
                    <a:pt x="1263" y="368"/>
                    <a:pt x="1358" y="320"/>
                    <a:pt x="1453" y="320"/>
                  </a:cubicBezTo>
                  <a:close/>
                  <a:moveTo>
                    <a:pt x="1413" y="1"/>
                  </a:moveTo>
                  <a:cubicBezTo>
                    <a:pt x="1300" y="1"/>
                    <a:pt x="1182" y="39"/>
                    <a:pt x="1072" y="130"/>
                  </a:cubicBezTo>
                  <a:cubicBezTo>
                    <a:pt x="977" y="58"/>
                    <a:pt x="858" y="10"/>
                    <a:pt x="715" y="10"/>
                  </a:cubicBezTo>
                  <a:cubicBezTo>
                    <a:pt x="239" y="10"/>
                    <a:pt x="0" y="582"/>
                    <a:pt x="334" y="939"/>
                  </a:cubicBezTo>
                  <a:lnTo>
                    <a:pt x="977" y="1558"/>
                  </a:lnTo>
                  <a:cubicBezTo>
                    <a:pt x="1001" y="1594"/>
                    <a:pt x="1036" y="1612"/>
                    <a:pt x="1075" y="1612"/>
                  </a:cubicBezTo>
                  <a:cubicBezTo>
                    <a:pt x="1114" y="1612"/>
                    <a:pt x="1155" y="1594"/>
                    <a:pt x="1191" y="1558"/>
                  </a:cubicBezTo>
                  <a:lnTo>
                    <a:pt x="1834" y="939"/>
                  </a:lnTo>
                  <a:cubicBezTo>
                    <a:pt x="2191" y="544"/>
                    <a:pt x="1836" y="1"/>
                    <a:pt x="14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4"/>
            <p:cNvSpPr/>
            <p:nvPr/>
          </p:nvSpPr>
          <p:spPr>
            <a:xfrm>
              <a:off x="8055554" y="3449773"/>
              <a:ext cx="55197" cy="10442"/>
            </a:xfrm>
            <a:custGeom>
              <a:avLst/>
              <a:gdLst/>
              <a:ahLst/>
              <a:cxnLst/>
              <a:rect l="l" t="t" r="r" b="b"/>
              <a:pathLst>
                <a:path w="1644" h="311" extrusionOk="0">
                  <a:moveTo>
                    <a:pt x="191" y="1"/>
                  </a:moveTo>
                  <a:cubicBezTo>
                    <a:pt x="95" y="1"/>
                    <a:pt x="24" y="72"/>
                    <a:pt x="24" y="144"/>
                  </a:cubicBezTo>
                  <a:cubicBezTo>
                    <a:pt x="0" y="239"/>
                    <a:pt x="72" y="310"/>
                    <a:pt x="167" y="310"/>
                  </a:cubicBezTo>
                  <a:lnTo>
                    <a:pt x="1477" y="310"/>
                  </a:lnTo>
                  <a:cubicBezTo>
                    <a:pt x="1572" y="310"/>
                    <a:pt x="1643" y="239"/>
                    <a:pt x="1619" y="144"/>
                  </a:cubicBezTo>
                  <a:cubicBezTo>
                    <a:pt x="1619" y="72"/>
                    <a:pt x="1548" y="1"/>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4"/>
            <p:cNvSpPr/>
            <p:nvPr/>
          </p:nvSpPr>
          <p:spPr>
            <a:xfrm>
              <a:off x="8045146" y="3471361"/>
              <a:ext cx="75980" cy="10442"/>
            </a:xfrm>
            <a:custGeom>
              <a:avLst/>
              <a:gdLst/>
              <a:ahLst/>
              <a:cxnLst/>
              <a:rect l="l" t="t" r="r" b="b"/>
              <a:pathLst>
                <a:path w="2263" h="311" extrusionOk="0">
                  <a:moveTo>
                    <a:pt x="167" y="1"/>
                  </a:moveTo>
                  <a:cubicBezTo>
                    <a:pt x="72" y="1"/>
                    <a:pt x="0" y="96"/>
                    <a:pt x="0" y="191"/>
                  </a:cubicBezTo>
                  <a:cubicBezTo>
                    <a:pt x="24" y="263"/>
                    <a:pt x="96" y="310"/>
                    <a:pt x="167" y="310"/>
                  </a:cubicBezTo>
                  <a:lnTo>
                    <a:pt x="2096" y="310"/>
                  </a:lnTo>
                  <a:cubicBezTo>
                    <a:pt x="2191" y="310"/>
                    <a:pt x="2239" y="263"/>
                    <a:pt x="2263" y="191"/>
                  </a:cubicBezTo>
                  <a:cubicBezTo>
                    <a:pt x="2263" y="96"/>
                    <a:pt x="2191"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4"/>
            <p:cNvSpPr/>
            <p:nvPr/>
          </p:nvSpPr>
          <p:spPr>
            <a:xfrm>
              <a:off x="8099504" y="3515177"/>
              <a:ext cx="62315" cy="10610"/>
            </a:xfrm>
            <a:custGeom>
              <a:avLst/>
              <a:gdLst/>
              <a:ahLst/>
              <a:cxnLst/>
              <a:rect l="l" t="t" r="r" b="b"/>
              <a:pathLst>
                <a:path w="1856" h="316" extrusionOk="0">
                  <a:moveTo>
                    <a:pt x="139" y="1"/>
                  </a:moveTo>
                  <a:cubicBezTo>
                    <a:pt x="78" y="1"/>
                    <a:pt x="21" y="63"/>
                    <a:pt x="1" y="125"/>
                  </a:cubicBezTo>
                  <a:cubicBezTo>
                    <a:pt x="1" y="220"/>
                    <a:pt x="72" y="315"/>
                    <a:pt x="168" y="315"/>
                  </a:cubicBezTo>
                  <a:lnTo>
                    <a:pt x="1692" y="315"/>
                  </a:lnTo>
                  <a:cubicBezTo>
                    <a:pt x="1763" y="315"/>
                    <a:pt x="1835" y="244"/>
                    <a:pt x="1835" y="172"/>
                  </a:cubicBezTo>
                  <a:cubicBezTo>
                    <a:pt x="1856" y="87"/>
                    <a:pt x="1801" y="2"/>
                    <a:pt x="1721" y="2"/>
                  </a:cubicBezTo>
                  <a:cubicBezTo>
                    <a:pt x="1712" y="2"/>
                    <a:pt x="1702" y="3"/>
                    <a:pt x="1692" y="5"/>
                  </a:cubicBezTo>
                  <a:lnTo>
                    <a:pt x="168" y="5"/>
                  </a:lnTo>
                  <a:cubicBezTo>
                    <a:pt x="158" y="2"/>
                    <a:pt x="14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4"/>
            <p:cNvSpPr/>
            <p:nvPr/>
          </p:nvSpPr>
          <p:spPr>
            <a:xfrm>
              <a:off x="8099504" y="3536933"/>
              <a:ext cx="62416" cy="10408"/>
            </a:xfrm>
            <a:custGeom>
              <a:avLst/>
              <a:gdLst/>
              <a:ahLst/>
              <a:cxnLst/>
              <a:rect l="l" t="t" r="r" b="b"/>
              <a:pathLst>
                <a:path w="1859" h="310" extrusionOk="0">
                  <a:moveTo>
                    <a:pt x="168" y="0"/>
                  </a:moveTo>
                  <a:cubicBezTo>
                    <a:pt x="96" y="0"/>
                    <a:pt x="25" y="48"/>
                    <a:pt x="1" y="119"/>
                  </a:cubicBezTo>
                  <a:cubicBezTo>
                    <a:pt x="1" y="215"/>
                    <a:pt x="72" y="310"/>
                    <a:pt x="168" y="310"/>
                  </a:cubicBezTo>
                  <a:lnTo>
                    <a:pt x="1692" y="310"/>
                  </a:lnTo>
                  <a:cubicBezTo>
                    <a:pt x="1763" y="310"/>
                    <a:pt x="1835" y="239"/>
                    <a:pt x="1835" y="167"/>
                  </a:cubicBezTo>
                  <a:cubicBezTo>
                    <a:pt x="1858" y="72"/>
                    <a:pt x="1787" y="0"/>
                    <a:pt x="1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4"/>
            <p:cNvSpPr/>
            <p:nvPr/>
          </p:nvSpPr>
          <p:spPr>
            <a:xfrm>
              <a:off x="8099504" y="3558522"/>
              <a:ext cx="62416" cy="10408"/>
            </a:xfrm>
            <a:custGeom>
              <a:avLst/>
              <a:gdLst/>
              <a:ahLst/>
              <a:cxnLst/>
              <a:rect l="l" t="t" r="r" b="b"/>
              <a:pathLst>
                <a:path w="1859" h="310" extrusionOk="0">
                  <a:moveTo>
                    <a:pt x="168" y="0"/>
                  </a:moveTo>
                  <a:cubicBezTo>
                    <a:pt x="96" y="0"/>
                    <a:pt x="25" y="48"/>
                    <a:pt x="1" y="119"/>
                  </a:cubicBezTo>
                  <a:cubicBezTo>
                    <a:pt x="1" y="215"/>
                    <a:pt x="72" y="310"/>
                    <a:pt x="168" y="310"/>
                  </a:cubicBezTo>
                  <a:lnTo>
                    <a:pt x="1692" y="310"/>
                  </a:lnTo>
                  <a:cubicBezTo>
                    <a:pt x="1763" y="310"/>
                    <a:pt x="1835" y="239"/>
                    <a:pt x="1835" y="167"/>
                  </a:cubicBezTo>
                  <a:cubicBezTo>
                    <a:pt x="1858" y="72"/>
                    <a:pt x="1787" y="0"/>
                    <a:pt x="1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64"/>
          <p:cNvGrpSpPr/>
          <p:nvPr/>
        </p:nvGrpSpPr>
        <p:grpSpPr>
          <a:xfrm>
            <a:off x="881786" y="3856601"/>
            <a:ext cx="406224" cy="358044"/>
            <a:chOff x="881786" y="3856601"/>
            <a:chExt cx="406224" cy="358044"/>
          </a:xfrm>
        </p:grpSpPr>
        <p:sp>
          <p:nvSpPr>
            <p:cNvPr id="1623" name="Google Shape;1623;p64"/>
            <p:cNvSpPr/>
            <p:nvPr/>
          </p:nvSpPr>
          <p:spPr>
            <a:xfrm>
              <a:off x="893772" y="3931708"/>
              <a:ext cx="296669" cy="261851"/>
            </a:xfrm>
            <a:custGeom>
              <a:avLst/>
              <a:gdLst/>
              <a:ahLst/>
              <a:cxnLst/>
              <a:rect l="l" t="t" r="r" b="b"/>
              <a:pathLst>
                <a:path w="8836" h="7799" extrusionOk="0">
                  <a:moveTo>
                    <a:pt x="7693" y="5865"/>
                  </a:moveTo>
                  <a:cubicBezTo>
                    <a:pt x="7788" y="5865"/>
                    <a:pt x="7860" y="5936"/>
                    <a:pt x="7860" y="6008"/>
                  </a:cubicBezTo>
                  <a:cubicBezTo>
                    <a:pt x="7883" y="6103"/>
                    <a:pt x="7812" y="6198"/>
                    <a:pt x="7693" y="6198"/>
                  </a:cubicBezTo>
                  <a:lnTo>
                    <a:pt x="3835" y="6198"/>
                  </a:lnTo>
                  <a:cubicBezTo>
                    <a:pt x="3740" y="6198"/>
                    <a:pt x="3668" y="6151"/>
                    <a:pt x="3668" y="6056"/>
                  </a:cubicBezTo>
                  <a:cubicBezTo>
                    <a:pt x="3644" y="5960"/>
                    <a:pt x="3716" y="5865"/>
                    <a:pt x="3835" y="5865"/>
                  </a:cubicBezTo>
                  <a:close/>
                  <a:moveTo>
                    <a:pt x="2287" y="388"/>
                  </a:moveTo>
                  <a:lnTo>
                    <a:pt x="3668" y="1745"/>
                  </a:lnTo>
                  <a:lnTo>
                    <a:pt x="3668" y="4269"/>
                  </a:lnTo>
                  <a:cubicBezTo>
                    <a:pt x="3668" y="4341"/>
                    <a:pt x="3716" y="4412"/>
                    <a:pt x="3787" y="4436"/>
                  </a:cubicBezTo>
                  <a:cubicBezTo>
                    <a:pt x="3882" y="4436"/>
                    <a:pt x="3978" y="4365"/>
                    <a:pt x="3978" y="4269"/>
                  </a:cubicBezTo>
                  <a:lnTo>
                    <a:pt x="3978" y="2079"/>
                  </a:lnTo>
                  <a:lnTo>
                    <a:pt x="4597" y="2722"/>
                  </a:lnTo>
                  <a:cubicBezTo>
                    <a:pt x="4549" y="2793"/>
                    <a:pt x="4597" y="2722"/>
                    <a:pt x="4573" y="5055"/>
                  </a:cubicBezTo>
                  <a:cubicBezTo>
                    <a:pt x="4573" y="5151"/>
                    <a:pt x="4645" y="5222"/>
                    <a:pt x="4740" y="5222"/>
                  </a:cubicBezTo>
                  <a:cubicBezTo>
                    <a:pt x="4835" y="5222"/>
                    <a:pt x="4883" y="5151"/>
                    <a:pt x="4883" y="5055"/>
                  </a:cubicBezTo>
                  <a:lnTo>
                    <a:pt x="4883" y="2984"/>
                  </a:lnTo>
                  <a:lnTo>
                    <a:pt x="5550" y="3650"/>
                  </a:lnTo>
                  <a:lnTo>
                    <a:pt x="5550" y="5055"/>
                  </a:lnTo>
                  <a:cubicBezTo>
                    <a:pt x="5550" y="5127"/>
                    <a:pt x="5597" y="5198"/>
                    <a:pt x="5669" y="5222"/>
                  </a:cubicBezTo>
                  <a:cubicBezTo>
                    <a:pt x="5684" y="5225"/>
                    <a:pt x="5699" y="5227"/>
                    <a:pt x="5713" y="5227"/>
                  </a:cubicBezTo>
                  <a:cubicBezTo>
                    <a:pt x="5805" y="5227"/>
                    <a:pt x="5859" y="5162"/>
                    <a:pt x="5859" y="5079"/>
                  </a:cubicBezTo>
                  <a:lnTo>
                    <a:pt x="5859" y="3960"/>
                  </a:lnTo>
                  <a:lnTo>
                    <a:pt x="6526" y="4627"/>
                  </a:lnTo>
                  <a:lnTo>
                    <a:pt x="6526" y="5079"/>
                  </a:lnTo>
                  <a:cubicBezTo>
                    <a:pt x="6526" y="5127"/>
                    <a:pt x="6574" y="5198"/>
                    <a:pt x="6645" y="5222"/>
                  </a:cubicBezTo>
                  <a:cubicBezTo>
                    <a:pt x="6655" y="5225"/>
                    <a:pt x="6665" y="5226"/>
                    <a:pt x="6675" y="5226"/>
                  </a:cubicBezTo>
                  <a:cubicBezTo>
                    <a:pt x="6759" y="5226"/>
                    <a:pt x="6835" y="5141"/>
                    <a:pt x="6835" y="5055"/>
                  </a:cubicBezTo>
                  <a:lnTo>
                    <a:pt x="6835" y="4936"/>
                  </a:lnTo>
                  <a:lnTo>
                    <a:pt x="7431" y="5555"/>
                  </a:lnTo>
                  <a:lnTo>
                    <a:pt x="3978" y="5555"/>
                  </a:lnTo>
                  <a:lnTo>
                    <a:pt x="3978" y="4960"/>
                  </a:lnTo>
                  <a:cubicBezTo>
                    <a:pt x="3978" y="4889"/>
                    <a:pt x="3906" y="4817"/>
                    <a:pt x="3835" y="4793"/>
                  </a:cubicBezTo>
                  <a:cubicBezTo>
                    <a:pt x="3740" y="4793"/>
                    <a:pt x="3668" y="4865"/>
                    <a:pt x="3668" y="4960"/>
                  </a:cubicBezTo>
                  <a:lnTo>
                    <a:pt x="3668" y="5579"/>
                  </a:lnTo>
                  <a:cubicBezTo>
                    <a:pt x="3152" y="5767"/>
                    <a:pt x="3283" y="6509"/>
                    <a:pt x="3810" y="6509"/>
                  </a:cubicBezTo>
                  <a:cubicBezTo>
                    <a:pt x="3818" y="6509"/>
                    <a:pt x="3826" y="6508"/>
                    <a:pt x="3835" y="6508"/>
                  </a:cubicBezTo>
                  <a:lnTo>
                    <a:pt x="7693" y="6508"/>
                  </a:lnTo>
                  <a:cubicBezTo>
                    <a:pt x="7883" y="6508"/>
                    <a:pt x="8050" y="6389"/>
                    <a:pt x="8145" y="6222"/>
                  </a:cubicBezTo>
                  <a:lnTo>
                    <a:pt x="8431" y="6508"/>
                  </a:lnTo>
                  <a:cubicBezTo>
                    <a:pt x="7645" y="7127"/>
                    <a:pt x="6693" y="7484"/>
                    <a:pt x="5692" y="7484"/>
                  </a:cubicBezTo>
                  <a:lnTo>
                    <a:pt x="5716" y="7508"/>
                  </a:lnTo>
                  <a:cubicBezTo>
                    <a:pt x="2049" y="7508"/>
                    <a:pt x="1" y="3245"/>
                    <a:pt x="2287" y="388"/>
                  </a:cubicBezTo>
                  <a:close/>
                  <a:moveTo>
                    <a:pt x="2287" y="1"/>
                  </a:moveTo>
                  <a:cubicBezTo>
                    <a:pt x="2245" y="1"/>
                    <a:pt x="2204" y="19"/>
                    <a:pt x="2168" y="54"/>
                  </a:cubicBezTo>
                  <a:cubicBezTo>
                    <a:pt x="572" y="1912"/>
                    <a:pt x="668" y="4698"/>
                    <a:pt x="2406" y="6413"/>
                  </a:cubicBezTo>
                  <a:cubicBezTo>
                    <a:pt x="3325" y="7332"/>
                    <a:pt x="4536" y="7798"/>
                    <a:pt x="5749" y="7798"/>
                  </a:cubicBezTo>
                  <a:cubicBezTo>
                    <a:pt x="6830" y="7798"/>
                    <a:pt x="7913" y="7427"/>
                    <a:pt x="8788" y="6675"/>
                  </a:cubicBezTo>
                  <a:cubicBezTo>
                    <a:pt x="8836" y="6603"/>
                    <a:pt x="8836" y="6508"/>
                    <a:pt x="8788" y="6437"/>
                  </a:cubicBezTo>
                  <a:lnTo>
                    <a:pt x="2406" y="54"/>
                  </a:lnTo>
                  <a:cubicBezTo>
                    <a:pt x="2370" y="19"/>
                    <a:pt x="2329" y="1"/>
                    <a:pt x="2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4"/>
            <p:cNvSpPr/>
            <p:nvPr/>
          </p:nvSpPr>
          <p:spPr>
            <a:xfrm>
              <a:off x="881786" y="3856601"/>
              <a:ext cx="406224" cy="358044"/>
            </a:xfrm>
            <a:custGeom>
              <a:avLst/>
              <a:gdLst/>
              <a:ahLst/>
              <a:cxnLst/>
              <a:rect l="l" t="t" r="r" b="b"/>
              <a:pathLst>
                <a:path w="12099" h="10664" extrusionOk="0">
                  <a:moveTo>
                    <a:pt x="6061" y="1"/>
                  </a:moveTo>
                  <a:cubicBezTo>
                    <a:pt x="5341" y="1"/>
                    <a:pt x="4608" y="148"/>
                    <a:pt x="3906" y="458"/>
                  </a:cubicBezTo>
                  <a:lnTo>
                    <a:pt x="3930" y="458"/>
                  </a:lnTo>
                  <a:cubicBezTo>
                    <a:pt x="3858" y="505"/>
                    <a:pt x="3811" y="601"/>
                    <a:pt x="3835" y="672"/>
                  </a:cubicBezTo>
                  <a:cubicBezTo>
                    <a:pt x="3869" y="723"/>
                    <a:pt x="3928" y="763"/>
                    <a:pt x="3985" y="763"/>
                  </a:cubicBezTo>
                  <a:cubicBezTo>
                    <a:pt x="4007" y="763"/>
                    <a:pt x="4029" y="757"/>
                    <a:pt x="4049" y="743"/>
                  </a:cubicBezTo>
                  <a:cubicBezTo>
                    <a:pt x="4684" y="477"/>
                    <a:pt x="5343" y="351"/>
                    <a:pt x="5992" y="351"/>
                  </a:cubicBezTo>
                  <a:cubicBezTo>
                    <a:pt x="7900" y="351"/>
                    <a:pt x="9721" y="1443"/>
                    <a:pt x="10574" y="3292"/>
                  </a:cubicBezTo>
                  <a:cubicBezTo>
                    <a:pt x="11693" y="5744"/>
                    <a:pt x="10669" y="8674"/>
                    <a:pt x="8240" y="9888"/>
                  </a:cubicBezTo>
                  <a:cubicBezTo>
                    <a:pt x="7517" y="10250"/>
                    <a:pt x="6748" y="10421"/>
                    <a:pt x="5990" y="10421"/>
                  </a:cubicBezTo>
                  <a:cubicBezTo>
                    <a:pt x="4201" y="10421"/>
                    <a:pt x="2476" y="9465"/>
                    <a:pt x="1572" y="7792"/>
                  </a:cubicBezTo>
                  <a:cubicBezTo>
                    <a:pt x="286" y="5411"/>
                    <a:pt x="1120" y="2410"/>
                    <a:pt x="3454" y="1053"/>
                  </a:cubicBezTo>
                  <a:cubicBezTo>
                    <a:pt x="3591" y="955"/>
                    <a:pt x="3518" y="761"/>
                    <a:pt x="3383" y="761"/>
                  </a:cubicBezTo>
                  <a:cubicBezTo>
                    <a:pt x="3353" y="761"/>
                    <a:pt x="3321" y="770"/>
                    <a:pt x="3287" y="791"/>
                  </a:cubicBezTo>
                  <a:cubicBezTo>
                    <a:pt x="834" y="2268"/>
                    <a:pt x="1" y="5459"/>
                    <a:pt x="1429" y="7959"/>
                  </a:cubicBezTo>
                  <a:cubicBezTo>
                    <a:pt x="2400" y="9686"/>
                    <a:pt x="4199" y="10663"/>
                    <a:pt x="6060" y="10663"/>
                  </a:cubicBezTo>
                  <a:cubicBezTo>
                    <a:pt x="6893" y="10663"/>
                    <a:pt x="7738" y="10467"/>
                    <a:pt x="8526" y="10055"/>
                  </a:cubicBezTo>
                  <a:cubicBezTo>
                    <a:pt x="11074" y="8721"/>
                    <a:pt x="12098" y="5625"/>
                    <a:pt x="10860" y="3030"/>
                  </a:cubicBezTo>
                  <a:cubicBezTo>
                    <a:pt x="9951" y="1123"/>
                    <a:pt x="8052" y="1"/>
                    <a:pt x="6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4"/>
            <p:cNvSpPr/>
            <p:nvPr/>
          </p:nvSpPr>
          <p:spPr>
            <a:xfrm>
              <a:off x="979321" y="3878223"/>
              <a:ext cx="267895" cy="263429"/>
            </a:xfrm>
            <a:custGeom>
              <a:avLst/>
              <a:gdLst/>
              <a:ahLst/>
              <a:cxnLst/>
              <a:rect l="l" t="t" r="r" b="b"/>
              <a:pathLst>
                <a:path w="7979" h="7846" extrusionOk="0">
                  <a:moveTo>
                    <a:pt x="3549" y="3124"/>
                  </a:moveTo>
                  <a:cubicBezTo>
                    <a:pt x="3644" y="3124"/>
                    <a:pt x="3716" y="3195"/>
                    <a:pt x="3716" y="3267"/>
                  </a:cubicBezTo>
                  <a:lnTo>
                    <a:pt x="3716" y="3433"/>
                  </a:lnTo>
                  <a:lnTo>
                    <a:pt x="3716" y="3457"/>
                  </a:lnTo>
                  <a:lnTo>
                    <a:pt x="2620" y="3457"/>
                  </a:lnTo>
                  <a:lnTo>
                    <a:pt x="2287" y="3124"/>
                  </a:lnTo>
                  <a:close/>
                  <a:moveTo>
                    <a:pt x="4960" y="3112"/>
                  </a:moveTo>
                  <a:cubicBezTo>
                    <a:pt x="5061" y="3112"/>
                    <a:pt x="5157" y="3124"/>
                    <a:pt x="5169" y="3124"/>
                  </a:cubicBezTo>
                  <a:cubicBezTo>
                    <a:pt x="5383" y="3124"/>
                    <a:pt x="5383" y="3457"/>
                    <a:pt x="5169" y="3457"/>
                  </a:cubicBezTo>
                  <a:lnTo>
                    <a:pt x="4669" y="3457"/>
                  </a:lnTo>
                  <a:cubicBezTo>
                    <a:pt x="4669" y="3338"/>
                    <a:pt x="4645" y="3267"/>
                    <a:pt x="4716" y="3171"/>
                  </a:cubicBezTo>
                  <a:cubicBezTo>
                    <a:pt x="4752" y="3124"/>
                    <a:pt x="4859" y="3112"/>
                    <a:pt x="4960" y="3112"/>
                  </a:cubicBezTo>
                  <a:close/>
                  <a:moveTo>
                    <a:pt x="3002" y="1027"/>
                  </a:moveTo>
                  <a:cubicBezTo>
                    <a:pt x="3324" y="1027"/>
                    <a:pt x="3653" y="1245"/>
                    <a:pt x="3692" y="1647"/>
                  </a:cubicBezTo>
                  <a:cubicBezTo>
                    <a:pt x="3675" y="1682"/>
                    <a:pt x="3708" y="1704"/>
                    <a:pt x="3746" y="1704"/>
                  </a:cubicBezTo>
                  <a:cubicBezTo>
                    <a:pt x="3760" y="1704"/>
                    <a:pt x="3775" y="1701"/>
                    <a:pt x="3787" y="1695"/>
                  </a:cubicBezTo>
                  <a:cubicBezTo>
                    <a:pt x="3872" y="1604"/>
                    <a:pt x="3974" y="1564"/>
                    <a:pt x="4076" y="1564"/>
                  </a:cubicBezTo>
                  <a:cubicBezTo>
                    <a:pt x="4318" y="1564"/>
                    <a:pt x="4552" y="1790"/>
                    <a:pt x="4502" y="2076"/>
                  </a:cubicBezTo>
                  <a:cubicBezTo>
                    <a:pt x="4466" y="2183"/>
                    <a:pt x="4564" y="2277"/>
                    <a:pt x="4656" y="2277"/>
                  </a:cubicBezTo>
                  <a:cubicBezTo>
                    <a:pt x="4686" y="2277"/>
                    <a:pt x="4716" y="2267"/>
                    <a:pt x="4740" y="2243"/>
                  </a:cubicBezTo>
                  <a:cubicBezTo>
                    <a:pt x="4810" y="2193"/>
                    <a:pt x="4883" y="2171"/>
                    <a:pt x="4951" y="2171"/>
                  </a:cubicBezTo>
                  <a:cubicBezTo>
                    <a:pt x="5205" y="2171"/>
                    <a:pt x="5399" y="2475"/>
                    <a:pt x="5192" y="2719"/>
                  </a:cubicBezTo>
                  <a:cubicBezTo>
                    <a:pt x="5118" y="2801"/>
                    <a:pt x="5033" y="2813"/>
                    <a:pt x="4939" y="2813"/>
                  </a:cubicBezTo>
                  <a:cubicBezTo>
                    <a:pt x="4905" y="2813"/>
                    <a:pt x="4870" y="2811"/>
                    <a:pt x="4834" y="2811"/>
                  </a:cubicBezTo>
                  <a:cubicBezTo>
                    <a:pt x="4685" y="2811"/>
                    <a:pt x="4522" y="2837"/>
                    <a:pt x="4359" y="3100"/>
                  </a:cubicBezTo>
                  <a:cubicBezTo>
                    <a:pt x="4359" y="3124"/>
                    <a:pt x="4335" y="3171"/>
                    <a:pt x="4335" y="3195"/>
                  </a:cubicBezTo>
                  <a:lnTo>
                    <a:pt x="4335" y="4005"/>
                  </a:lnTo>
                  <a:cubicBezTo>
                    <a:pt x="4335" y="4005"/>
                    <a:pt x="4335" y="4029"/>
                    <a:pt x="4311" y="4053"/>
                  </a:cubicBezTo>
                  <a:cubicBezTo>
                    <a:pt x="4279" y="4093"/>
                    <a:pt x="4232" y="4112"/>
                    <a:pt x="4185" y="4112"/>
                  </a:cubicBezTo>
                  <a:cubicBezTo>
                    <a:pt x="4095" y="4112"/>
                    <a:pt x="4002" y="4043"/>
                    <a:pt x="4002" y="3934"/>
                  </a:cubicBezTo>
                  <a:lnTo>
                    <a:pt x="4002" y="2981"/>
                  </a:lnTo>
                  <a:cubicBezTo>
                    <a:pt x="4002" y="2886"/>
                    <a:pt x="3930" y="2814"/>
                    <a:pt x="3835" y="2814"/>
                  </a:cubicBezTo>
                  <a:lnTo>
                    <a:pt x="1930" y="2814"/>
                  </a:lnTo>
                  <a:lnTo>
                    <a:pt x="1287" y="2147"/>
                  </a:lnTo>
                  <a:lnTo>
                    <a:pt x="1430" y="2147"/>
                  </a:lnTo>
                  <a:cubicBezTo>
                    <a:pt x="1442" y="2151"/>
                    <a:pt x="1454" y="2152"/>
                    <a:pt x="1466" y="2152"/>
                  </a:cubicBezTo>
                  <a:cubicBezTo>
                    <a:pt x="1548" y="2152"/>
                    <a:pt x="1620" y="2084"/>
                    <a:pt x="1620" y="1981"/>
                  </a:cubicBezTo>
                  <a:cubicBezTo>
                    <a:pt x="1620" y="1766"/>
                    <a:pt x="1811" y="1576"/>
                    <a:pt x="2025" y="1576"/>
                  </a:cubicBezTo>
                  <a:cubicBezTo>
                    <a:pt x="2125" y="1576"/>
                    <a:pt x="2174" y="1602"/>
                    <a:pt x="2227" y="1602"/>
                  </a:cubicBezTo>
                  <a:cubicBezTo>
                    <a:pt x="2263" y="1602"/>
                    <a:pt x="2301" y="1590"/>
                    <a:pt x="2359" y="1552"/>
                  </a:cubicBezTo>
                  <a:cubicBezTo>
                    <a:pt x="2359" y="1528"/>
                    <a:pt x="2382" y="1528"/>
                    <a:pt x="2382" y="1504"/>
                  </a:cubicBezTo>
                  <a:cubicBezTo>
                    <a:pt x="2469" y="1179"/>
                    <a:pt x="2733" y="1027"/>
                    <a:pt x="3002" y="1027"/>
                  </a:cubicBezTo>
                  <a:close/>
                  <a:moveTo>
                    <a:pt x="3716" y="3791"/>
                  </a:moveTo>
                  <a:lnTo>
                    <a:pt x="3716" y="3957"/>
                  </a:lnTo>
                  <a:cubicBezTo>
                    <a:pt x="3716" y="4124"/>
                    <a:pt x="3811" y="4291"/>
                    <a:pt x="3978" y="4386"/>
                  </a:cubicBezTo>
                  <a:lnTo>
                    <a:pt x="3978" y="4862"/>
                  </a:lnTo>
                  <a:lnTo>
                    <a:pt x="2930" y="3791"/>
                  </a:lnTo>
                  <a:close/>
                  <a:moveTo>
                    <a:pt x="5597" y="4981"/>
                  </a:moveTo>
                  <a:lnTo>
                    <a:pt x="5597" y="5529"/>
                  </a:lnTo>
                  <a:lnTo>
                    <a:pt x="5312" y="5529"/>
                  </a:lnTo>
                  <a:lnTo>
                    <a:pt x="5312" y="4981"/>
                  </a:lnTo>
                  <a:close/>
                  <a:moveTo>
                    <a:pt x="4978" y="3791"/>
                  </a:moveTo>
                  <a:lnTo>
                    <a:pt x="4978" y="5862"/>
                  </a:lnTo>
                  <a:lnTo>
                    <a:pt x="4287" y="5172"/>
                  </a:lnTo>
                  <a:lnTo>
                    <a:pt x="4287" y="4410"/>
                  </a:lnTo>
                  <a:cubicBezTo>
                    <a:pt x="4502" y="4362"/>
                    <a:pt x="4645" y="4172"/>
                    <a:pt x="4645" y="3957"/>
                  </a:cubicBezTo>
                  <a:lnTo>
                    <a:pt x="4645" y="3791"/>
                  </a:lnTo>
                  <a:close/>
                  <a:moveTo>
                    <a:pt x="5883" y="4315"/>
                  </a:moveTo>
                  <a:cubicBezTo>
                    <a:pt x="6097" y="4315"/>
                    <a:pt x="6240" y="4481"/>
                    <a:pt x="6264" y="4672"/>
                  </a:cubicBezTo>
                  <a:lnTo>
                    <a:pt x="6264" y="5815"/>
                  </a:lnTo>
                  <a:cubicBezTo>
                    <a:pt x="6264" y="6029"/>
                    <a:pt x="6097" y="6196"/>
                    <a:pt x="5883" y="6196"/>
                  </a:cubicBezTo>
                  <a:lnTo>
                    <a:pt x="5335" y="6196"/>
                  </a:lnTo>
                  <a:lnTo>
                    <a:pt x="5335" y="5839"/>
                  </a:lnTo>
                  <a:lnTo>
                    <a:pt x="5693" y="5839"/>
                  </a:lnTo>
                  <a:cubicBezTo>
                    <a:pt x="5835" y="5839"/>
                    <a:pt x="5931" y="5743"/>
                    <a:pt x="5931" y="5624"/>
                  </a:cubicBezTo>
                  <a:lnTo>
                    <a:pt x="5931" y="4886"/>
                  </a:lnTo>
                  <a:cubicBezTo>
                    <a:pt x="5931" y="4767"/>
                    <a:pt x="5835" y="4648"/>
                    <a:pt x="5693" y="4648"/>
                  </a:cubicBezTo>
                  <a:lnTo>
                    <a:pt x="5335" y="4648"/>
                  </a:lnTo>
                  <a:lnTo>
                    <a:pt x="5335" y="4315"/>
                  </a:lnTo>
                  <a:close/>
                  <a:moveTo>
                    <a:pt x="3134" y="1"/>
                  </a:moveTo>
                  <a:cubicBezTo>
                    <a:pt x="2066" y="1"/>
                    <a:pt x="980" y="364"/>
                    <a:pt x="72" y="1147"/>
                  </a:cubicBezTo>
                  <a:cubicBezTo>
                    <a:pt x="1" y="1195"/>
                    <a:pt x="1" y="1314"/>
                    <a:pt x="72" y="1385"/>
                  </a:cubicBezTo>
                  <a:lnTo>
                    <a:pt x="6478" y="7791"/>
                  </a:lnTo>
                  <a:cubicBezTo>
                    <a:pt x="6514" y="7827"/>
                    <a:pt x="6556" y="7845"/>
                    <a:pt x="6597" y="7845"/>
                  </a:cubicBezTo>
                  <a:cubicBezTo>
                    <a:pt x="6639" y="7845"/>
                    <a:pt x="6681" y="7827"/>
                    <a:pt x="6717" y="7791"/>
                  </a:cubicBezTo>
                  <a:cubicBezTo>
                    <a:pt x="7574" y="6791"/>
                    <a:pt x="7979" y="5434"/>
                    <a:pt x="7812" y="4124"/>
                  </a:cubicBezTo>
                  <a:cubicBezTo>
                    <a:pt x="7790" y="4059"/>
                    <a:pt x="7733" y="4028"/>
                    <a:pt x="7676" y="4028"/>
                  </a:cubicBezTo>
                  <a:cubicBezTo>
                    <a:pt x="7608" y="4028"/>
                    <a:pt x="7539" y="4070"/>
                    <a:pt x="7526" y="4148"/>
                  </a:cubicBezTo>
                  <a:cubicBezTo>
                    <a:pt x="7669" y="5339"/>
                    <a:pt x="7336" y="6529"/>
                    <a:pt x="6597" y="7458"/>
                  </a:cubicBezTo>
                  <a:lnTo>
                    <a:pt x="5645" y="6505"/>
                  </a:lnTo>
                  <a:lnTo>
                    <a:pt x="5883" y="6505"/>
                  </a:lnTo>
                  <a:cubicBezTo>
                    <a:pt x="6264" y="6505"/>
                    <a:pt x="6574" y="6196"/>
                    <a:pt x="6574" y="5815"/>
                  </a:cubicBezTo>
                  <a:lnTo>
                    <a:pt x="6574" y="4672"/>
                  </a:lnTo>
                  <a:cubicBezTo>
                    <a:pt x="6574" y="4315"/>
                    <a:pt x="6264" y="4005"/>
                    <a:pt x="5883" y="4005"/>
                  </a:cubicBezTo>
                  <a:lnTo>
                    <a:pt x="5335" y="4005"/>
                  </a:lnTo>
                  <a:lnTo>
                    <a:pt x="5335" y="3743"/>
                  </a:lnTo>
                  <a:cubicBezTo>
                    <a:pt x="5693" y="3600"/>
                    <a:pt x="5764" y="3124"/>
                    <a:pt x="5454" y="2910"/>
                  </a:cubicBezTo>
                  <a:cubicBezTo>
                    <a:pt x="5846" y="2474"/>
                    <a:pt x="5522" y="1820"/>
                    <a:pt x="4990" y="1820"/>
                  </a:cubicBezTo>
                  <a:cubicBezTo>
                    <a:pt x="4940" y="1820"/>
                    <a:pt x="4888" y="1826"/>
                    <a:pt x="4835" y="1838"/>
                  </a:cubicBezTo>
                  <a:cubicBezTo>
                    <a:pt x="4774" y="1469"/>
                    <a:pt x="4465" y="1223"/>
                    <a:pt x="4106" y="1223"/>
                  </a:cubicBezTo>
                  <a:cubicBezTo>
                    <a:pt x="4049" y="1223"/>
                    <a:pt x="3990" y="1229"/>
                    <a:pt x="3930" y="1243"/>
                  </a:cubicBezTo>
                  <a:cubicBezTo>
                    <a:pt x="3762" y="835"/>
                    <a:pt x="3395" y="632"/>
                    <a:pt x="3026" y="632"/>
                  </a:cubicBezTo>
                  <a:cubicBezTo>
                    <a:pt x="2663" y="632"/>
                    <a:pt x="2298" y="829"/>
                    <a:pt x="2120" y="1219"/>
                  </a:cubicBezTo>
                  <a:cubicBezTo>
                    <a:pt x="2090" y="1215"/>
                    <a:pt x="2060" y="1213"/>
                    <a:pt x="2031" y="1213"/>
                  </a:cubicBezTo>
                  <a:cubicBezTo>
                    <a:pt x="1685" y="1213"/>
                    <a:pt x="1376" y="1463"/>
                    <a:pt x="1311" y="1814"/>
                  </a:cubicBezTo>
                  <a:cubicBezTo>
                    <a:pt x="1215" y="1814"/>
                    <a:pt x="1120" y="1862"/>
                    <a:pt x="1049" y="1885"/>
                  </a:cubicBezTo>
                  <a:lnTo>
                    <a:pt x="406" y="1266"/>
                  </a:lnTo>
                  <a:cubicBezTo>
                    <a:pt x="1231" y="610"/>
                    <a:pt x="2190" y="306"/>
                    <a:pt x="3134" y="306"/>
                  </a:cubicBezTo>
                  <a:cubicBezTo>
                    <a:pt x="4997" y="306"/>
                    <a:pt x="6799" y="1490"/>
                    <a:pt x="7383" y="3481"/>
                  </a:cubicBezTo>
                  <a:lnTo>
                    <a:pt x="7360" y="3481"/>
                  </a:lnTo>
                  <a:cubicBezTo>
                    <a:pt x="7379" y="3560"/>
                    <a:pt x="7448" y="3606"/>
                    <a:pt x="7525" y="3606"/>
                  </a:cubicBezTo>
                  <a:cubicBezTo>
                    <a:pt x="7541" y="3606"/>
                    <a:pt x="7558" y="3604"/>
                    <a:pt x="7574" y="3600"/>
                  </a:cubicBezTo>
                  <a:cubicBezTo>
                    <a:pt x="7645" y="3576"/>
                    <a:pt x="7693" y="3481"/>
                    <a:pt x="7669" y="3410"/>
                  </a:cubicBezTo>
                  <a:cubicBezTo>
                    <a:pt x="7050" y="1257"/>
                    <a:pt x="5121" y="1"/>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64"/>
          <p:cNvGrpSpPr/>
          <p:nvPr/>
        </p:nvGrpSpPr>
        <p:grpSpPr>
          <a:xfrm>
            <a:off x="1688559" y="3911127"/>
            <a:ext cx="360629" cy="250302"/>
            <a:chOff x="1688559" y="3911127"/>
            <a:chExt cx="360629" cy="250302"/>
          </a:xfrm>
        </p:grpSpPr>
        <p:sp>
          <p:nvSpPr>
            <p:cNvPr id="1627" name="Google Shape;1627;p64"/>
            <p:cNvSpPr/>
            <p:nvPr/>
          </p:nvSpPr>
          <p:spPr>
            <a:xfrm>
              <a:off x="1688559" y="3911127"/>
              <a:ext cx="360629" cy="250302"/>
            </a:xfrm>
            <a:custGeom>
              <a:avLst/>
              <a:gdLst/>
              <a:ahLst/>
              <a:cxnLst/>
              <a:rect l="l" t="t" r="r" b="b"/>
              <a:pathLst>
                <a:path w="10741" h="7455" extrusionOk="0">
                  <a:moveTo>
                    <a:pt x="9383" y="310"/>
                  </a:moveTo>
                  <a:lnTo>
                    <a:pt x="9383" y="644"/>
                  </a:lnTo>
                  <a:lnTo>
                    <a:pt x="6359" y="644"/>
                  </a:lnTo>
                  <a:cubicBezTo>
                    <a:pt x="6264" y="644"/>
                    <a:pt x="6192" y="715"/>
                    <a:pt x="6192" y="786"/>
                  </a:cubicBezTo>
                  <a:cubicBezTo>
                    <a:pt x="6168" y="882"/>
                    <a:pt x="6240" y="953"/>
                    <a:pt x="6335" y="953"/>
                  </a:cubicBezTo>
                  <a:lnTo>
                    <a:pt x="8716" y="953"/>
                  </a:lnTo>
                  <a:lnTo>
                    <a:pt x="8716" y="2382"/>
                  </a:lnTo>
                  <a:lnTo>
                    <a:pt x="8240" y="3049"/>
                  </a:lnTo>
                  <a:lnTo>
                    <a:pt x="7740" y="1477"/>
                  </a:lnTo>
                  <a:cubicBezTo>
                    <a:pt x="7714" y="1400"/>
                    <a:pt x="7647" y="1357"/>
                    <a:pt x="7579" y="1357"/>
                  </a:cubicBezTo>
                  <a:cubicBezTo>
                    <a:pt x="7521" y="1357"/>
                    <a:pt x="7463" y="1388"/>
                    <a:pt x="7430" y="1453"/>
                  </a:cubicBezTo>
                  <a:lnTo>
                    <a:pt x="6883" y="2668"/>
                  </a:lnTo>
                  <a:lnTo>
                    <a:pt x="6502" y="1882"/>
                  </a:lnTo>
                  <a:cubicBezTo>
                    <a:pt x="6462" y="1828"/>
                    <a:pt x="6399" y="1797"/>
                    <a:pt x="6343" y="1797"/>
                  </a:cubicBezTo>
                  <a:cubicBezTo>
                    <a:pt x="6300" y="1797"/>
                    <a:pt x="6261" y="1816"/>
                    <a:pt x="6240" y="1858"/>
                  </a:cubicBezTo>
                  <a:lnTo>
                    <a:pt x="5930" y="2263"/>
                  </a:lnTo>
                  <a:lnTo>
                    <a:pt x="5597" y="2263"/>
                  </a:lnTo>
                  <a:cubicBezTo>
                    <a:pt x="5584" y="2259"/>
                    <a:pt x="5571" y="2257"/>
                    <a:pt x="5560" y="2257"/>
                  </a:cubicBezTo>
                  <a:cubicBezTo>
                    <a:pt x="5508" y="2257"/>
                    <a:pt x="5469" y="2295"/>
                    <a:pt x="5430" y="2334"/>
                  </a:cubicBezTo>
                  <a:lnTo>
                    <a:pt x="5240" y="2596"/>
                  </a:lnTo>
                  <a:lnTo>
                    <a:pt x="4811" y="1739"/>
                  </a:lnTo>
                  <a:cubicBezTo>
                    <a:pt x="4787" y="1691"/>
                    <a:pt x="4733" y="1668"/>
                    <a:pt x="4677" y="1668"/>
                  </a:cubicBezTo>
                  <a:cubicBezTo>
                    <a:pt x="4620" y="1668"/>
                    <a:pt x="4561" y="1691"/>
                    <a:pt x="4525" y="1739"/>
                  </a:cubicBezTo>
                  <a:lnTo>
                    <a:pt x="4025" y="2882"/>
                  </a:lnTo>
                  <a:lnTo>
                    <a:pt x="3549" y="1382"/>
                  </a:lnTo>
                  <a:cubicBezTo>
                    <a:pt x="3523" y="1304"/>
                    <a:pt x="3455" y="1262"/>
                    <a:pt x="3387" y="1262"/>
                  </a:cubicBezTo>
                  <a:cubicBezTo>
                    <a:pt x="3330" y="1262"/>
                    <a:pt x="3272" y="1292"/>
                    <a:pt x="3239" y="1358"/>
                  </a:cubicBezTo>
                  <a:lnTo>
                    <a:pt x="2691" y="2263"/>
                  </a:lnTo>
                  <a:lnTo>
                    <a:pt x="2548" y="2263"/>
                  </a:lnTo>
                  <a:lnTo>
                    <a:pt x="2548" y="977"/>
                  </a:lnTo>
                  <a:lnTo>
                    <a:pt x="5621" y="977"/>
                  </a:lnTo>
                  <a:cubicBezTo>
                    <a:pt x="5692" y="977"/>
                    <a:pt x="5763" y="905"/>
                    <a:pt x="5787" y="834"/>
                  </a:cubicBezTo>
                  <a:cubicBezTo>
                    <a:pt x="5787" y="739"/>
                    <a:pt x="5716" y="644"/>
                    <a:pt x="5621" y="644"/>
                  </a:cubicBezTo>
                  <a:lnTo>
                    <a:pt x="1905" y="644"/>
                  </a:lnTo>
                  <a:lnTo>
                    <a:pt x="1905" y="310"/>
                  </a:lnTo>
                  <a:close/>
                  <a:moveTo>
                    <a:pt x="2239" y="977"/>
                  </a:moveTo>
                  <a:lnTo>
                    <a:pt x="2239" y="3906"/>
                  </a:lnTo>
                  <a:lnTo>
                    <a:pt x="1905" y="3906"/>
                  </a:lnTo>
                  <a:lnTo>
                    <a:pt x="1905" y="977"/>
                  </a:lnTo>
                  <a:close/>
                  <a:moveTo>
                    <a:pt x="3358" y="1834"/>
                  </a:moveTo>
                  <a:lnTo>
                    <a:pt x="3858" y="3382"/>
                  </a:lnTo>
                  <a:cubicBezTo>
                    <a:pt x="3871" y="3457"/>
                    <a:pt x="3935" y="3493"/>
                    <a:pt x="4001" y="3493"/>
                  </a:cubicBezTo>
                  <a:cubicBezTo>
                    <a:pt x="4061" y="3493"/>
                    <a:pt x="4121" y="3463"/>
                    <a:pt x="4144" y="3406"/>
                  </a:cubicBezTo>
                  <a:lnTo>
                    <a:pt x="4692" y="2191"/>
                  </a:lnTo>
                  <a:lnTo>
                    <a:pt x="5097" y="2977"/>
                  </a:lnTo>
                  <a:cubicBezTo>
                    <a:pt x="5122" y="3028"/>
                    <a:pt x="5175" y="3052"/>
                    <a:pt x="5230" y="3052"/>
                  </a:cubicBezTo>
                  <a:cubicBezTo>
                    <a:pt x="5277" y="3052"/>
                    <a:pt x="5325" y="3034"/>
                    <a:pt x="5359" y="3001"/>
                  </a:cubicBezTo>
                  <a:lnTo>
                    <a:pt x="5644" y="2596"/>
                  </a:lnTo>
                  <a:lnTo>
                    <a:pt x="6025" y="2596"/>
                  </a:lnTo>
                  <a:cubicBezTo>
                    <a:pt x="6073" y="2596"/>
                    <a:pt x="6121" y="2572"/>
                    <a:pt x="6144" y="2525"/>
                  </a:cubicBezTo>
                  <a:lnTo>
                    <a:pt x="6359" y="2263"/>
                  </a:lnTo>
                  <a:lnTo>
                    <a:pt x="6787" y="3096"/>
                  </a:lnTo>
                  <a:cubicBezTo>
                    <a:pt x="6811" y="3168"/>
                    <a:pt x="6871" y="3204"/>
                    <a:pt x="6930" y="3204"/>
                  </a:cubicBezTo>
                  <a:cubicBezTo>
                    <a:pt x="6990" y="3204"/>
                    <a:pt x="7049" y="3168"/>
                    <a:pt x="7073" y="3096"/>
                  </a:cubicBezTo>
                  <a:lnTo>
                    <a:pt x="7597" y="1977"/>
                  </a:lnTo>
                  <a:lnTo>
                    <a:pt x="8073" y="3454"/>
                  </a:lnTo>
                  <a:cubicBezTo>
                    <a:pt x="8088" y="3525"/>
                    <a:pt x="8153" y="3570"/>
                    <a:pt x="8218" y="3570"/>
                  </a:cubicBezTo>
                  <a:cubicBezTo>
                    <a:pt x="8262" y="3570"/>
                    <a:pt x="8307" y="3549"/>
                    <a:pt x="8335" y="3501"/>
                  </a:cubicBezTo>
                  <a:lnTo>
                    <a:pt x="8764" y="2930"/>
                  </a:lnTo>
                  <a:lnTo>
                    <a:pt x="8764" y="3906"/>
                  </a:lnTo>
                  <a:lnTo>
                    <a:pt x="2548" y="3906"/>
                  </a:lnTo>
                  <a:lnTo>
                    <a:pt x="2548" y="2596"/>
                  </a:lnTo>
                  <a:lnTo>
                    <a:pt x="2810" y="2596"/>
                  </a:lnTo>
                  <a:cubicBezTo>
                    <a:pt x="2810" y="2596"/>
                    <a:pt x="2906" y="2572"/>
                    <a:pt x="2930" y="2525"/>
                  </a:cubicBezTo>
                  <a:lnTo>
                    <a:pt x="3358" y="1834"/>
                  </a:lnTo>
                  <a:close/>
                  <a:moveTo>
                    <a:pt x="9383" y="977"/>
                  </a:moveTo>
                  <a:lnTo>
                    <a:pt x="9383" y="3906"/>
                  </a:lnTo>
                  <a:lnTo>
                    <a:pt x="9050" y="3906"/>
                  </a:lnTo>
                  <a:lnTo>
                    <a:pt x="9050" y="977"/>
                  </a:lnTo>
                  <a:close/>
                  <a:moveTo>
                    <a:pt x="9693" y="334"/>
                  </a:moveTo>
                  <a:cubicBezTo>
                    <a:pt x="9931" y="405"/>
                    <a:pt x="10121" y="596"/>
                    <a:pt x="10193" y="834"/>
                  </a:cubicBezTo>
                  <a:cubicBezTo>
                    <a:pt x="10288" y="1263"/>
                    <a:pt x="10360" y="1715"/>
                    <a:pt x="10360" y="2144"/>
                  </a:cubicBezTo>
                  <a:cubicBezTo>
                    <a:pt x="10312" y="3692"/>
                    <a:pt x="10431" y="4335"/>
                    <a:pt x="10193" y="5335"/>
                  </a:cubicBezTo>
                  <a:cubicBezTo>
                    <a:pt x="10121" y="5573"/>
                    <a:pt x="9931" y="5764"/>
                    <a:pt x="9693" y="5811"/>
                  </a:cubicBezTo>
                  <a:lnTo>
                    <a:pt x="9693" y="334"/>
                  </a:lnTo>
                  <a:close/>
                  <a:moveTo>
                    <a:pt x="3549" y="6145"/>
                  </a:moveTo>
                  <a:lnTo>
                    <a:pt x="3549" y="6478"/>
                  </a:lnTo>
                  <a:lnTo>
                    <a:pt x="2572" y="6478"/>
                  </a:lnTo>
                  <a:lnTo>
                    <a:pt x="2572" y="6145"/>
                  </a:lnTo>
                  <a:close/>
                  <a:moveTo>
                    <a:pt x="620" y="4239"/>
                  </a:moveTo>
                  <a:cubicBezTo>
                    <a:pt x="643" y="4644"/>
                    <a:pt x="691" y="5025"/>
                    <a:pt x="786" y="5406"/>
                  </a:cubicBezTo>
                  <a:cubicBezTo>
                    <a:pt x="905" y="5859"/>
                    <a:pt x="1310" y="6145"/>
                    <a:pt x="1763" y="6145"/>
                  </a:cubicBezTo>
                  <a:lnTo>
                    <a:pt x="2263" y="6145"/>
                  </a:lnTo>
                  <a:lnTo>
                    <a:pt x="2263" y="6645"/>
                  </a:lnTo>
                  <a:cubicBezTo>
                    <a:pt x="2263" y="6740"/>
                    <a:pt x="2334" y="6811"/>
                    <a:pt x="2429" y="6811"/>
                  </a:cubicBezTo>
                  <a:lnTo>
                    <a:pt x="2882" y="6811"/>
                  </a:lnTo>
                  <a:cubicBezTo>
                    <a:pt x="2810" y="7002"/>
                    <a:pt x="2620" y="7121"/>
                    <a:pt x="2406" y="7145"/>
                  </a:cubicBezTo>
                  <a:lnTo>
                    <a:pt x="786" y="7145"/>
                  </a:lnTo>
                  <a:cubicBezTo>
                    <a:pt x="500" y="7145"/>
                    <a:pt x="286" y="6907"/>
                    <a:pt x="286" y="6645"/>
                  </a:cubicBezTo>
                  <a:lnTo>
                    <a:pt x="286" y="4716"/>
                  </a:lnTo>
                  <a:cubicBezTo>
                    <a:pt x="286" y="4501"/>
                    <a:pt x="429" y="4311"/>
                    <a:pt x="620" y="4239"/>
                  </a:cubicBezTo>
                  <a:close/>
                  <a:moveTo>
                    <a:pt x="1763" y="1"/>
                  </a:moveTo>
                  <a:cubicBezTo>
                    <a:pt x="1310" y="1"/>
                    <a:pt x="905" y="310"/>
                    <a:pt x="810" y="763"/>
                  </a:cubicBezTo>
                  <a:cubicBezTo>
                    <a:pt x="715" y="1096"/>
                    <a:pt x="667" y="1453"/>
                    <a:pt x="643" y="1810"/>
                  </a:cubicBezTo>
                  <a:cubicBezTo>
                    <a:pt x="643" y="1906"/>
                    <a:pt x="691" y="1977"/>
                    <a:pt x="786" y="1977"/>
                  </a:cubicBezTo>
                  <a:cubicBezTo>
                    <a:pt x="881" y="1977"/>
                    <a:pt x="953" y="1930"/>
                    <a:pt x="953" y="1834"/>
                  </a:cubicBezTo>
                  <a:cubicBezTo>
                    <a:pt x="977" y="1501"/>
                    <a:pt x="1024" y="1167"/>
                    <a:pt x="1120" y="834"/>
                  </a:cubicBezTo>
                  <a:cubicBezTo>
                    <a:pt x="1167" y="596"/>
                    <a:pt x="1358" y="405"/>
                    <a:pt x="1620" y="334"/>
                  </a:cubicBezTo>
                  <a:lnTo>
                    <a:pt x="1620" y="5811"/>
                  </a:lnTo>
                  <a:cubicBezTo>
                    <a:pt x="1358" y="5764"/>
                    <a:pt x="1167" y="5573"/>
                    <a:pt x="1120" y="5335"/>
                  </a:cubicBezTo>
                  <a:cubicBezTo>
                    <a:pt x="881" y="4359"/>
                    <a:pt x="977" y="3739"/>
                    <a:pt x="953" y="2501"/>
                  </a:cubicBezTo>
                  <a:cubicBezTo>
                    <a:pt x="953" y="2430"/>
                    <a:pt x="881" y="2358"/>
                    <a:pt x="810" y="2358"/>
                  </a:cubicBezTo>
                  <a:cubicBezTo>
                    <a:pt x="715" y="2358"/>
                    <a:pt x="620" y="2501"/>
                    <a:pt x="620" y="2501"/>
                  </a:cubicBezTo>
                  <a:lnTo>
                    <a:pt x="620" y="3930"/>
                  </a:lnTo>
                  <a:cubicBezTo>
                    <a:pt x="262" y="4001"/>
                    <a:pt x="0" y="4311"/>
                    <a:pt x="0" y="4692"/>
                  </a:cubicBezTo>
                  <a:lnTo>
                    <a:pt x="0" y="6645"/>
                  </a:lnTo>
                  <a:cubicBezTo>
                    <a:pt x="0" y="7097"/>
                    <a:pt x="358" y="7454"/>
                    <a:pt x="810" y="7454"/>
                  </a:cubicBezTo>
                  <a:lnTo>
                    <a:pt x="2429" y="7454"/>
                  </a:lnTo>
                  <a:cubicBezTo>
                    <a:pt x="2810" y="7454"/>
                    <a:pt x="3144" y="7169"/>
                    <a:pt x="3215" y="6811"/>
                  </a:cubicBezTo>
                  <a:lnTo>
                    <a:pt x="3715" y="6811"/>
                  </a:lnTo>
                  <a:cubicBezTo>
                    <a:pt x="3811" y="6811"/>
                    <a:pt x="3882" y="6740"/>
                    <a:pt x="3882" y="6645"/>
                  </a:cubicBezTo>
                  <a:lnTo>
                    <a:pt x="3882" y="6145"/>
                  </a:lnTo>
                  <a:lnTo>
                    <a:pt x="7859" y="6145"/>
                  </a:lnTo>
                  <a:cubicBezTo>
                    <a:pt x="7931" y="6145"/>
                    <a:pt x="8002" y="6097"/>
                    <a:pt x="8026" y="6026"/>
                  </a:cubicBezTo>
                  <a:cubicBezTo>
                    <a:pt x="8026" y="5930"/>
                    <a:pt x="7954" y="5835"/>
                    <a:pt x="7859" y="5835"/>
                  </a:cubicBezTo>
                  <a:lnTo>
                    <a:pt x="1905" y="5835"/>
                  </a:lnTo>
                  <a:lnTo>
                    <a:pt x="1905" y="4216"/>
                  </a:lnTo>
                  <a:lnTo>
                    <a:pt x="9383" y="4216"/>
                  </a:lnTo>
                  <a:lnTo>
                    <a:pt x="9383" y="5835"/>
                  </a:lnTo>
                  <a:lnTo>
                    <a:pt x="8526" y="5835"/>
                  </a:lnTo>
                  <a:cubicBezTo>
                    <a:pt x="8454" y="5835"/>
                    <a:pt x="8383" y="5907"/>
                    <a:pt x="8359" y="5978"/>
                  </a:cubicBezTo>
                  <a:cubicBezTo>
                    <a:pt x="8359" y="6073"/>
                    <a:pt x="8431" y="6145"/>
                    <a:pt x="8526" y="6145"/>
                  </a:cubicBezTo>
                  <a:lnTo>
                    <a:pt x="9526" y="6145"/>
                  </a:lnTo>
                  <a:cubicBezTo>
                    <a:pt x="9526" y="6145"/>
                    <a:pt x="10383" y="5859"/>
                    <a:pt x="10479" y="5406"/>
                  </a:cubicBezTo>
                  <a:cubicBezTo>
                    <a:pt x="10741" y="4359"/>
                    <a:pt x="10622" y="3739"/>
                    <a:pt x="10669" y="2144"/>
                  </a:cubicBezTo>
                  <a:cubicBezTo>
                    <a:pt x="10669" y="1691"/>
                    <a:pt x="10598" y="1215"/>
                    <a:pt x="10479" y="763"/>
                  </a:cubicBezTo>
                  <a:cubicBezTo>
                    <a:pt x="10383" y="310"/>
                    <a:pt x="9979" y="1"/>
                    <a:pt x="95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4"/>
            <p:cNvSpPr/>
            <p:nvPr/>
          </p:nvSpPr>
          <p:spPr>
            <a:xfrm>
              <a:off x="1763700" y="4063859"/>
              <a:ext cx="228713" cy="31997"/>
            </a:xfrm>
            <a:custGeom>
              <a:avLst/>
              <a:gdLst/>
              <a:ahLst/>
              <a:cxnLst/>
              <a:rect l="l" t="t" r="r" b="b"/>
              <a:pathLst>
                <a:path w="6812" h="953" extrusionOk="0">
                  <a:moveTo>
                    <a:pt x="1311" y="310"/>
                  </a:moveTo>
                  <a:lnTo>
                    <a:pt x="1311" y="643"/>
                  </a:lnTo>
                  <a:lnTo>
                    <a:pt x="334" y="643"/>
                  </a:lnTo>
                  <a:lnTo>
                    <a:pt x="334" y="310"/>
                  </a:lnTo>
                  <a:close/>
                  <a:moveTo>
                    <a:pt x="5216" y="310"/>
                  </a:moveTo>
                  <a:lnTo>
                    <a:pt x="5216" y="643"/>
                  </a:lnTo>
                  <a:lnTo>
                    <a:pt x="1644" y="643"/>
                  </a:lnTo>
                  <a:lnTo>
                    <a:pt x="1644" y="310"/>
                  </a:lnTo>
                  <a:close/>
                  <a:moveTo>
                    <a:pt x="6502" y="310"/>
                  </a:moveTo>
                  <a:lnTo>
                    <a:pt x="6502" y="643"/>
                  </a:lnTo>
                  <a:lnTo>
                    <a:pt x="5526" y="643"/>
                  </a:lnTo>
                  <a:lnTo>
                    <a:pt x="5526" y="310"/>
                  </a:lnTo>
                  <a:close/>
                  <a:moveTo>
                    <a:pt x="168" y="0"/>
                  </a:moveTo>
                  <a:cubicBezTo>
                    <a:pt x="72" y="0"/>
                    <a:pt x="1" y="72"/>
                    <a:pt x="1" y="167"/>
                  </a:cubicBezTo>
                  <a:lnTo>
                    <a:pt x="1" y="810"/>
                  </a:lnTo>
                  <a:cubicBezTo>
                    <a:pt x="1" y="881"/>
                    <a:pt x="72" y="953"/>
                    <a:pt x="168" y="953"/>
                  </a:cubicBezTo>
                  <a:lnTo>
                    <a:pt x="6645" y="953"/>
                  </a:lnTo>
                  <a:cubicBezTo>
                    <a:pt x="6740" y="953"/>
                    <a:pt x="6812" y="881"/>
                    <a:pt x="6812" y="810"/>
                  </a:cubicBezTo>
                  <a:lnTo>
                    <a:pt x="6812" y="167"/>
                  </a:lnTo>
                  <a:cubicBezTo>
                    <a:pt x="6812" y="72"/>
                    <a:pt x="6740" y="0"/>
                    <a:pt x="6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64"/>
          <p:cNvGrpSpPr/>
          <p:nvPr/>
        </p:nvGrpSpPr>
        <p:grpSpPr>
          <a:xfrm>
            <a:off x="2445743" y="3856769"/>
            <a:ext cx="375033" cy="358514"/>
            <a:chOff x="2445743" y="3856769"/>
            <a:chExt cx="375033" cy="358514"/>
          </a:xfrm>
        </p:grpSpPr>
        <p:sp>
          <p:nvSpPr>
            <p:cNvPr id="1630" name="Google Shape;1630;p64"/>
            <p:cNvSpPr/>
            <p:nvPr/>
          </p:nvSpPr>
          <p:spPr>
            <a:xfrm>
              <a:off x="2652027" y="3943896"/>
              <a:ext cx="98375" cy="76182"/>
            </a:xfrm>
            <a:custGeom>
              <a:avLst/>
              <a:gdLst/>
              <a:ahLst/>
              <a:cxnLst/>
              <a:rect l="l" t="t" r="r" b="b"/>
              <a:pathLst>
                <a:path w="2930" h="2269" extrusionOk="0">
                  <a:moveTo>
                    <a:pt x="1192" y="1"/>
                  </a:moveTo>
                  <a:cubicBezTo>
                    <a:pt x="1120" y="1"/>
                    <a:pt x="1049" y="72"/>
                    <a:pt x="1025" y="144"/>
                  </a:cubicBezTo>
                  <a:cubicBezTo>
                    <a:pt x="1025" y="239"/>
                    <a:pt x="1096" y="334"/>
                    <a:pt x="1192" y="334"/>
                  </a:cubicBezTo>
                  <a:lnTo>
                    <a:pt x="1501" y="334"/>
                  </a:lnTo>
                  <a:cubicBezTo>
                    <a:pt x="1510" y="331"/>
                    <a:pt x="1520" y="330"/>
                    <a:pt x="1529" y="330"/>
                  </a:cubicBezTo>
                  <a:cubicBezTo>
                    <a:pt x="1591" y="330"/>
                    <a:pt x="1647" y="394"/>
                    <a:pt x="1668" y="477"/>
                  </a:cubicBezTo>
                  <a:cubicBezTo>
                    <a:pt x="1668" y="562"/>
                    <a:pt x="1611" y="648"/>
                    <a:pt x="1530" y="648"/>
                  </a:cubicBezTo>
                  <a:cubicBezTo>
                    <a:pt x="1521" y="648"/>
                    <a:pt x="1511" y="646"/>
                    <a:pt x="1501" y="644"/>
                  </a:cubicBezTo>
                  <a:lnTo>
                    <a:pt x="1501" y="668"/>
                  </a:lnTo>
                  <a:lnTo>
                    <a:pt x="525" y="668"/>
                  </a:lnTo>
                  <a:cubicBezTo>
                    <a:pt x="510" y="666"/>
                    <a:pt x="495" y="666"/>
                    <a:pt x="481" y="666"/>
                  </a:cubicBezTo>
                  <a:cubicBezTo>
                    <a:pt x="242" y="666"/>
                    <a:pt x="70" y="849"/>
                    <a:pt x="25" y="1096"/>
                  </a:cubicBezTo>
                  <a:cubicBezTo>
                    <a:pt x="1" y="1382"/>
                    <a:pt x="239" y="1620"/>
                    <a:pt x="525" y="1620"/>
                  </a:cubicBezTo>
                  <a:lnTo>
                    <a:pt x="2454" y="1620"/>
                  </a:lnTo>
                  <a:cubicBezTo>
                    <a:pt x="2549" y="1620"/>
                    <a:pt x="2620" y="1692"/>
                    <a:pt x="2620" y="1787"/>
                  </a:cubicBezTo>
                  <a:lnTo>
                    <a:pt x="2620" y="2168"/>
                  </a:lnTo>
                  <a:cubicBezTo>
                    <a:pt x="2620" y="2168"/>
                    <a:pt x="2620" y="2192"/>
                    <a:pt x="2644" y="2192"/>
                  </a:cubicBezTo>
                  <a:cubicBezTo>
                    <a:pt x="2680" y="2245"/>
                    <a:pt x="2728" y="2268"/>
                    <a:pt x="2775" y="2268"/>
                  </a:cubicBezTo>
                  <a:cubicBezTo>
                    <a:pt x="2855" y="2268"/>
                    <a:pt x="2930" y="2201"/>
                    <a:pt x="2930" y="2097"/>
                  </a:cubicBezTo>
                  <a:lnTo>
                    <a:pt x="2930" y="1477"/>
                  </a:lnTo>
                  <a:cubicBezTo>
                    <a:pt x="2930" y="1382"/>
                    <a:pt x="2859" y="1311"/>
                    <a:pt x="2763" y="1311"/>
                  </a:cubicBezTo>
                  <a:lnTo>
                    <a:pt x="453" y="1311"/>
                  </a:lnTo>
                  <a:cubicBezTo>
                    <a:pt x="453" y="1311"/>
                    <a:pt x="429" y="1287"/>
                    <a:pt x="406" y="1287"/>
                  </a:cubicBezTo>
                  <a:cubicBezTo>
                    <a:pt x="287" y="1192"/>
                    <a:pt x="358" y="977"/>
                    <a:pt x="501" y="977"/>
                  </a:cubicBezTo>
                  <a:lnTo>
                    <a:pt x="1501" y="977"/>
                  </a:lnTo>
                  <a:cubicBezTo>
                    <a:pt x="1739" y="977"/>
                    <a:pt x="1954" y="787"/>
                    <a:pt x="1977" y="525"/>
                  </a:cubicBezTo>
                  <a:cubicBezTo>
                    <a:pt x="2001" y="263"/>
                    <a:pt x="1787" y="1"/>
                    <a:pt x="1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4"/>
            <p:cNvSpPr/>
            <p:nvPr/>
          </p:nvSpPr>
          <p:spPr>
            <a:xfrm>
              <a:off x="2448160" y="3856769"/>
              <a:ext cx="372615" cy="358514"/>
            </a:xfrm>
            <a:custGeom>
              <a:avLst/>
              <a:gdLst/>
              <a:ahLst/>
              <a:cxnLst/>
              <a:rect l="l" t="t" r="r" b="b"/>
              <a:pathLst>
                <a:path w="11098" h="10678" extrusionOk="0">
                  <a:moveTo>
                    <a:pt x="5620" y="0"/>
                  </a:moveTo>
                  <a:cubicBezTo>
                    <a:pt x="2929" y="0"/>
                    <a:pt x="643" y="2024"/>
                    <a:pt x="333" y="4692"/>
                  </a:cubicBezTo>
                  <a:cubicBezTo>
                    <a:pt x="0" y="7383"/>
                    <a:pt x="1739" y="9883"/>
                    <a:pt x="4358" y="10526"/>
                  </a:cubicBezTo>
                  <a:cubicBezTo>
                    <a:pt x="4370" y="10530"/>
                    <a:pt x="4383" y="10532"/>
                    <a:pt x="4397" y="10532"/>
                  </a:cubicBezTo>
                  <a:cubicBezTo>
                    <a:pt x="4460" y="10532"/>
                    <a:pt x="4529" y="10486"/>
                    <a:pt x="4549" y="10407"/>
                  </a:cubicBezTo>
                  <a:cubicBezTo>
                    <a:pt x="4549" y="10336"/>
                    <a:pt x="4501" y="10240"/>
                    <a:pt x="4430" y="10217"/>
                  </a:cubicBezTo>
                  <a:cubicBezTo>
                    <a:pt x="1786" y="9574"/>
                    <a:pt x="143" y="6954"/>
                    <a:pt x="691" y="4311"/>
                  </a:cubicBezTo>
                  <a:cubicBezTo>
                    <a:pt x="1199" y="1940"/>
                    <a:pt x="3269" y="303"/>
                    <a:pt x="5612" y="303"/>
                  </a:cubicBezTo>
                  <a:cubicBezTo>
                    <a:pt x="5905" y="303"/>
                    <a:pt x="6202" y="328"/>
                    <a:pt x="6501" y="381"/>
                  </a:cubicBezTo>
                  <a:cubicBezTo>
                    <a:pt x="9169" y="857"/>
                    <a:pt x="10979" y="3358"/>
                    <a:pt x="10598" y="6049"/>
                  </a:cubicBezTo>
                  <a:cubicBezTo>
                    <a:pt x="10242" y="8538"/>
                    <a:pt x="8102" y="10364"/>
                    <a:pt x="5631" y="10364"/>
                  </a:cubicBezTo>
                  <a:cubicBezTo>
                    <a:pt x="5454" y="10364"/>
                    <a:pt x="5276" y="10355"/>
                    <a:pt x="5096" y="10336"/>
                  </a:cubicBezTo>
                  <a:cubicBezTo>
                    <a:pt x="4882" y="10336"/>
                    <a:pt x="4858" y="10621"/>
                    <a:pt x="5049" y="10645"/>
                  </a:cubicBezTo>
                  <a:cubicBezTo>
                    <a:pt x="5247" y="10667"/>
                    <a:pt x="5444" y="10677"/>
                    <a:pt x="5639" y="10677"/>
                  </a:cubicBezTo>
                  <a:cubicBezTo>
                    <a:pt x="8437" y="10677"/>
                    <a:pt x="10799" y="8492"/>
                    <a:pt x="10955" y="5620"/>
                  </a:cubicBezTo>
                  <a:cubicBezTo>
                    <a:pt x="11098" y="2572"/>
                    <a:pt x="8669" y="0"/>
                    <a:pt x="5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4"/>
            <p:cNvSpPr/>
            <p:nvPr/>
          </p:nvSpPr>
          <p:spPr>
            <a:xfrm>
              <a:off x="2445743" y="3931708"/>
              <a:ext cx="296669" cy="262221"/>
            </a:xfrm>
            <a:custGeom>
              <a:avLst/>
              <a:gdLst/>
              <a:ahLst/>
              <a:cxnLst/>
              <a:rect l="l" t="t" r="r" b="b"/>
              <a:pathLst>
                <a:path w="8836" h="7810" extrusionOk="0">
                  <a:moveTo>
                    <a:pt x="3811" y="3269"/>
                  </a:moveTo>
                  <a:lnTo>
                    <a:pt x="3811" y="3984"/>
                  </a:lnTo>
                  <a:lnTo>
                    <a:pt x="2120" y="3984"/>
                  </a:lnTo>
                  <a:lnTo>
                    <a:pt x="2120" y="3269"/>
                  </a:lnTo>
                  <a:close/>
                  <a:moveTo>
                    <a:pt x="5168" y="3269"/>
                  </a:moveTo>
                  <a:lnTo>
                    <a:pt x="5859" y="3984"/>
                  </a:lnTo>
                  <a:lnTo>
                    <a:pt x="4121" y="3984"/>
                  </a:lnTo>
                  <a:lnTo>
                    <a:pt x="4121" y="3269"/>
                  </a:lnTo>
                  <a:close/>
                  <a:moveTo>
                    <a:pt x="2287" y="388"/>
                  </a:moveTo>
                  <a:lnTo>
                    <a:pt x="4835" y="2960"/>
                  </a:lnTo>
                  <a:lnTo>
                    <a:pt x="2120" y="2960"/>
                  </a:lnTo>
                  <a:cubicBezTo>
                    <a:pt x="1953" y="2960"/>
                    <a:pt x="1811" y="3103"/>
                    <a:pt x="1811" y="3269"/>
                  </a:cubicBezTo>
                  <a:lnTo>
                    <a:pt x="1811" y="3984"/>
                  </a:lnTo>
                  <a:cubicBezTo>
                    <a:pt x="1811" y="4150"/>
                    <a:pt x="1953" y="4293"/>
                    <a:pt x="2120" y="4293"/>
                  </a:cubicBezTo>
                  <a:lnTo>
                    <a:pt x="6169" y="4293"/>
                  </a:lnTo>
                  <a:lnTo>
                    <a:pt x="8383" y="6508"/>
                  </a:lnTo>
                  <a:cubicBezTo>
                    <a:pt x="7621" y="7127"/>
                    <a:pt x="6669" y="7461"/>
                    <a:pt x="5668" y="7461"/>
                  </a:cubicBezTo>
                  <a:cubicBezTo>
                    <a:pt x="2025" y="7461"/>
                    <a:pt x="1" y="3245"/>
                    <a:pt x="2287" y="388"/>
                  </a:cubicBezTo>
                  <a:close/>
                  <a:moveTo>
                    <a:pt x="2263" y="1"/>
                  </a:moveTo>
                  <a:cubicBezTo>
                    <a:pt x="2221" y="1"/>
                    <a:pt x="2180" y="19"/>
                    <a:pt x="2144" y="54"/>
                  </a:cubicBezTo>
                  <a:cubicBezTo>
                    <a:pt x="548" y="1912"/>
                    <a:pt x="667" y="4698"/>
                    <a:pt x="2382" y="6437"/>
                  </a:cubicBezTo>
                  <a:cubicBezTo>
                    <a:pt x="3295" y="7349"/>
                    <a:pt x="4496" y="7809"/>
                    <a:pt x="5701" y="7809"/>
                  </a:cubicBezTo>
                  <a:cubicBezTo>
                    <a:pt x="6790" y="7809"/>
                    <a:pt x="7882" y="7433"/>
                    <a:pt x="8764" y="6675"/>
                  </a:cubicBezTo>
                  <a:cubicBezTo>
                    <a:pt x="8836" y="6603"/>
                    <a:pt x="8836" y="6508"/>
                    <a:pt x="8764" y="6437"/>
                  </a:cubicBezTo>
                  <a:lnTo>
                    <a:pt x="2382" y="54"/>
                  </a:lnTo>
                  <a:cubicBezTo>
                    <a:pt x="2346" y="19"/>
                    <a:pt x="2305" y="1"/>
                    <a:pt x="2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4"/>
            <p:cNvSpPr/>
            <p:nvPr/>
          </p:nvSpPr>
          <p:spPr>
            <a:xfrm>
              <a:off x="2531292" y="3878828"/>
              <a:ext cx="241505" cy="89310"/>
            </a:xfrm>
            <a:custGeom>
              <a:avLst/>
              <a:gdLst/>
              <a:ahLst/>
              <a:cxnLst/>
              <a:rect l="l" t="t" r="r" b="b"/>
              <a:pathLst>
                <a:path w="7193" h="2660" extrusionOk="0">
                  <a:moveTo>
                    <a:pt x="3144" y="0"/>
                  </a:moveTo>
                  <a:cubicBezTo>
                    <a:pt x="2062" y="0"/>
                    <a:pt x="969" y="373"/>
                    <a:pt x="72" y="1153"/>
                  </a:cubicBezTo>
                  <a:cubicBezTo>
                    <a:pt x="1" y="1201"/>
                    <a:pt x="1" y="1320"/>
                    <a:pt x="72" y="1367"/>
                  </a:cubicBezTo>
                  <a:lnTo>
                    <a:pt x="1311" y="2606"/>
                  </a:lnTo>
                  <a:cubicBezTo>
                    <a:pt x="1346" y="2641"/>
                    <a:pt x="1388" y="2659"/>
                    <a:pt x="1430" y="2659"/>
                  </a:cubicBezTo>
                  <a:cubicBezTo>
                    <a:pt x="1471" y="2659"/>
                    <a:pt x="1513" y="2641"/>
                    <a:pt x="1549" y="2606"/>
                  </a:cubicBezTo>
                  <a:cubicBezTo>
                    <a:pt x="1596" y="2534"/>
                    <a:pt x="1596" y="2439"/>
                    <a:pt x="1549" y="2391"/>
                  </a:cubicBezTo>
                  <a:lnTo>
                    <a:pt x="429" y="1272"/>
                  </a:lnTo>
                  <a:cubicBezTo>
                    <a:pt x="1239" y="622"/>
                    <a:pt x="2198" y="311"/>
                    <a:pt x="3148" y="311"/>
                  </a:cubicBezTo>
                  <a:cubicBezTo>
                    <a:pt x="4601" y="311"/>
                    <a:pt x="6034" y="1038"/>
                    <a:pt x="6883" y="2391"/>
                  </a:cubicBezTo>
                  <a:cubicBezTo>
                    <a:pt x="6899" y="2438"/>
                    <a:pt x="6944" y="2464"/>
                    <a:pt x="6999" y="2464"/>
                  </a:cubicBezTo>
                  <a:cubicBezTo>
                    <a:pt x="7030" y="2464"/>
                    <a:pt x="7064" y="2456"/>
                    <a:pt x="7098" y="2439"/>
                  </a:cubicBezTo>
                  <a:cubicBezTo>
                    <a:pt x="7169" y="2391"/>
                    <a:pt x="7193" y="2296"/>
                    <a:pt x="7145" y="2225"/>
                  </a:cubicBezTo>
                  <a:cubicBezTo>
                    <a:pt x="6245" y="776"/>
                    <a:pt x="4705" y="0"/>
                    <a:pt x="3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4"/>
            <p:cNvSpPr/>
            <p:nvPr/>
          </p:nvSpPr>
          <p:spPr>
            <a:xfrm>
              <a:off x="2590484" y="3971897"/>
              <a:ext cx="215115" cy="168949"/>
            </a:xfrm>
            <a:custGeom>
              <a:avLst/>
              <a:gdLst/>
              <a:ahLst/>
              <a:cxnLst/>
              <a:rect l="l" t="t" r="r" b="b"/>
              <a:pathLst>
                <a:path w="6407" h="5032" extrusionOk="0">
                  <a:moveTo>
                    <a:pt x="4287" y="2072"/>
                  </a:moveTo>
                  <a:lnTo>
                    <a:pt x="4287" y="2787"/>
                  </a:lnTo>
                  <a:lnTo>
                    <a:pt x="2953" y="2787"/>
                  </a:lnTo>
                  <a:lnTo>
                    <a:pt x="2239" y="2072"/>
                  </a:lnTo>
                  <a:close/>
                  <a:moveTo>
                    <a:pt x="4953" y="2072"/>
                  </a:moveTo>
                  <a:lnTo>
                    <a:pt x="4953" y="2787"/>
                  </a:lnTo>
                  <a:lnTo>
                    <a:pt x="4596" y="2787"/>
                  </a:lnTo>
                  <a:lnTo>
                    <a:pt x="4596" y="2072"/>
                  </a:lnTo>
                  <a:close/>
                  <a:moveTo>
                    <a:pt x="5557" y="0"/>
                  </a:moveTo>
                  <a:cubicBezTo>
                    <a:pt x="5453" y="0"/>
                    <a:pt x="5344" y="99"/>
                    <a:pt x="5406" y="239"/>
                  </a:cubicBezTo>
                  <a:cubicBezTo>
                    <a:pt x="6025" y="1691"/>
                    <a:pt x="5811" y="3406"/>
                    <a:pt x="4811" y="4644"/>
                  </a:cubicBezTo>
                  <a:lnTo>
                    <a:pt x="3263" y="3096"/>
                  </a:lnTo>
                  <a:lnTo>
                    <a:pt x="4977" y="3096"/>
                  </a:lnTo>
                  <a:cubicBezTo>
                    <a:pt x="5144" y="3096"/>
                    <a:pt x="5263" y="2953"/>
                    <a:pt x="5263" y="2811"/>
                  </a:cubicBezTo>
                  <a:lnTo>
                    <a:pt x="5263" y="2072"/>
                  </a:lnTo>
                  <a:cubicBezTo>
                    <a:pt x="5263" y="1906"/>
                    <a:pt x="5144" y="1763"/>
                    <a:pt x="4977" y="1763"/>
                  </a:cubicBezTo>
                  <a:lnTo>
                    <a:pt x="1929" y="1763"/>
                  </a:lnTo>
                  <a:lnTo>
                    <a:pt x="286" y="120"/>
                  </a:lnTo>
                  <a:cubicBezTo>
                    <a:pt x="253" y="86"/>
                    <a:pt x="209" y="69"/>
                    <a:pt x="167" y="69"/>
                  </a:cubicBezTo>
                  <a:cubicBezTo>
                    <a:pt x="119" y="69"/>
                    <a:pt x="73" y="92"/>
                    <a:pt x="48" y="143"/>
                  </a:cubicBezTo>
                  <a:cubicBezTo>
                    <a:pt x="0" y="191"/>
                    <a:pt x="0" y="286"/>
                    <a:pt x="48" y="334"/>
                  </a:cubicBezTo>
                  <a:lnTo>
                    <a:pt x="4715" y="4978"/>
                  </a:lnTo>
                  <a:cubicBezTo>
                    <a:pt x="4739" y="5013"/>
                    <a:pt x="4781" y="5031"/>
                    <a:pt x="4823" y="5031"/>
                  </a:cubicBezTo>
                  <a:cubicBezTo>
                    <a:pt x="4864" y="5031"/>
                    <a:pt x="4906" y="5013"/>
                    <a:pt x="4930" y="4978"/>
                  </a:cubicBezTo>
                  <a:cubicBezTo>
                    <a:pt x="6097" y="3644"/>
                    <a:pt x="6406" y="1739"/>
                    <a:pt x="5692" y="96"/>
                  </a:cubicBezTo>
                  <a:cubicBezTo>
                    <a:pt x="5667" y="29"/>
                    <a:pt x="5613" y="0"/>
                    <a:pt x="55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 name="Google Shape;1635;p64"/>
          <p:cNvGrpSpPr/>
          <p:nvPr/>
        </p:nvGrpSpPr>
        <p:grpSpPr>
          <a:xfrm>
            <a:off x="3282096" y="3856970"/>
            <a:ext cx="278303" cy="358816"/>
            <a:chOff x="3282096" y="3856970"/>
            <a:chExt cx="278303" cy="358816"/>
          </a:xfrm>
        </p:grpSpPr>
        <p:sp>
          <p:nvSpPr>
            <p:cNvPr id="1636" name="Google Shape;1636;p64"/>
            <p:cNvSpPr/>
            <p:nvPr/>
          </p:nvSpPr>
          <p:spPr>
            <a:xfrm>
              <a:off x="3282096" y="3856970"/>
              <a:ext cx="278303" cy="358816"/>
            </a:xfrm>
            <a:custGeom>
              <a:avLst/>
              <a:gdLst/>
              <a:ahLst/>
              <a:cxnLst/>
              <a:rect l="l" t="t" r="r" b="b"/>
              <a:pathLst>
                <a:path w="8289" h="10687" extrusionOk="0">
                  <a:moveTo>
                    <a:pt x="3403" y="292"/>
                  </a:moveTo>
                  <a:cubicBezTo>
                    <a:pt x="3662" y="292"/>
                    <a:pt x="3918" y="470"/>
                    <a:pt x="3882" y="828"/>
                  </a:cubicBezTo>
                  <a:cubicBezTo>
                    <a:pt x="3882" y="899"/>
                    <a:pt x="3954" y="971"/>
                    <a:pt x="4049" y="971"/>
                  </a:cubicBezTo>
                  <a:lnTo>
                    <a:pt x="4859" y="971"/>
                  </a:lnTo>
                  <a:lnTo>
                    <a:pt x="4859" y="1637"/>
                  </a:lnTo>
                  <a:lnTo>
                    <a:pt x="1930" y="1637"/>
                  </a:lnTo>
                  <a:lnTo>
                    <a:pt x="1930" y="971"/>
                  </a:lnTo>
                  <a:lnTo>
                    <a:pt x="2763" y="971"/>
                  </a:lnTo>
                  <a:cubicBezTo>
                    <a:pt x="2835" y="971"/>
                    <a:pt x="2906" y="899"/>
                    <a:pt x="2906" y="828"/>
                  </a:cubicBezTo>
                  <a:cubicBezTo>
                    <a:pt x="2882" y="470"/>
                    <a:pt x="3144" y="292"/>
                    <a:pt x="3403" y="292"/>
                  </a:cubicBezTo>
                  <a:close/>
                  <a:moveTo>
                    <a:pt x="6478" y="1304"/>
                  </a:moveTo>
                  <a:lnTo>
                    <a:pt x="6478" y="6781"/>
                  </a:lnTo>
                  <a:cubicBezTo>
                    <a:pt x="6431" y="6769"/>
                    <a:pt x="6377" y="6763"/>
                    <a:pt x="6320" y="6763"/>
                  </a:cubicBezTo>
                  <a:cubicBezTo>
                    <a:pt x="6264" y="6763"/>
                    <a:pt x="6204" y="6769"/>
                    <a:pt x="6145" y="6781"/>
                  </a:cubicBezTo>
                  <a:lnTo>
                    <a:pt x="6145" y="4995"/>
                  </a:lnTo>
                  <a:cubicBezTo>
                    <a:pt x="6145" y="4900"/>
                    <a:pt x="6097" y="4852"/>
                    <a:pt x="6026" y="4828"/>
                  </a:cubicBezTo>
                  <a:cubicBezTo>
                    <a:pt x="5930" y="4828"/>
                    <a:pt x="5835" y="4900"/>
                    <a:pt x="5835" y="4995"/>
                  </a:cubicBezTo>
                  <a:lnTo>
                    <a:pt x="5835" y="6829"/>
                  </a:lnTo>
                  <a:cubicBezTo>
                    <a:pt x="4835" y="7091"/>
                    <a:pt x="4216" y="8067"/>
                    <a:pt x="4382" y="9067"/>
                  </a:cubicBezTo>
                  <a:lnTo>
                    <a:pt x="977" y="9067"/>
                  </a:lnTo>
                  <a:lnTo>
                    <a:pt x="977" y="1947"/>
                  </a:lnTo>
                  <a:lnTo>
                    <a:pt x="5835" y="1947"/>
                  </a:lnTo>
                  <a:lnTo>
                    <a:pt x="5835" y="4305"/>
                  </a:lnTo>
                  <a:cubicBezTo>
                    <a:pt x="5835" y="4376"/>
                    <a:pt x="5907" y="4447"/>
                    <a:pt x="5978" y="4471"/>
                  </a:cubicBezTo>
                  <a:cubicBezTo>
                    <a:pt x="6073" y="4471"/>
                    <a:pt x="6145" y="4400"/>
                    <a:pt x="6145" y="4305"/>
                  </a:cubicBezTo>
                  <a:lnTo>
                    <a:pt x="6145" y="1804"/>
                  </a:lnTo>
                  <a:cubicBezTo>
                    <a:pt x="6145" y="1709"/>
                    <a:pt x="6073" y="1637"/>
                    <a:pt x="6002" y="1637"/>
                  </a:cubicBezTo>
                  <a:lnTo>
                    <a:pt x="5168" y="1637"/>
                  </a:lnTo>
                  <a:lnTo>
                    <a:pt x="5168" y="1304"/>
                  </a:lnTo>
                  <a:close/>
                  <a:moveTo>
                    <a:pt x="3406" y="0"/>
                  </a:moveTo>
                  <a:cubicBezTo>
                    <a:pt x="3049" y="0"/>
                    <a:pt x="2692" y="220"/>
                    <a:pt x="2620" y="661"/>
                  </a:cubicBezTo>
                  <a:lnTo>
                    <a:pt x="1930" y="661"/>
                  </a:lnTo>
                  <a:cubicBezTo>
                    <a:pt x="1763" y="661"/>
                    <a:pt x="1644" y="804"/>
                    <a:pt x="1644" y="971"/>
                  </a:cubicBezTo>
                  <a:lnTo>
                    <a:pt x="1644" y="994"/>
                  </a:lnTo>
                  <a:lnTo>
                    <a:pt x="167" y="994"/>
                  </a:lnTo>
                  <a:cubicBezTo>
                    <a:pt x="96" y="994"/>
                    <a:pt x="24" y="1066"/>
                    <a:pt x="24" y="1137"/>
                  </a:cubicBezTo>
                  <a:lnTo>
                    <a:pt x="24" y="2685"/>
                  </a:lnTo>
                  <a:cubicBezTo>
                    <a:pt x="24" y="2792"/>
                    <a:pt x="102" y="2846"/>
                    <a:pt x="179" y="2846"/>
                  </a:cubicBezTo>
                  <a:cubicBezTo>
                    <a:pt x="257" y="2846"/>
                    <a:pt x="334" y="2792"/>
                    <a:pt x="334" y="2685"/>
                  </a:cubicBezTo>
                  <a:lnTo>
                    <a:pt x="334" y="1304"/>
                  </a:lnTo>
                  <a:lnTo>
                    <a:pt x="1644" y="1304"/>
                  </a:lnTo>
                  <a:lnTo>
                    <a:pt x="1644" y="1637"/>
                  </a:lnTo>
                  <a:lnTo>
                    <a:pt x="810" y="1637"/>
                  </a:lnTo>
                  <a:cubicBezTo>
                    <a:pt x="739" y="1637"/>
                    <a:pt x="667" y="1709"/>
                    <a:pt x="667" y="1804"/>
                  </a:cubicBezTo>
                  <a:lnTo>
                    <a:pt x="667" y="9234"/>
                  </a:lnTo>
                  <a:cubicBezTo>
                    <a:pt x="667" y="9329"/>
                    <a:pt x="739" y="9401"/>
                    <a:pt x="810" y="9401"/>
                  </a:cubicBezTo>
                  <a:lnTo>
                    <a:pt x="4502" y="9401"/>
                  </a:lnTo>
                  <a:cubicBezTo>
                    <a:pt x="4525" y="9496"/>
                    <a:pt x="4597" y="9615"/>
                    <a:pt x="4644" y="9734"/>
                  </a:cubicBezTo>
                  <a:lnTo>
                    <a:pt x="334" y="9734"/>
                  </a:lnTo>
                  <a:lnTo>
                    <a:pt x="334" y="3376"/>
                  </a:lnTo>
                  <a:cubicBezTo>
                    <a:pt x="334" y="3281"/>
                    <a:pt x="263" y="3209"/>
                    <a:pt x="167" y="3209"/>
                  </a:cubicBezTo>
                  <a:cubicBezTo>
                    <a:pt x="96" y="3209"/>
                    <a:pt x="1" y="3376"/>
                    <a:pt x="1" y="3376"/>
                  </a:cubicBezTo>
                  <a:lnTo>
                    <a:pt x="1" y="9877"/>
                  </a:lnTo>
                  <a:cubicBezTo>
                    <a:pt x="1" y="9972"/>
                    <a:pt x="72" y="10044"/>
                    <a:pt x="167" y="10044"/>
                  </a:cubicBezTo>
                  <a:lnTo>
                    <a:pt x="4859" y="10044"/>
                  </a:lnTo>
                  <a:cubicBezTo>
                    <a:pt x="5240" y="10449"/>
                    <a:pt x="5764" y="10687"/>
                    <a:pt x="6311" y="10687"/>
                  </a:cubicBezTo>
                  <a:cubicBezTo>
                    <a:pt x="6835" y="10687"/>
                    <a:pt x="7478" y="10425"/>
                    <a:pt x="7478" y="10234"/>
                  </a:cubicBezTo>
                  <a:cubicBezTo>
                    <a:pt x="7478" y="10139"/>
                    <a:pt x="7407" y="10068"/>
                    <a:pt x="7312" y="10068"/>
                  </a:cubicBezTo>
                  <a:cubicBezTo>
                    <a:pt x="7216" y="10068"/>
                    <a:pt x="6931" y="10377"/>
                    <a:pt x="6311" y="10377"/>
                  </a:cubicBezTo>
                  <a:cubicBezTo>
                    <a:pt x="4859" y="10377"/>
                    <a:pt x="4121" y="8591"/>
                    <a:pt x="5145" y="7567"/>
                  </a:cubicBezTo>
                  <a:cubicBezTo>
                    <a:pt x="5484" y="7227"/>
                    <a:pt x="5899" y="7075"/>
                    <a:pt x="6305" y="7075"/>
                  </a:cubicBezTo>
                  <a:cubicBezTo>
                    <a:pt x="7152" y="7075"/>
                    <a:pt x="7962" y="7736"/>
                    <a:pt x="7978" y="8734"/>
                  </a:cubicBezTo>
                  <a:cubicBezTo>
                    <a:pt x="7978" y="9353"/>
                    <a:pt x="7669" y="9615"/>
                    <a:pt x="7669" y="9734"/>
                  </a:cubicBezTo>
                  <a:cubicBezTo>
                    <a:pt x="7669" y="9817"/>
                    <a:pt x="7723" y="9882"/>
                    <a:pt x="7799" y="9882"/>
                  </a:cubicBezTo>
                  <a:cubicBezTo>
                    <a:pt x="7811" y="9882"/>
                    <a:pt x="7823" y="9880"/>
                    <a:pt x="7836" y="9877"/>
                  </a:cubicBezTo>
                  <a:cubicBezTo>
                    <a:pt x="8026" y="9877"/>
                    <a:pt x="8288" y="9258"/>
                    <a:pt x="8288" y="8710"/>
                  </a:cubicBezTo>
                  <a:cubicBezTo>
                    <a:pt x="8288" y="7829"/>
                    <a:pt x="7669" y="7043"/>
                    <a:pt x="6812" y="6829"/>
                  </a:cubicBezTo>
                  <a:lnTo>
                    <a:pt x="6788" y="6829"/>
                  </a:lnTo>
                  <a:lnTo>
                    <a:pt x="6788" y="1137"/>
                  </a:lnTo>
                  <a:cubicBezTo>
                    <a:pt x="6788" y="1066"/>
                    <a:pt x="6716" y="994"/>
                    <a:pt x="6645" y="994"/>
                  </a:cubicBezTo>
                  <a:lnTo>
                    <a:pt x="5168" y="994"/>
                  </a:lnTo>
                  <a:lnTo>
                    <a:pt x="5168" y="971"/>
                  </a:lnTo>
                  <a:cubicBezTo>
                    <a:pt x="5168" y="804"/>
                    <a:pt x="5049" y="661"/>
                    <a:pt x="4883" y="661"/>
                  </a:cubicBezTo>
                  <a:lnTo>
                    <a:pt x="4192" y="661"/>
                  </a:lnTo>
                  <a:cubicBezTo>
                    <a:pt x="4121" y="220"/>
                    <a:pt x="3763" y="0"/>
                    <a:pt x="3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4"/>
            <p:cNvSpPr/>
            <p:nvPr/>
          </p:nvSpPr>
          <p:spPr>
            <a:xfrm>
              <a:off x="3456417" y="4111804"/>
              <a:ext cx="75980" cy="76014"/>
            </a:xfrm>
            <a:custGeom>
              <a:avLst/>
              <a:gdLst/>
              <a:ahLst/>
              <a:cxnLst/>
              <a:rect l="l" t="t" r="r" b="b"/>
              <a:pathLst>
                <a:path w="2263" h="2264" extrusionOk="0">
                  <a:moveTo>
                    <a:pt x="1286" y="334"/>
                  </a:moveTo>
                  <a:lnTo>
                    <a:pt x="1286" y="811"/>
                  </a:lnTo>
                  <a:cubicBezTo>
                    <a:pt x="1286" y="906"/>
                    <a:pt x="1358" y="977"/>
                    <a:pt x="1453" y="977"/>
                  </a:cubicBezTo>
                  <a:lnTo>
                    <a:pt x="1953" y="977"/>
                  </a:lnTo>
                  <a:lnTo>
                    <a:pt x="1953" y="1311"/>
                  </a:lnTo>
                  <a:lnTo>
                    <a:pt x="1453" y="1311"/>
                  </a:lnTo>
                  <a:cubicBezTo>
                    <a:pt x="1358" y="1311"/>
                    <a:pt x="1286" y="1382"/>
                    <a:pt x="1286" y="1454"/>
                  </a:cubicBezTo>
                  <a:lnTo>
                    <a:pt x="1286" y="1954"/>
                  </a:lnTo>
                  <a:lnTo>
                    <a:pt x="953" y="1954"/>
                  </a:lnTo>
                  <a:lnTo>
                    <a:pt x="953" y="1454"/>
                  </a:lnTo>
                  <a:cubicBezTo>
                    <a:pt x="953" y="1382"/>
                    <a:pt x="881" y="1311"/>
                    <a:pt x="810" y="1311"/>
                  </a:cubicBezTo>
                  <a:lnTo>
                    <a:pt x="310" y="1311"/>
                  </a:lnTo>
                  <a:lnTo>
                    <a:pt x="310" y="977"/>
                  </a:lnTo>
                  <a:lnTo>
                    <a:pt x="810" y="977"/>
                  </a:lnTo>
                  <a:cubicBezTo>
                    <a:pt x="881" y="977"/>
                    <a:pt x="953" y="906"/>
                    <a:pt x="953" y="811"/>
                  </a:cubicBezTo>
                  <a:lnTo>
                    <a:pt x="953" y="334"/>
                  </a:lnTo>
                  <a:close/>
                  <a:moveTo>
                    <a:pt x="810" y="1"/>
                  </a:moveTo>
                  <a:cubicBezTo>
                    <a:pt x="715" y="1"/>
                    <a:pt x="643" y="72"/>
                    <a:pt x="643" y="168"/>
                  </a:cubicBezTo>
                  <a:lnTo>
                    <a:pt x="643" y="644"/>
                  </a:lnTo>
                  <a:lnTo>
                    <a:pt x="167" y="644"/>
                  </a:lnTo>
                  <a:cubicBezTo>
                    <a:pt x="72" y="644"/>
                    <a:pt x="0" y="715"/>
                    <a:pt x="0" y="811"/>
                  </a:cubicBezTo>
                  <a:lnTo>
                    <a:pt x="0" y="1454"/>
                  </a:lnTo>
                  <a:cubicBezTo>
                    <a:pt x="0" y="1525"/>
                    <a:pt x="72" y="1597"/>
                    <a:pt x="167" y="1597"/>
                  </a:cubicBezTo>
                  <a:lnTo>
                    <a:pt x="643" y="1597"/>
                  </a:lnTo>
                  <a:lnTo>
                    <a:pt x="643" y="2097"/>
                  </a:lnTo>
                  <a:cubicBezTo>
                    <a:pt x="643" y="2192"/>
                    <a:pt x="715" y="2263"/>
                    <a:pt x="810" y="2263"/>
                  </a:cubicBezTo>
                  <a:lnTo>
                    <a:pt x="1453" y="2263"/>
                  </a:lnTo>
                  <a:cubicBezTo>
                    <a:pt x="1524" y="2263"/>
                    <a:pt x="1596" y="2192"/>
                    <a:pt x="1596" y="2097"/>
                  </a:cubicBezTo>
                  <a:lnTo>
                    <a:pt x="1596" y="1620"/>
                  </a:lnTo>
                  <a:lnTo>
                    <a:pt x="2096" y="1620"/>
                  </a:lnTo>
                  <a:cubicBezTo>
                    <a:pt x="2191" y="1620"/>
                    <a:pt x="2263" y="1549"/>
                    <a:pt x="2263" y="1454"/>
                  </a:cubicBezTo>
                  <a:lnTo>
                    <a:pt x="2263" y="811"/>
                  </a:lnTo>
                  <a:cubicBezTo>
                    <a:pt x="2263" y="728"/>
                    <a:pt x="2209" y="663"/>
                    <a:pt x="2132" y="663"/>
                  </a:cubicBezTo>
                  <a:cubicBezTo>
                    <a:pt x="2120" y="663"/>
                    <a:pt x="2108" y="665"/>
                    <a:pt x="2096" y="668"/>
                  </a:cubicBezTo>
                  <a:lnTo>
                    <a:pt x="1596" y="668"/>
                  </a:lnTo>
                  <a:lnTo>
                    <a:pt x="1596" y="168"/>
                  </a:lnTo>
                  <a:cubicBezTo>
                    <a:pt x="1596" y="72"/>
                    <a:pt x="1524"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4"/>
            <p:cNvSpPr/>
            <p:nvPr/>
          </p:nvSpPr>
          <p:spPr>
            <a:xfrm>
              <a:off x="3318894" y="3926336"/>
              <a:ext cx="70843" cy="71582"/>
            </a:xfrm>
            <a:custGeom>
              <a:avLst/>
              <a:gdLst/>
              <a:ahLst/>
              <a:cxnLst/>
              <a:rect l="l" t="t" r="r" b="b"/>
              <a:pathLst>
                <a:path w="2110" h="2132" extrusionOk="0">
                  <a:moveTo>
                    <a:pt x="1477" y="834"/>
                  </a:moveTo>
                  <a:cubicBezTo>
                    <a:pt x="1691" y="834"/>
                    <a:pt x="1786" y="1072"/>
                    <a:pt x="1643" y="1238"/>
                  </a:cubicBezTo>
                  <a:lnTo>
                    <a:pt x="1119" y="1762"/>
                  </a:lnTo>
                  <a:lnTo>
                    <a:pt x="595" y="1238"/>
                  </a:lnTo>
                  <a:cubicBezTo>
                    <a:pt x="453" y="1072"/>
                    <a:pt x="548" y="834"/>
                    <a:pt x="762" y="834"/>
                  </a:cubicBezTo>
                  <a:cubicBezTo>
                    <a:pt x="1000" y="834"/>
                    <a:pt x="929" y="1072"/>
                    <a:pt x="1119" y="1072"/>
                  </a:cubicBezTo>
                  <a:cubicBezTo>
                    <a:pt x="1310" y="1072"/>
                    <a:pt x="1238" y="834"/>
                    <a:pt x="1477" y="834"/>
                  </a:cubicBezTo>
                  <a:close/>
                  <a:moveTo>
                    <a:pt x="1111" y="1"/>
                  </a:moveTo>
                  <a:cubicBezTo>
                    <a:pt x="1044" y="1"/>
                    <a:pt x="975" y="8"/>
                    <a:pt x="905" y="24"/>
                  </a:cubicBezTo>
                  <a:cubicBezTo>
                    <a:pt x="286" y="167"/>
                    <a:pt x="0" y="929"/>
                    <a:pt x="381" y="1453"/>
                  </a:cubicBezTo>
                  <a:lnTo>
                    <a:pt x="1000" y="2096"/>
                  </a:lnTo>
                  <a:cubicBezTo>
                    <a:pt x="1036" y="2119"/>
                    <a:pt x="1078" y="2131"/>
                    <a:pt x="1119" y="2131"/>
                  </a:cubicBezTo>
                  <a:cubicBezTo>
                    <a:pt x="1161" y="2131"/>
                    <a:pt x="1203" y="2119"/>
                    <a:pt x="1238" y="2096"/>
                  </a:cubicBezTo>
                  <a:lnTo>
                    <a:pt x="1858" y="1453"/>
                  </a:lnTo>
                  <a:cubicBezTo>
                    <a:pt x="1953" y="1357"/>
                    <a:pt x="2024" y="1215"/>
                    <a:pt x="2024" y="1072"/>
                  </a:cubicBezTo>
                  <a:cubicBezTo>
                    <a:pt x="2109" y="498"/>
                    <a:pt x="1664" y="1"/>
                    <a:pt x="1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4"/>
            <p:cNvSpPr/>
            <p:nvPr/>
          </p:nvSpPr>
          <p:spPr>
            <a:xfrm>
              <a:off x="3326079" y="4021253"/>
              <a:ext cx="60804" cy="53821"/>
            </a:xfrm>
            <a:custGeom>
              <a:avLst/>
              <a:gdLst/>
              <a:ahLst/>
              <a:cxnLst/>
              <a:rect l="l" t="t" r="r" b="b"/>
              <a:pathLst>
                <a:path w="1811" h="1603" extrusionOk="0">
                  <a:moveTo>
                    <a:pt x="1263" y="317"/>
                  </a:moveTo>
                  <a:cubicBezTo>
                    <a:pt x="1477" y="317"/>
                    <a:pt x="1572" y="555"/>
                    <a:pt x="1429" y="698"/>
                  </a:cubicBezTo>
                  <a:lnTo>
                    <a:pt x="905" y="1221"/>
                  </a:lnTo>
                  <a:lnTo>
                    <a:pt x="381" y="698"/>
                  </a:lnTo>
                  <a:cubicBezTo>
                    <a:pt x="334" y="650"/>
                    <a:pt x="310" y="602"/>
                    <a:pt x="310" y="555"/>
                  </a:cubicBezTo>
                  <a:cubicBezTo>
                    <a:pt x="310" y="412"/>
                    <a:pt x="405" y="317"/>
                    <a:pt x="548" y="317"/>
                  </a:cubicBezTo>
                  <a:cubicBezTo>
                    <a:pt x="786" y="317"/>
                    <a:pt x="715" y="555"/>
                    <a:pt x="905" y="555"/>
                  </a:cubicBezTo>
                  <a:cubicBezTo>
                    <a:pt x="1096" y="555"/>
                    <a:pt x="1024" y="317"/>
                    <a:pt x="1263" y="317"/>
                  </a:cubicBezTo>
                  <a:close/>
                  <a:moveTo>
                    <a:pt x="620" y="1"/>
                  </a:moveTo>
                  <a:cubicBezTo>
                    <a:pt x="596" y="1"/>
                    <a:pt x="573" y="3"/>
                    <a:pt x="548" y="7"/>
                  </a:cubicBezTo>
                  <a:cubicBezTo>
                    <a:pt x="536" y="6"/>
                    <a:pt x="524" y="5"/>
                    <a:pt x="512" y="5"/>
                  </a:cubicBezTo>
                  <a:cubicBezTo>
                    <a:pt x="241" y="5"/>
                    <a:pt x="0" y="258"/>
                    <a:pt x="0" y="555"/>
                  </a:cubicBezTo>
                  <a:cubicBezTo>
                    <a:pt x="0" y="674"/>
                    <a:pt x="72" y="817"/>
                    <a:pt x="167" y="912"/>
                  </a:cubicBezTo>
                  <a:lnTo>
                    <a:pt x="786" y="1555"/>
                  </a:lnTo>
                  <a:cubicBezTo>
                    <a:pt x="810" y="1579"/>
                    <a:pt x="858" y="1602"/>
                    <a:pt x="905" y="1602"/>
                  </a:cubicBezTo>
                  <a:cubicBezTo>
                    <a:pt x="953" y="1602"/>
                    <a:pt x="977" y="1579"/>
                    <a:pt x="1024" y="1555"/>
                  </a:cubicBezTo>
                  <a:lnTo>
                    <a:pt x="1644" y="912"/>
                  </a:lnTo>
                  <a:cubicBezTo>
                    <a:pt x="1739" y="817"/>
                    <a:pt x="1810" y="674"/>
                    <a:pt x="1810" y="555"/>
                  </a:cubicBezTo>
                  <a:cubicBezTo>
                    <a:pt x="1794" y="220"/>
                    <a:pt x="1529" y="3"/>
                    <a:pt x="1250" y="3"/>
                  </a:cubicBezTo>
                  <a:cubicBezTo>
                    <a:pt x="1132" y="3"/>
                    <a:pt x="1011" y="41"/>
                    <a:pt x="905" y="126"/>
                  </a:cubicBezTo>
                  <a:cubicBezTo>
                    <a:pt x="826" y="47"/>
                    <a:pt x="731" y="1"/>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4"/>
            <p:cNvSpPr/>
            <p:nvPr/>
          </p:nvSpPr>
          <p:spPr>
            <a:xfrm>
              <a:off x="3401220" y="3955110"/>
              <a:ext cx="66411" cy="10408"/>
            </a:xfrm>
            <a:custGeom>
              <a:avLst/>
              <a:gdLst/>
              <a:ahLst/>
              <a:cxnLst/>
              <a:rect l="l" t="t" r="r" b="b"/>
              <a:pathLst>
                <a:path w="1978" h="310" extrusionOk="0">
                  <a:moveTo>
                    <a:pt x="191" y="0"/>
                  </a:moveTo>
                  <a:cubicBezTo>
                    <a:pt x="96" y="0"/>
                    <a:pt x="25" y="72"/>
                    <a:pt x="25" y="143"/>
                  </a:cubicBezTo>
                  <a:cubicBezTo>
                    <a:pt x="1" y="238"/>
                    <a:pt x="96" y="310"/>
                    <a:pt x="168" y="310"/>
                  </a:cubicBezTo>
                  <a:lnTo>
                    <a:pt x="1811" y="310"/>
                  </a:lnTo>
                  <a:cubicBezTo>
                    <a:pt x="1882" y="310"/>
                    <a:pt x="1954" y="262"/>
                    <a:pt x="1954" y="191"/>
                  </a:cubicBezTo>
                  <a:cubicBezTo>
                    <a:pt x="1978" y="96"/>
                    <a:pt x="1906" y="0"/>
                    <a:pt x="1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4"/>
            <p:cNvSpPr/>
            <p:nvPr/>
          </p:nvSpPr>
          <p:spPr>
            <a:xfrm>
              <a:off x="3401220" y="3976699"/>
              <a:ext cx="66411" cy="11214"/>
            </a:xfrm>
            <a:custGeom>
              <a:avLst/>
              <a:gdLst/>
              <a:ahLst/>
              <a:cxnLst/>
              <a:rect l="l" t="t" r="r" b="b"/>
              <a:pathLst>
                <a:path w="1978" h="334" extrusionOk="0">
                  <a:moveTo>
                    <a:pt x="191" y="0"/>
                  </a:moveTo>
                  <a:cubicBezTo>
                    <a:pt x="96" y="0"/>
                    <a:pt x="25" y="72"/>
                    <a:pt x="25" y="143"/>
                  </a:cubicBezTo>
                  <a:cubicBezTo>
                    <a:pt x="1" y="238"/>
                    <a:pt x="96" y="334"/>
                    <a:pt x="168" y="334"/>
                  </a:cubicBezTo>
                  <a:lnTo>
                    <a:pt x="1811" y="334"/>
                  </a:lnTo>
                  <a:cubicBezTo>
                    <a:pt x="1882" y="334"/>
                    <a:pt x="1954" y="262"/>
                    <a:pt x="1954" y="191"/>
                  </a:cubicBezTo>
                  <a:cubicBezTo>
                    <a:pt x="1978" y="96"/>
                    <a:pt x="1906" y="0"/>
                    <a:pt x="1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4"/>
            <p:cNvSpPr/>
            <p:nvPr/>
          </p:nvSpPr>
          <p:spPr>
            <a:xfrm>
              <a:off x="3401220" y="4031829"/>
              <a:ext cx="66243" cy="10509"/>
            </a:xfrm>
            <a:custGeom>
              <a:avLst/>
              <a:gdLst/>
              <a:ahLst/>
              <a:cxnLst/>
              <a:rect l="l" t="t" r="r" b="b"/>
              <a:pathLst>
                <a:path w="1973" h="313" extrusionOk="0">
                  <a:moveTo>
                    <a:pt x="1826" y="0"/>
                  </a:moveTo>
                  <a:cubicBezTo>
                    <a:pt x="1821" y="0"/>
                    <a:pt x="1816" y="1"/>
                    <a:pt x="1811" y="2"/>
                  </a:cubicBezTo>
                  <a:lnTo>
                    <a:pt x="191" y="2"/>
                  </a:lnTo>
                  <a:cubicBezTo>
                    <a:pt x="96" y="2"/>
                    <a:pt x="49" y="49"/>
                    <a:pt x="25" y="121"/>
                  </a:cubicBezTo>
                  <a:cubicBezTo>
                    <a:pt x="1" y="216"/>
                    <a:pt x="96" y="311"/>
                    <a:pt x="168" y="311"/>
                  </a:cubicBezTo>
                  <a:lnTo>
                    <a:pt x="1811" y="311"/>
                  </a:lnTo>
                  <a:cubicBezTo>
                    <a:pt x="1816" y="312"/>
                    <a:pt x="1821" y="312"/>
                    <a:pt x="1826" y="312"/>
                  </a:cubicBezTo>
                  <a:cubicBezTo>
                    <a:pt x="1972" y="312"/>
                    <a:pt x="1972" y="0"/>
                    <a:pt x="18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4"/>
            <p:cNvSpPr/>
            <p:nvPr/>
          </p:nvSpPr>
          <p:spPr>
            <a:xfrm>
              <a:off x="3402026" y="4053451"/>
              <a:ext cx="65606" cy="10442"/>
            </a:xfrm>
            <a:custGeom>
              <a:avLst/>
              <a:gdLst/>
              <a:ahLst/>
              <a:cxnLst/>
              <a:rect l="l" t="t" r="r" b="b"/>
              <a:pathLst>
                <a:path w="1954" h="311" extrusionOk="0">
                  <a:moveTo>
                    <a:pt x="167" y="0"/>
                  </a:moveTo>
                  <a:cubicBezTo>
                    <a:pt x="72" y="0"/>
                    <a:pt x="1" y="48"/>
                    <a:pt x="1" y="143"/>
                  </a:cubicBezTo>
                  <a:cubicBezTo>
                    <a:pt x="1" y="239"/>
                    <a:pt x="72" y="310"/>
                    <a:pt x="144" y="310"/>
                  </a:cubicBezTo>
                  <a:lnTo>
                    <a:pt x="1787" y="310"/>
                  </a:lnTo>
                  <a:cubicBezTo>
                    <a:pt x="1858" y="310"/>
                    <a:pt x="1930" y="262"/>
                    <a:pt x="1930" y="167"/>
                  </a:cubicBezTo>
                  <a:cubicBezTo>
                    <a:pt x="1954" y="72"/>
                    <a:pt x="1882" y="0"/>
                    <a:pt x="1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4"/>
            <p:cNvSpPr/>
            <p:nvPr/>
          </p:nvSpPr>
          <p:spPr>
            <a:xfrm>
              <a:off x="3326079" y="4107809"/>
              <a:ext cx="54392" cy="10442"/>
            </a:xfrm>
            <a:custGeom>
              <a:avLst/>
              <a:gdLst/>
              <a:ahLst/>
              <a:cxnLst/>
              <a:rect l="l" t="t" r="r" b="b"/>
              <a:pathLst>
                <a:path w="1620" h="311" extrusionOk="0">
                  <a:moveTo>
                    <a:pt x="167" y="1"/>
                  </a:moveTo>
                  <a:cubicBezTo>
                    <a:pt x="72" y="1"/>
                    <a:pt x="0" y="96"/>
                    <a:pt x="24" y="191"/>
                  </a:cubicBezTo>
                  <a:cubicBezTo>
                    <a:pt x="24" y="263"/>
                    <a:pt x="96" y="310"/>
                    <a:pt x="167" y="310"/>
                  </a:cubicBezTo>
                  <a:lnTo>
                    <a:pt x="1453" y="310"/>
                  </a:lnTo>
                  <a:cubicBezTo>
                    <a:pt x="1548" y="310"/>
                    <a:pt x="1596" y="263"/>
                    <a:pt x="1620" y="191"/>
                  </a:cubicBezTo>
                  <a:cubicBezTo>
                    <a:pt x="1620" y="96"/>
                    <a:pt x="1548"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4"/>
            <p:cNvSpPr/>
            <p:nvPr/>
          </p:nvSpPr>
          <p:spPr>
            <a:xfrm>
              <a:off x="3326079" y="4129398"/>
              <a:ext cx="75980" cy="10442"/>
            </a:xfrm>
            <a:custGeom>
              <a:avLst/>
              <a:gdLst/>
              <a:ahLst/>
              <a:cxnLst/>
              <a:rect l="l" t="t" r="r" b="b"/>
              <a:pathLst>
                <a:path w="2263" h="311" extrusionOk="0">
                  <a:moveTo>
                    <a:pt x="167" y="1"/>
                  </a:moveTo>
                  <a:cubicBezTo>
                    <a:pt x="96" y="1"/>
                    <a:pt x="24" y="72"/>
                    <a:pt x="0" y="144"/>
                  </a:cubicBezTo>
                  <a:cubicBezTo>
                    <a:pt x="0" y="239"/>
                    <a:pt x="72" y="310"/>
                    <a:pt x="167" y="310"/>
                  </a:cubicBezTo>
                  <a:lnTo>
                    <a:pt x="2096" y="310"/>
                  </a:lnTo>
                  <a:cubicBezTo>
                    <a:pt x="2168" y="310"/>
                    <a:pt x="2239" y="263"/>
                    <a:pt x="2263" y="191"/>
                  </a:cubicBezTo>
                  <a:cubicBezTo>
                    <a:pt x="2263" y="96"/>
                    <a:pt x="2191"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4"/>
            <p:cNvSpPr/>
            <p:nvPr/>
          </p:nvSpPr>
          <p:spPr>
            <a:xfrm>
              <a:off x="3391651" y="3879130"/>
              <a:ext cx="10408" cy="9837"/>
            </a:xfrm>
            <a:custGeom>
              <a:avLst/>
              <a:gdLst/>
              <a:ahLst/>
              <a:cxnLst/>
              <a:rect l="l" t="t" r="r" b="b"/>
              <a:pathLst>
                <a:path w="310" h="293" extrusionOk="0">
                  <a:moveTo>
                    <a:pt x="143" y="1"/>
                  </a:moveTo>
                  <a:cubicBezTo>
                    <a:pt x="48" y="1"/>
                    <a:pt x="0" y="72"/>
                    <a:pt x="0" y="168"/>
                  </a:cubicBezTo>
                  <a:cubicBezTo>
                    <a:pt x="12" y="251"/>
                    <a:pt x="84" y="293"/>
                    <a:pt x="155" y="293"/>
                  </a:cubicBezTo>
                  <a:cubicBezTo>
                    <a:pt x="226" y="293"/>
                    <a:pt x="298" y="251"/>
                    <a:pt x="310" y="168"/>
                  </a:cubicBezTo>
                  <a:cubicBezTo>
                    <a:pt x="310" y="72"/>
                    <a:pt x="238"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64"/>
          <p:cNvGrpSpPr/>
          <p:nvPr/>
        </p:nvGrpSpPr>
        <p:grpSpPr>
          <a:xfrm>
            <a:off x="4032900" y="3856802"/>
            <a:ext cx="320641" cy="359185"/>
            <a:chOff x="4032900" y="3856802"/>
            <a:chExt cx="320641" cy="359185"/>
          </a:xfrm>
        </p:grpSpPr>
        <p:sp>
          <p:nvSpPr>
            <p:cNvPr id="1648" name="Google Shape;1648;p64"/>
            <p:cNvSpPr/>
            <p:nvPr/>
          </p:nvSpPr>
          <p:spPr>
            <a:xfrm>
              <a:off x="4032900" y="3856802"/>
              <a:ext cx="320641" cy="359185"/>
            </a:xfrm>
            <a:custGeom>
              <a:avLst/>
              <a:gdLst/>
              <a:ahLst/>
              <a:cxnLst/>
              <a:rect l="l" t="t" r="r" b="b"/>
              <a:pathLst>
                <a:path w="9550" h="10698" extrusionOk="0">
                  <a:moveTo>
                    <a:pt x="4956" y="1"/>
                  </a:moveTo>
                  <a:cubicBezTo>
                    <a:pt x="4196" y="1"/>
                    <a:pt x="3418" y="202"/>
                    <a:pt x="2691" y="642"/>
                  </a:cubicBezTo>
                  <a:cubicBezTo>
                    <a:pt x="2550" y="744"/>
                    <a:pt x="2649" y="948"/>
                    <a:pt x="2785" y="948"/>
                  </a:cubicBezTo>
                  <a:cubicBezTo>
                    <a:pt x="2809" y="948"/>
                    <a:pt x="2833" y="942"/>
                    <a:pt x="2858" y="928"/>
                  </a:cubicBezTo>
                  <a:cubicBezTo>
                    <a:pt x="3533" y="507"/>
                    <a:pt x="4278" y="306"/>
                    <a:pt x="5014" y="306"/>
                  </a:cubicBezTo>
                  <a:cubicBezTo>
                    <a:pt x="6278" y="306"/>
                    <a:pt x="7514" y="901"/>
                    <a:pt x="8312" y="2000"/>
                  </a:cubicBezTo>
                  <a:cubicBezTo>
                    <a:pt x="9550" y="3738"/>
                    <a:pt x="9217" y="6143"/>
                    <a:pt x="7550" y="7501"/>
                  </a:cubicBezTo>
                  <a:cubicBezTo>
                    <a:pt x="7550" y="7382"/>
                    <a:pt x="7526" y="7239"/>
                    <a:pt x="7478" y="7120"/>
                  </a:cubicBezTo>
                  <a:cubicBezTo>
                    <a:pt x="8145" y="6524"/>
                    <a:pt x="8574" y="5667"/>
                    <a:pt x="8669" y="4786"/>
                  </a:cubicBezTo>
                  <a:cubicBezTo>
                    <a:pt x="8709" y="4679"/>
                    <a:pt x="8599" y="4617"/>
                    <a:pt x="8503" y="4617"/>
                  </a:cubicBezTo>
                  <a:cubicBezTo>
                    <a:pt x="8428" y="4617"/>
                    <a:pt x="8362" y="4655"/>
                    <a:pt x="8383" y="4738"/>
                  </a:cubicBezTo>
                  <a:cubicBezTo>
                    <a:pt x="8288" y="5524"/>
                    <a:pt x="7931" y="6262"/>
                    <a:pt x="7335" y="6834"/>
                  </a:cubicBezTo>
                  <a:cubicBezTo>
                    <a:pt x="7068" y="6396"/>
                    <a:pt x="6608" y="6176"/>
                    <a:pt x="6149" y="6176"/>
                  </a:cubicBezTo>
                  <a:cubicBezTo>
                    <a:pt x="5709" y="6176"/>
                    <a:pt x="5270" y="6378"/>
                    <a:pt x="5001" y="6786"/>
                  </a:cubicBezTo>
                  <a:cubicBezTo>
                    <a:pt x="4710" y="6378"/>
                    <a:pt x="4265" y="6176"/>
                    <a:pt x="3824" y="6176"/>
                  </a:cubicBezTo>
                  <a:cubicBezTo>
                    <a:pt x="3365" y="6176"/>
                    <a:pt x="2911" y="6396"/>
                    <a:pt x="2644" y="6834"/>
                  </a:cubicBezTo>
                  <a:cubicBezTo>
                    <a:pt x="905" y="5167"/>
                    <a:pt x="1358" y="2309"/>
                    <a:pt x="3525" y="1285"/>
                  </a:cubicBezTo>
                  <a:cubicBezTo>
                    <a:pt x="4001" y="1058"/>
                    <a:pt x="4496" y="952"/>
                    <a:pt x="4980" y="952"/>
                  </a:cubicBezTo>
                  <a:cubicBezTo>
                    <a:pt x="6675" y="952"/>
                    <a:pt x="8235" y="2243"/>
                    <a:pt x="8383" y="4095"/>
                  </a:cubicBezTo>
                  <a:cubicBezTo>
                    <a:pt x="8383" y="4194"/>
                    <a:pt x="8459" y="4242"/>
                    <a:pt x="8536" y="4242"/>
                  </a:cubicBezTo>
                  <a:cubicBezTo>
                    <a:pt x="8626" y="4242"/>
                    <a:pt x="8718" y="4176"/>
                    <a:pt x="8693" y="4048"/>
                  </a:cubicBezTo>
                  <a:cubicBezTo>
                    <a:pt x="8527" y="2043"/>
                    <a:pt x="6828" y="635"/>
                    <a:pt x="4977" y="635"/>
                  </a:cubicBezTo>
                  <a:cubicBezTo>
                    <a:pt x="4431" y="635"/>
                    <a:pt x="3871" y="757"/>
                    <a:pt x="3334" y="1023"/>
                  </a:cubicBezTo>
                  <a:cubicBezTo>
                    <a:pt x="977" y="2190"/>
                    <a:pt x="548" y="5357"/>
                    <a:pt x="2501" y="7120"/>
                  </a:cubicBezTo>
                  <a:cubicBezTo>
                    <a:pt x="2453" y="7239"/>
                    <a:pt x="2429" y="7358"/>
                    <a:pt x="2406" y="7501"/>
                  </a:cubicBezTo>
                  <a:cubicBezTo>
                    <a:pt x="477" y="5905"/>
                    <a:pt x="429" y="2928"/>
                    <a:pt x="2334" y="1309"/>
                  </a:cubicBezTo>
                  <a:cubicBezTo>
                    <a:pt x="2406" y="1238"/>
                    <a:pt x="2406" y="1142"/>
                    <a:pt x="2358" y="1071"/>
                  </a:cubicBezTo>
                  <a:cubicBezTo>
                    <a:pt x="2334" y="1035"/>
                    <a:pt x="2293" y="1017"/>
                    <a:pt x="2251" y="1017"/>
                  </a:cubicBezTo>
                  <a:cubicBezTo>
                    <a:pt x="2209" y="1017"/>
                    <a:pt x="2168" y="1035"/>
                    <a:pt x="2144" y="1071"/>
                  </a:cubicBezTo>
                  <a:cubicBezTo>
                    <a:pt x="0" y="2905"/>
                    <a:pt x="167" y="6262"/>
                    <a:pt x="2453" y="7906"/>
                  </a:cubicBezTo>
                  <a:cubicBezTo>
                    <a:pt x="2525" y="8144"/>
                    <a:pt x="2644" y="8382"/>
                    <a:pt x="2811" y="8572"/>
                  </a:cubicBezTo>
                  <a:lnTo>
                    <a:pt x="3644" y="9382"/>
                  </a:lnTo>
                  <a:cubicBezTo>
                    <a:pt x="3668" y="9406"/>
                    <a:pt x="3704" y="9418"/>
                    <a:pt x="3742" y="9418"/>
                  </a:cubicBezTo>
                  <a:cubicBezTo>
                    <a:pt x="3781" y="9418"/>
                    <a:pt x="3823" y="9406"/>
                    <a:pt x="3858" y="9382"/>
                  </a:cubicBezTo>
                  <a:cubicBezTo>
                    <a:pt x="3930" y="9311"/>
                    <a:pt x="3930" y="9215"/>
                    <a:pt x="3858" y="9168"/>
                  </a:cubicBezTo>
                  <a:lnTo>
                    <a:pt x="3239" y="8549"/>
                  </a:lnTo>
                  <a:lnTo>
                    <a:pt x="3692" y="8549"/>
                  </a:lnTo>
                  <a:cubicBezTo>
                    <a:pt x="3739" y="8549"/>
                    <a:pt x="3787" y="8525"/>
                    <a:pt x="3835" y="8501"/>
                  </a:cubicBezTo>
                  <a:lnTo>
                    <a:pt x="4144" y="8001"/>
                  </a:lnTo>
                  <a:lnTo>
                    <a:pt x="4859" y="9334"/>
                  </a:lnTo>
                  <a:cubicBezTo>
                    <a:pt x="4882" y="9394"/>
                    <a:pt x="4936" y="9424"/>
                    <a:pt x="4990" y="9424"/>
                  </a:cubicBezTo>
                  <a:cubicBezTo>
                    <a:pt x="5043" y="9424"/>
                    <a:pt x="5097" y="9394"/>
                    <a:pt x="5121" y="9334"/>
                  </a:cubicBezTo>
                  <a:lnTo>
                    <a:pt x="5502" y="8549"/>
                  </a:lnTo>
                  <a:lnTo>
                    <a:pt x="6097" y="8549"/>
                  </a:lnTo>
                  <a:cubicBezTo>
                    <a:pt x="6168" y="8549"/>
                    <a:pt x="6240" y="8477"/>
                    <a:pt x="6240" y="8406"/>
                  </a:cubicBezTo>
                  <a:cubicBezTo>
                    <a:pt x="6264" y="8310"/>
                    <a:pt x="6192" y="8215"/>
                    <a:pt x="6097" y="8215"/>
                  </a:cubicBezTo>
                  <a:lnTo>
                    <a:pt x="5382" y="8215"/>
                  </a:lnTo>
                  <a:cubicBezTo>
                    <a:pt x="5382" y="8215"/>
                    <a:pt x="5263" y="8263"/>
                    <a:pt x="5240" y="8310"/>
                  </a:cubicBezTo>
                  <a:lnTo>
                    <a:pt x="4978" y="8882"/>
                  </a:lnTo>
                  <a:lnTo>
                    <a:pt x="4287" y="7596"/>
                  </a:lnTo>
                  <a:cubicBezTo>
                    <a:pt x="4251" y="7548"/>
                    <a:pt x="4198" y="7525"/>
                    <a:pt x="4147" y="7525"/>
                  </a:cubicBezTo>
                  <a:cubicBezTo>
                    <a:pt x="4096" y="7525"/>
                    <a:pt x="4049" y="7548"/>
                    <a:pt x="4025" y="7596"/>
                  </a:cubicBezTo>
                  <a:lnTo>
                    <a:pt x="3596" y="8263"/>
                  </a:lnTo>
                  <a:lnTo>
                    <a:pt x="2930" y="8263"/>
                  </a:lnTo>
                  <a:cubicBezTo>
                    <a:pt x="2930" y="8263"/>
                    <a:pt x="2668" y="7525"/>
                    <a:pt x="2811" y="7167"/>
                  </a:cubicBezTo>
                  <a:cubicBezTo>
                    <a:pt x="2999" y="6721"/>
                    <a:pt x="3407" y="6500"/>
                    <a:pt x="3815" y="6500"/>
                  </a:cubicBezTo>
                  <a:cubicBezTo>
                    <a:pt x="4234" y="6500"/>
                    <a:pt x="4654" y="6733"/>
                    <a:pt x="4835" y="7191"/>
                  </a:cubicBezTo>
                  <a:cubicBezTo>
                    <a:pt x="4859" y="7263"/>
                    <a:pt x="4924" y="7298"/>
                    <a:pt x="4990" y="7298"/>
                  </a:cubicBezTo>
                  <a:cubicBezTo>
                    <a:pt x="5055" y="7298"/>
                    <a:pt x="5121" y="7263"/>
                    <a:pt x="5144" y="7191"/>
                  </a:cubicBezTo>
                  <a:cubicBezTo>
                    <a:pt x="5321" y="6758"/>
                    <a:pt x="5735" y="6508"/>
                    <a:pt x="6162" y="6508"/>
                  </a:cubicBezTo>
                  <a:cubicBezTo>
                    <a:pt x="6368" y="6508"/>
                    <a:pt x="6577" y="6567"/>
                    <a:pt x="6764" y="6691"/>
                  </a:cubicBezTo>
                  <a:cubicBezTo>
                    <a:pt x="7335" y="7072"/>
                    <a:pt x="7407" y="7882"/>
                    <a:pt x="6954" y="8382"/>
                  </a:cubicBezTo>
                  <a:lnTo>
                    <a:pt x="5001" y="10311"/>
                  </a:lnTo>
                  <a:lnTo>
                    <a:pt x="4358" y="9668"/>
                  </a:lnTo>
                  <a:cubicBezTo>
                    <a:pt x="4323" y="9632"/>
                    <a:pt x="4281" y="9614"/>
                    <a:pt x="4239" y="9614"/>
                  </a:cubicBezTo>
                  <a:cubicBezTo>
                    <a:pt x="4198" y="9614"/>
                    <a:pt x="4156" y="9632"/>
                    <a:pt x="4120" y="9668"/>
                  </a:cubicBezTo>
                  <a:cubicBezTo>
                    <a:pt x="4073" y="9739"/>
                    <a:pt x="4073" y="9834"/>
                    <a:pt x="4120" y="9882"/>
                  </a:cubicBezTo>
                  <a:lnTo>
                    <a:pt x="4882" y="10644"/>
                  </a:lnTo>
                  <a:cubicBezTo>
                    <a:pt x="4918" y="10680"/>
                    <a:pt x="4960" y="10698"/>
                    <a:pt x="4998" y="10698"/>
                  </a:cubicBezTo>
                  <a:cubicBezTo>
                    <a:pt x="5037" y="10698"/>
                    <a:pt x="5073" y="10680"/>
                    <a:pt x="5097" y="10644"/>
                  </a:cubicBezTo>
                  <a:lnTo>
                    <a:pt x="7169" y="8596"/>
                  </a:lnTo>
                  <a:cubicBezTo>
                    <a:pt x="7335" y="8406"/>
                    <a:pt x="7478" y="8191"/>
                    <a:pt x="7526" y="7929"/>
                  </a:cubicBezTo>
                  <a:cubicBezTo>
                    <a:pt x="8669" y="7120"/>
                    <a:pt x="9359" y="5786"/>
                    <a:pt x="9359" y="4381"/>
                  </a:cubicBezTo>
                  <a:cubicBezTo>
                    <a:pt x="9342" y="1809"/>
                    <a:pt x="7234" y="1"/>
                    <a:pt x="4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4"/>
            <p:cNvSpPr/>
            <p:nvPr/>
          </p:nvSpPr>
          <p:spPr>
            <a:xfrm>
              <a:off x="4080073" y="3900718"/>
              <a:ext cx="241505" cy="140981"/>
            </a:xfrm>
            <a:custGeom>
              <a:avLst/>
              <a:gdLst/>
              <a:ahLst/>
              <a:cxnLst/>
              <a:rect l="l" t="t" r="r" b="b"/>
              <a:pathLst>
                <a:path w="7193" h="4199" extrusionOk="0">
                  <a:moveTo>
                    <a:pt x="3576" y="305"/>
                  </a:moveTo>
                  <a:cubicBezTo>
                    <a:pt x="4156" y="305"/>
                    <a:pt x="4740" y="489"/>
                    <a:pt x="5240" y="858"/>
                  </a:cubicBezTo>
                  <a:lnTo>
                    <a:pt x="4382" y="1882"/>
                  </a:lnTo>
                  <a:cubicBezTo>
                    <a:pt x="4144" y="1716"/>
                    <a:pt x="3864" y="1632"/>
                    <a:pt x="3582" y="1632"/>
                  </a:cubicBezTo>
                  <a:cubicBezTo>
                    <a:pt x="3299" y="1632"/>
                    <a:pt x="3013" y="1716"/>
                    <a:pt x="2763" y="1882"/>
                  </a:cubicBezTo>
                  <a:lnTo>
                    <a:pt x="2763" y="1858"/>
                  </a:lnTo>
                  <a:lnTo>
                    <a:pt x="1929" y="858"/>
                  </a:lnTo>
                  <a:cubicBezTo>
                    <a:pt x="2418" y="489"/>
                    <a:pt x="2995" y="305"/>
                    <a:pt x="3576" y="305"/>
                  </a:cubicBezTo>
                  <a:close/>
                  <a:moveTo>
                    <a:pt x="3574" y="2733"/>
                  </a:moveTo>
                  <a:cubicBezTo>
                    <a:pt x="3745" y="2733"/>
                    <a:pt x="3906" y="2865"/>
                    <a:pt x="3906" y="3073"/>
                  </a:cubicBezTo>
                  <a:cubicBezTo>
                    <a:pt x="3906" y="3240"/>
                    <a:pt x="3763" y="3383"/>
                    <a:pt x="3573" y="3406"/>
                  </a:cubicBezTo>
                  <a:cubicBezTo>
                    <a:pt x="3287" y="3406"/>
                    <a:pt x="3120" y="3049"/>
                    <a:pt x="3334" y="2835"/>
                  </a:cubicBezTo>
                  <a:cubicBezTo>
                    <a:pt x="3405" y="2764"/>
                    <a:pt x="3491" y="2733"/>
                    <a:pt x="3574" y="2733"/>
                  </a:cubicBezTo>
                  <a:close/>
                  <a:moveTo>
                    <a:pt x="5454" y="1049"/>
                  </a:moveTo>
                  <a:cubicBezTo>
                    <a:pt x="6216" y="1763"/>
                    <a:pt x="6502" y="2835"/>
                    <a:pt x="6216" y="3811"/>
                  </a:cubicBezTo>
                  <a:lnTo>
                    <a:pt x="5025" y="3216"/>
                  </a:lnTo>
                  <a:cubicBezTo>
                    <a:pt x="5025" y="3073"/>
                    <a:pt x="5025" y="2954"/>
                    <a:pt x="5025" y="2811"/>
                  </a:cubicBezTo>
                  <a:lnTo>
                    <a:pt x="5359" y="2716"/>
                  </a:lnTo>
                  <a:cubicBezTo>
                    <a:pt x="5430" y="2692"/>
                    <a:pt x="5478" y="2621"/>
                    <a:pt x="5454" y="2525"/>
                  </a:cubicBezTo>
                  <a:cubicBezTo>
                    <a:pt x="5434" y="2466"/>
                    <a:pt x="5366" y="2424"/>
                    <a:pt x="5303" y="2424"/>
                  </a:cubicBezTo>
                  <a:cubicBezTo>
                    <a:pt x="5290" y="2424"/>
                    <a:pt x="5276" y="2426"/>
                    <a:pt x="5263" y="2430"/>
                  </a:cubicBezTo>
                  <a:lnTo>
                    <a:pt x="4906" y="2525"/>
                  </a:lnTo>
                  <a:cubicBezTo>
                    <a:pt x="4859" y="2359"/>
                    <a:pt x="4740" y="2192"/>
                    <a:pt x="4620" y="2049"/>
                  </a:cubicBezTo>
                  <a:lnTo>
                    <a:pt x="5454" y="1049"/>
                  </a:lnTo>
                  <a:close/>
                  <a:moveTo>
                    <a:pt x="1691" y="1049"/>
                  </a:moveTo>
                  <a:lnTo>
                    <a:pt x="2525" y="2073"/>
                  </a:lnTo>
                  <a:cubicBezTo>
                    <a:pt x="2215" y="2382"/>
                    <a:pt x="2072" y="2835"/>
                    <a:pt x="2144" y="3287"/>
                  </a:cubicBezTo>
                  <a:lnTo>
                    <a:pt x="929" y="3835"/>
                  </a:lnTo>
                  <a:cubicBezTo>
                    <a:pt x="643" y="2835"/>
                    <a:pt x="929" y="1763"/>
                    <a:pt x="1691" y="1049"/>
                  </a:cubicBezTo>
                  <a:close/>
                  <a:moveTo>
                    <a:pt x="3596" y="1"/>
                  </a:moveTo>
                  <a:cubicBezTo>
                    <a:pt x="1477" y="1"/>
                    <a:pt x="0" y="2097"/>
                    <a:pt x="691" y="4097"/>
                  </a:cubicBezTo>
                  <a:cubicBezTo>
                    <a:pt x="711" y="4156"/>
                    <a:pt x="779" y="4198"/>
                    <a:pt x="855" y="4198"/>
                  </a:cubicBezTo>
                  <a:cubicBezTo>
                    <a:pt x="872" y="4198"/>
                    <a:pt x="889" y="4197"/>
                    <a:pt x="905" y="4192"/>
                  </a:cubicBezTo>
                  <a:lnTo>
                    <a:pt x="2406" y="3525"/>
                  </a:lnTo>
                  <a:cubicBezTo>
                    <a:pt x="2453" y="3502"/>
                    <a:pt x="2501" y="3406"/>
                    <a:pt x="2477" y="3335"/>
                  </a:cubicBezTo>
                  <a:cubicBezTo>
                    <a:pt x="2269" y="2502"/>
                    <a:pt x="2943" y="1930"/>
                    <a:pt x="3611" y="1930"/>
                  </a:cubicBezTo>
                  <a:cubicBezTo>
                    <a:pt x="4014" y="1930"/>
                    <a:pt x="4415" y="2137"/>
                    <a:pt x="4620" y="2621"/>
                  </a:cubicBezTo>
                  <a:lnTo>
                    <a:pt x="4144" y="2740"/>
                  </a:lnTo>
                  <a:cubicBezTo>
                    <a:pt x="4013" y="2519"/>
                    <a:pt x="3810" y="2424"/>
                    <a:pt x="3607" y="2424"/>
                  </a:cubicBezTo>
                  <a:cubicBezTo>
                    <a:pt x="3220" y="2424"/>
                    <a:pt x="2836" y="2770"/>
                    <a:pt x="2977" y="3240"/>
                  </a:cubicBezTo>
                  <a:cubicBezTo>
                    <a:pt x="3072" y="3565"/>
                    <a:pt x="3333" y="3715"/>
                    <a:pt x="3594" y="3715"/>
                  </a:cubicBezTo>
                  <a:cubicBezTo>
                    <a:pt x="3924" y="3715"/>
                    <a:pt x="4253" y="3475"/>
                    <a:pt x="4239" y="3049"/>
                  </a:cubicBezTo>
                  <a:lnTo>
                    <a:pt x="4716" y="2906"/>
                  </a:lnTo>
                  <a:cubicBezTo>
                    <a:pt x="4740" y="3025"/>
                    <a:pt x="4740" y="3168"/>
                    <a:pt x="4716" y="3287"/>
                  </a:cubicBezTo>
                  <a:lnTo>
                    <a:pt x="4692" y="3287"/>
                  </a:lnTo>
                  <a:cubicBezTo>
                    <a:pt x="4692" y="3359"/>
                    <a:pt x="4716" y="3430"/>
                    <a:pt x="4787" y="3478"/>
                  </a:cubicBezTo>
                  <a:lnTo>
                    <a:pt x="6264" y="4168"/>
                  </a:lnTo>
                  <a:cubicBezTo>
                    <a:pt x="6290" y="4182"/>
                    <a:pt x="6317" y="4188"/>
                    <a:pt x="6342" y="4188"/>
                  </a:cubicBezTo>
                  <a:cubicBezTo>
                    <a:pt x="6407" y="4188"/>
                    <a:pt x="6461" y="4149"/>
                    <a:pt x="6478" y="4097"/>
                  </a:cubicBezTo>
                  <a:cubicBezTo>
                    <a:pt x="7192" y="2097"/>
                    <a:pt x="5716" y="1"/>
                    <a:pt x="3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64"/>
          <p:cNvGrpSpPr/>
          <p:nvPr/>
        </p:nvGrpSpPr>
        <p:grpSpPr>
          <a:xfrm>
            <a:off x="4793273" y="3856735"/>
            <a:ext cx="360663" cy="359051"/>
            <a:chOff x="4793273" y="3856735"/>
            <a:chExt cx="360663" cy="359051"/>
          </a:xfrm>
        </p:grpSpPr>
        <p:sp>
          <p:nvSpPr>
            <p:cNvPr id="1651" name="Google Shape;1651;p64"/>
            <p:cNvSpPr/>
            <p:nvPr/>
          </p:nvSpPr>
          <p:spPr>
            <a:xfrm>
              <a:off x="4793273" y="3856735"/>
              <a:ext cx="360663" cy="359051"/>
            </a:xfrm>
            <a:custGeom>
              <a:avLst/>
              <a:gdLst/>
              <a:ahLst/>
              <a:cxnLst/>
              <a:rect l="l" t="t" r="r" b="b"/>
              <a:pathLst>
                <a:path w="10742" h="10694" extrusionOk="0">
                  <a:moveTo>
                    <a:pt x="7884" y="3502"/>
                  </a:moveTo>
                  <a:lnTo>
                    <a:pt x="7884" y="3502"/>
                  </a:lnTo>
                  <a:cubicBezTo>
                    <a:pt x="7860" y="3645"/>
                    <a:pt x="7860" y="3764"/>
                    <a:pt x="7884" y="3883"/>
                  </a:cubicBezTo>
                  <a:cubicBezTo>
                    <a:pt x="7765" y="3954"/>
                    <a:pt x="7645" y="4002"/>
                    <a:pt x="7503" y="4026"/>
                  </a:cubicBezTo>
                  <a:cubicBezTo>
                    <a:pt x="7383" y="4026"/>
                    <a:pt x="7264" y="3978"/>
                    <a:pt x="7169" y="3883"/>
                  </a:cubicBezTo>
                  <a:lnTo>
                    <a:pt x="7884" y="3502"/>
                  </a:lnTo>
                  <a:close/>
                  <a:moveTo>
                    <a:pt x="8741" y="3141"/>
                  </a:moveTo>
                  <a:cubicBezTo>
                    <a:pt x="9033" y="3141"/>
                    <a:pt x="9312" y="3364"/>
                    <a:pt x="9312" y="3716"/>
                  </a:cubicBezTo>
                  <a:cubicBezTo>
                    <a:pt x="9312" y="4026"/>
                    <a:pt x="9050" y="4264"/>
                    <a:pt x="8741" y="4264"/>
                  </a:cubicBezTo>
                  <a:lnTo>
                    <a:pt x="8741" y="4288"/>
                  </a:lnTo>
                  <a:cubicBezTo>
                    <a:pt x="8217" y="4288"/>
                    <a:pt x="7979" y="3669"/>
                    <a:pt x="8336" y="3311"/>
                  </a:cubicBezTo>
                  <a:cubicBezTo>
                    <a:pt x="8453" y="3194"/>
                    <a:pt x="8599" y="3141"/>
                    <a:pt x="8741" y="3141"/>
                  </a:cubicBezTo>
                  <a:close/>
                  <a:moveTo>
                    <a:pt x="1739" y="2573"/>
                  </a:moveTo>
                  <a:cubicBezTo>
                    <a:pt x="1835" y="2692"/>
                    <a:pt x="1906" y="2787"/>
                    <a:pt x="1978" y="2930"/>
                  </a:cubicBezTo>
                  <a:cubicBezTo>
                    <a:pt x="1835" y="3288"/>
                    <a:pt x="1763" y="3692"/>
                    <a:pt x="1716" y="4073"/>
                  </a:cubicBezTo>
                  <a:cubicBezTo>
                    <a:pt x="1120" y="4526"/>
                    <a:pt x="739" y="5217"/>
                    <a:pt x="715" y="5955"/>
                  </a:cubicBezTo>
                  <a:cubicBezTo>
                    <a:pt x="144" y="4502"/>
                    <a:pt x="311" y="3240"/>
                    <a:pt x="1739" y="2573"/>
                  </a:cubicBezTo>
                  <a:close/>
                  <a:moveTo>
                    <a:pt x="2097" y="8598"/>
                  </a:moveTo>
                  <a:cubicBezTo>
                    <a:pt x="2287" y="8789"/>
                    <a:pt x="2454" y="8932"/>
                    <a:pt x="2644" y="9098"/>
                  </a:cubicBezTo>
                  <a:lnTo>
                    <a:pt x="2478" y="9741"/>
                  </a:lnTo>
                  <a:lnTo>
                    <a:pt x="2097" y="9741"/>
                  </a:lnTo>
                  <a:lnTo>
                    <a:pt x="2097" y="8598"/>
                  </a:lnTo>
                  <a:close/>
                  <a:moveTo>
                    <a:pt x="6411" y="0"/>
                  </a:moveTo>
                  <a:cubicBezTo>
                    <a:pt x="6358" y="0"/>
                    <a:pt x="6301" y="1"/>
                    <a:pt x="6240" y="1"/>
                  </a:cubicBezTo>
                  <a:cubicBezTo>
                    <a:pt x="4311" y="1"/>
                    <a:pt x="3454" y="811"/>
                    <a:pt x="3359" y="906"/>
                  </a:cubicBezTo>
                  <a:cubicBezTo>
                    <a:pt x="3121" y="1120"/>
                    <a:pt x="2906" y="1335"/>
                    <a:pt x="2692" y="1597"/>
                  </a:cubicBezTo>
                  <a:cubicBezTo>
                    <a:pt x="2597" y="1382"/>
                    <a:pt x="2454" y="1168"/>
                    <a:pt x="2287" y="954"/>
                  </a:cubicBezTo>
                  <a:cubicBezTo>
                    <a:pt x="2263" y="930"/>
                    <a:pt x="2216" y="906"/>
                    <a:pt x="2168" y="906"/>
                  </a:cubicBezTo>
                  <a:cubicBezTo>
                    <a:pt x="2097" y="906"/>
                    <a:pt x="2025" y="978"/>
                    <a:pt x="2025" y="1049"/>
                  </a:cubicBezTo>
                  <a:cubicBezTo>
                    <a:pt x="2025" y="1192"/>
                    <a:pt x="2168" y="1216"/>
                    <a:pt x="2502" y="1883"/>
                  </a:cubicBezTo>
                  <a:cubicBezTo>
                    <a:pt x="2359" y="2097"/>
                    <a:pt x="2240" y="2311"/>
                    <a:pt x="2120" y="2549"/>
                  </a:cubicBezTo>
                  <a:cubicBezTo>
                    <a:pt x="1763" y="1930"/>
                    <a:pt x="1120" y="1525"/>
                    <a:pt x="406" y="1478"/>
                  </a:cubicBezTo>
                  <a:cubicBezTo>
                    <a:pt x="358" y="1382"/>
                    <a:pt x="334" y="1287"/>
                    <a:pt x="334" y="1168"/>
                  </a:cubicBezTo>
                  <a:cubicBezTo>
                    <a:pt x="311" y="763"/>
                    <a:pt x="596" y="406"/>
                    <a:pt x="1001" y="335"/>
                  </a:cubicBezTo>
                  <a:lnTo>
                    <a:pt x="1025" y="335"/>
                  </a:lnTo>
                  <a:cubicBezTo>
                    <a:pt x="1501" y="525"/>
                    <a:pt x="1573" y="716"/>
                    <a:pt x="1692" y="716"/>
                  </a:cubicBezTo>
                  <a:cubicBezTo>
                    <a:pt x="1787" y="716"/>
                    <a:pt x="1859" y="644"/>
                    <a:pt x="1859" y="549"/>
                  </a:cubicBezTo>
                  <a:cubicBezTo>
                    <a:pt x="1859" y="364"/>
                    <a:pt x="1189" y="24"/>
                    <a:pt x="1038" y="24"/>
                  </a:cubicBezTo>
                  <a:cubicBezTo>
                    <a:pt x="1033" y="24"/>
                    <a:pt x="1029" y="24"/>
                    <a:pt x="1025" y="25"/>
                  </a:cubicBezTo>
                  <a:lnTo>
                    <a:pt x="954" y="25"/>
                  </a:lnTo>
                  <a:cubicBezTo>
                    <a:pt x="406" y="96"/>
                    <a:pt x="1" y="597"/>
                    <a:pt x="25" y="1168"/>
                  </a:cubicBezTo>
                  <a:cubicBezTo>
                    <a:pt x="25" y="1240"/>
                    <a:pt x="72" y="1787"/>
                    <a:pt x="334" y="1787"/>
                  </a:cubicBezTo>
                  <a:cubicBezTo>
                    <a:pt x="787" y="1811"/>
                    <a:pt x="1216" y="2002"/>
                    <a:pt x="1549" y="2335"/>
                  </a:cubicBezTo>
                  <a:cubicBezTo>
                    <a:pt x="668" y="2692"/>
                    <a:pt x="96" y="3573"/>
                    <a:pt x="120" y="4526"/>
                  </a:cubicBezTo>
                  <a:cubicBezTo>
                    <a:pt x="120" y="5669"/>
                    <a:pt x="930" y="7265"/>
                    <a:pt x="1144" y="7265"/>
                  </a:cubicBezTo>
                  <a:cubicBezTo>
                    <a:pt x="1239" y="7265"/>
                    <a:pt x="1311" y="7193"/>
                    <a:pt x="1311" y="7098"/>
                  </a:cubicBezTo>
                  <a:cubicBezTo>
                    <a:pt x="1311" y="7050"/>
                    <a:pt x="1287" y="7026"/>
                    <a:pt x="1216" y="6907"/>
                  </a:cubicBezTo>
                  <a:cubicBezTo>
                    <a:pt x="1120" y="6622"/>
                    <a:pt x="1049" y="6336"/>
                    <a:pt x="1049" y="6050"/>
                  </a:cubicBezTo>
                  <a:cubicBezTo>
                    <a:pt x="1049" y="5240"/>
                    <a:pt x="1501" y="4502"/>
                    <a:pt x="2240" y="4169"/>
                  </a:cubicBezTo>
                  <a:lnTo>
                    <a:pt x="2240" y="4169"/>
                  </a:lnTo>
                  <a:cubicBezTo>
                    <a:pt x="2025" y="4645"/>
                    <a:pt x="2049" y="5193"/>
                    <a:pt x="2287" y="5645"/>
                  </a:cubicBezTo>
                  <a:cubicBezTo>
                    <a:pt x="2311" y="5740"/>
                    <a:pt x="2335" y="5836"/>
                    <a:pt x="2335" y="5931"/>
                  </a:cubicBezTo>
                  <a:cubicBezTo>
                    <a:pt x="2335" y="6407"/>
                    <a:pt x="1954" y="6217"/>
                    <a:pt x="1954" y="6479"/>
                  </a:cubicBezTo>
                  <a:cubicBezTo>
                    <a:pt x="1954" y="6550"/>
                    <a:pt x="2025" y="6622"/>
                    <a:pt x="2120" y="6622"/>
                  </a:cubicBezTo>
                  <a:cubicBezTo>
                    <a:pt x="2454" y="6574"/>
                    <a:pt x="2692" y="6264"/>
                    <a:pt x="2644" y="5931"/>
                  </a:cubicBezTo>
                  <a:cubicBezTo>
                    <a:pt x="2644" y="5526"/>
                    <a:pt x="2525" y="5478"/>
                    <a:pt x="2430" y="5074"/>
                  </a:cubicBezTo>
                  <a:lnTo>
                    <a:pt x="2430" y="5074"/>
                  </a:lnTo>
                  <a:cubicBezTo>
                    <a:pt x="3192" y="5193"/>
                    <a:pt x="2930" y="5812"/>
                    <a:pt x="3240" y="5812"/>
                  </a:cubicBezTo>
                  <a:cubicBezTo>
                    <a:pt x="3240" y="5812"/>
                    <a:pt x="3383" y="5764"/>
                    <a:pt x="3383" y="5669"/>
                  </a:cubicBezTo>
                  <a:cubicBezTo>
                    <a:pt x="3311" y="5169"/>
                    <a:pt x="2906" y="4788"/>
                    <a:pt x="2406" y="4740"/>
                  </a:cubicBezTo>
                  <a:cubicBezTo>
                    <a:pt x="2382" y="4478"/>
                    <a:pt x="2525" y="4216"/>
                    <a:pt x="2740" y="4050"/>
                  </a:cubicBezTo>
                  <a:cubicBezTo>
                    <a:pt x="2820" y="4039"/>
                    <a:pt x="2901" y="4033"/>
                    <a:pt x="2981" y="4033"/>
                  </a:cubicBezTo>
                  <a:cubicBezTo>
                    <a:pt x="3422" y="4033"/>
                    <a:pt x="3850" y="4196"/>
                    <a:pt x="4192" y="4478"/>
                  </a:cubicBezTo>
                  <a:cubicBezTo>
                    <a:pt x="4573" y="4812"/>
                    <a:pt x="4883" y="5169"/>
                    <a:pt x="5145" y="5598"/>
                  </a:cubicBezTo>
                  <a:cubicBezTo>
                    <a:pt x="4883" y="5764"/>
                    <a:pt x="4716" y="6050"/>
                    <a:pt x="4716" y="6360"/>
                  </a:cubicBezTo>
                  <a:cubicBezTo>
                    <a:pt x="4716" y="6455"/>
                    <a:pt x="4740" y="6526"/>
                    <a:pt x="4740" y="6598"/>
                  </a:cubicBezTo>
                  <a:cubicBezTo>
                    <a:pt x="4669" y="6741"/>
                    <a:pt x="4526" y="6836"/>
                    <a:pt x="4359" y="6860"/>
                  </a:cubicBezTo>
                  <a:cubicBezTo>
                    <a:pt x="4145" y="6860"/>
                    <a:pt x="4073" y="6741"/>
                    <a:pt x="3978" y="6741"/>
                  </a:cubicBezTo>
                  <a:cubicBezTo>
                    <a:pt x="3883" y="6741"/>
                    <a:pt x="3811" y="6812"/>
                    <a:pt x="3811" y="6884"/>
                  </a:cubicBezTo>
                  <a:cubicBezTo>
                    <a:pt x="3811" y="7074"/>
                    <a:pt x="4192" y="7169"/>
                    <a:pt x="4359" y="7169"/>
                  </a:cubicBezTo>
                  <a:cubicBezTo>
                    <a:pt x="4502" y="7169"/>
                    <a:pt x="4645" y="7122"/>
                    <a:pt x="4764" y="7026"/>
                  </a:cubicBezTo>
                  <a:lnTo>
                    <a:pt x="4764" y="7026"/>
                  </a:lnTo>
                  <a:cubicBezTo>
                    <a:pt x="4764" y="7836"/>
                    <a:pt x="4478" y="7598"/>
                    <a:pt x="4478" y="7836"/>
                  </a:cubicBezTo>
                  <a:cubicBezTo>
                    <a:pt x="4478" y="7908"/>
                    <a:pt x="4526" y="7979"/>
                    <a:pt x="4621" y="7979"/>
                  </a:cubicBezTo>
                  <a:cubicBezTo>
                    <a:pt x="4740" y="7979"/>
                    <a:pt x="5073" y="7812"/>
                    <a:pt x="5073" y="7026"/>
                  </a:cubicBezTo>
                  <a:cubicBezTo>
                    <a:pt x="5073" y="6693"/>
                    <a:pt x="5026" y="6455"/>
                    <a:pt x="5026" y="6360"/>
                  </a:cubicBezTo>
                  <a:cubicBezTo>
                    <a:pt x="5002" y="6169"/>
                    <a:pt x="5121" y="5955"/>
                    <a:pt x="5288" y="5859"/>
                  </a:cubicBezTo>
                  <a:cubicBezTo>
                    <a:pt x="5621" y="6479"/>
                    <a:pt x="5621" y="6764"/>
                    <a:pt x="5788" y="7026"/>
                  </a:cubicBezTo>
                  <a:cubicBezTo>
                    <a:pt x="5478" y="7812"/>
                    <a:pt x="5788" y="8312"/>
                    <a:pt x="5978" y="8312"/>
                  </a:cubicBezTo>
                  <a:cubicBezTo>
                    <a:pt x="6074" y="8312"/>
                    <a:pt x="6145" y="8241"/>
                    <a:pt x="6145" y="8146"/>
                  </a:cubicBezTo>
                  <a:cubicBezTo>
                    <a:pt x="6145" y="8003"/>
                    <a:pt x="5955" y="8027"/>
                    <a:pt x="5955" y="7646"/>
                  </a:cubicBezTo>
                  <a:cubicBezTo>
                    <a:pt x="5955" y="7527"/>
                    <a:pt x="5978" y="7431"/>
                    <a:pt x="6002" y="7312"/>
                  </a:cubicBezTo>
                  <a:cubicBezTo>
                    <a:pt x="6145" y="7431"/>
                    <a:pt x="6312" y="7503"/>
                    <a:pt x="6502" y="7503"/>
                  </a:cubicBezTo>
                  <a:cubicBezTo>
                    <a:pt x="6598" y="7503"/>
                    <a:pt x="6669" y="7431"/>
                    <a:pt x="6645" y="7336"/>
                  </a:cubicBezTo>
                  <a:cubicBezTo>
                    <a:pt x="6645" y="7241"/>
                    <a:pt x="6598" y="7193"/>
                    <a:pt x="6502" y="7193"/>
                  </a:cubicBezTo>
                  <a:cubicBezTo>
                    <a:pt x="5740" y="7193"/>
                    <a:pt x="6074" y="5574"/>
                    <a:pt x="4359" y="4240"/>
                  </a:cubicBezTo>
                  <a:cubicBezTo>
                    <a:pt x="3963" y="3889"/>
                    <a:pt x="3449" y="3705"/>
                    <a:pt x="2931" y="3705"/>
                  </a:cubicBezTo>
                  <a:cubicBezTo>
                    <a:pt x="2640" y="3705"/>
                    <a:pt x="2347" y="3763"/>
                    <a:pt x="2073" y="3883"/>
                  </a:cubicBezTo>
                  <a:cubicBezTo>
                    <a:pt x="2216" y="2811"/>
                    <a:pt x="2740" y="1835"/>
                    <a:pt x="3573" y="1144"/>
                  </a:cubicBezTo>
                  <a:cubicBezTo>
                    <a:pt x="4478" y="358"/>
                    <a:pt x="5836" y="311"/>
                    <a:pt x="6240" y="311"/>
                  </a:cubicBezTo>
                  <a:cubicBezTo>
                    <a:pt x="6669" y="311"/>
                    <a:pt x="6621" y="311"/>
                    <a:pt x="6621" y="358"/>
                  </a:cubicBezTo>
                  <a:cubicBezTo>
                    <a:pt x="6740" y="501"/>
                    <a:pt x="6788" y="644"/>
                    <a:pt x="6788" y="811"/>
                  </a:cubicBezTo>
                  <a:cubicBezTo>
                    <a:pt x="6788" y="978"/>
                    <a:pt x="6740" y="1144"/>
                    <a:pt x="6645" y="1263"/>
                  </a:cubicBezTo>
                  <a:cubicBezTo>
                    <a:pt x="6621" y="1287"/>
                    <a:pt x="6598" y="1335"/>
                    <a:pt x="6574" y="1335"/>
                  </a:cubicBezTo>
                  <a:cubicBezTo>
                    <a:pt x="6336" y="1263"/>
                    <a:pt x="6074" y="1216"/>
                    <a:pt x="5812" y="1216"/>
                  </a:cubicBezTo>
                  <a:cubicBezTo>
                    <a:pt x="4573" y="1216"/>
                    <a:pt x="4002" y="1930"/>
                    <a:pt x="3740" y="3121"/>
                  </a:cubicBezTo>
                  <a:cubicBezTo>
                    <a:pt x="3716" y="3192"/>
                    <a:pt x="3692" y="3288"/>
                    <a:pt x="3692" y="3383"/>
                  </a:cubicBezTo>
                  <a:cubicBezTo>
                    <a:pt x="3692" y="3454"/>
                    <a:pt x="3764" y="3526"/>
                    <a:pt x="3859" y="3526"/>
                  </a:cubicBezTo>
                  <a:cubicBezTo>
                    <a:pt x="3930" y="3526"/>
                    <a:pt x="4002" y="3454"/>
                    <a:pt x="4002" y="3383"/>
                  </a:cubicBezTo>
                  <a:cubicBezTo>
                    <a:pt x="4002" y="3311"/>
                    <a:pt x="4026" y="3240"/>
                    <a:pt x="4026" y="3192"/>
                  </a:cubicBezTo>
                  <a:cubicBezTo>
                    <a:pt x="4121" y="2740"/>
                    <a:pt x="4311" y="2311"/>
                    <a:pt x="4597" y="1954"/>
                  </a:cubicBezTo>
                  <a:cubicBezTo>
                    <a:pt x="4666" y="1951"/>
                    <a:pt x="4734" y="1950"/>
                    <a:pt x="4803" y="1950"/>
                  </a:cubicBezTo>
                  <a:cubicBezTo>
                    <a:pt x="5925" y="1950"/>
                    <a:pt x="7030" y="2326"/>
                    <a:pt x="7479" y="3359"/>
                  </a:cubicBezTo>
                  <a:lnTo>
                    <a:pt x="5836" y="4216"/>
                  </a:lnTo>
                  <a:cubicBezTo>
                    <a:pt x="5836" y="4216"/>
                    <a:pt x="5383" y="3716"/>
                    <a:pt x="5240" y="3716"/>
                  </a:cubicBezTo>
                  <a:cubicBezTo>
                    <a:pt x="5145" y="3716"/>
                    <a:pt x="5073" y="3788"/>
                    <a:pt x="5073" y="3859"/>
                  </a:cubicBezTo>
                  <a:cubicBezTo>
                    <a:pt x="5073" y="3907"/>
                    <a:pt x="5097" y="3954"/>
                    <a:pt x="5145" y="4002"/>
                  </a:cubicBezTo>
                  <a:cubicBezTo>
                    <a:pt x="5574" y="4264"/>
                    <a:pt x="5836" y="4716"/>
                    <a:pt x="5931" y="5217"/>
                  </a:cubicBezTo>
                  <a:cubicBezTo>
                    <a:pt x="5931" y="5288"/>
                    <a:pt x="6002" y="5359"/>
                    <a:pt x="6074" y="5359"/>
                  </a:cubicBezTo>
                  <a:cubicBezTo>
                    <a:pt x="6169" y="5359"/>
                    <a:pt x="6240" y="5288"/>
                    <a:pt x="6240" y="5193"/>
                  </a:cubicBezTo>
                  <a:cubicBezTo>
                    <a:pt x="6217" y="4955"/>
                    <a:pt x="6145" y="4693"/>
                    <a:pt x="6002" y="4478"/>
                  </a:cubicBezTo>
                  <a:lnTo>
                    <a:pt x="6907" y="4026"/>
                  </a:lnTo>
                  <a:cubicBezTo>
                    <a:pt x="7070" y="4209"/>
                    <a:pt x="7301" y="4322"/>
                    <a:pt x="7543" y="4322"/>
                  </a:cubicBezTo>
                  <a:cubicBezTo>
                    <a:pt x="7585" y="4322"/>
                    <a:pt x="7627" y="4319"/>
                    <a:pt x="7669" y="4312"/>
                  </a:cubicBezTo>
                  <a:lnTo>
                    <a:pt x="7669" y="4312"/>
                  </a:lnTo>
                  <a:cubicBezTo>
                    <a:pt x="7693" y="4645"/>
                    <a:pt x="7669" y="4431"/>
                    <a:pt x="7526" y="8598"/>
                  </a:cubicBezTo>
                  <a:cubicBezTo>
                    <a:pt x="7503" y="9432"/>
                    <a:pt x="7050" y="10384"/>
                    <a:pt x="6193" y="10384"/>
                  </a:cubicBezTo>
                  <a:cubicBezTo>
                    <a:pt x="6002" y="10384"/>
                    <a:pt x="5812" y="10360"/>
                    <a:pt x="5621" y="10313"/>
                  </a:cubicBezTo>
                  <a:cubicBezTo>
                    <a:pt x="5407" y="10265"/>
                    <a:pt x="4835" y="10027"/>
                    <a:pt x="4550" y="9051"/>
                  </a:cubicBezTo>
                  <a:cubicBezTo>
                    <a:pt x="4526" y="9003"/>
                    <a:pt x="4454" y="8955"/>
                    <a:pt x="4383" y="8955"/>
                  </a:cubicBezTo>
                  <a:cubicBezTo>
                    <a:pt x="4311" y="8955"/>
                    <a:pt x="4240" y="9027"/>
                    <a:pt x="4240" y="9098"/>
                  </a:cubicBezTo>
                  <a:cubicBezTo>
                    <a:pt x="4311" y="9432"/>
                    <a:pt x="4454" y="9741"/>
                    <a:pt x="4669" y="10027"/>
                  </a:cubicBezTo>
                  <a:cubicBezTo>
                    <a:pt x="2716" y="9170"/>
                    <a:pt x="1739" y="7527"/>
                    <a:pt x="1549" y="7527"/>
                  </a:cubicBezTo>
                  <a:cubicBezTo>
                    <a:pt x="1454" y="7527"/>
                    <a:pt x="1382" y="7598"/>
                    <a:pt x="1382" y="7669"/>
                  </a:cubicBezTo>
                  <a:cubicBezTo>
                    <a:pt x="1382" y="7717"/>
                    <a:pt x="1382" y="7765"/>
                    <a:pt x="1835" y="8265"/>
                  </a:cubicBezTo>
                  <a:lnTo>
                    <a:pt x="1835" y="9884"/>
                  </a:lnTo>
                  <a:cubicBezTo>
                    <a:pt x="1835" y="9956"/>
                    <a:pt x="1978" y="10027"/>
                    <a:pt x="1978" y="10027"/>
                  </a:cubicBezTo>
                  <a:lnTo>
                    <a:pt x="2644" y="10027"/>
                  </a:lnTo>
                  <a:cubicBezTo>
                    <a:pt x="2716" y="10027"/>
                    <a:pt x="2787" y="9979"/>
                    <a:pt x="2787" y="9908"/>
                  </a:cubicBezTo>
                  <a:lnTo>
                    <a:pt x="2954" y="9313"/>
                  </a:lnTo>
                  <a:cubicBezTo>
                    <a:pt x="4192" y="10313"/>
                    <a:pt x="5407" y="10694"/>
                    <a:pt x="6193" y="10694"/>
                  </a:cubicBezTo>
                  <a:cubicBezTo>
                    <a:pt x="7241" y="10694"/>
                    <a:pt x="7836" y="9622"/>
                    <a:pt x="7860" y="8598"/>
                  </a:cubicBezTo>
                  <a:cubicBezTo>
                    <a:pt x="8003" y="4383"/>
                    <a:pt x="8026" y="4574"/>
                    <a:pt x="8003" y="4169"/>
                  </a:cubicBezTo>
                  <a:lnTo>
                    <a:pt x="8026" y="4169"/>
                  </a:lnTo>
                  <a:cubicBezTo>
                    <a:pt x="8146" y="4359"/>
                    <a:pt x="8336" y="4478"/>
                    <a:pt x="8550" y="4550"/>
                  </a:cubicBezTo>
                  <a:lnTo>
                    <a:pt x="9170" y="5645"/>
                  </a:lnTo>
                  <a:cubicBezTo>
                    <a:pt x="9197" y="5710"/>
                    <a:pt x="9250" y="5739"/>
                    <a:pt x="9303" y="5739"/>
                  </a:cubicBezTo>
                  <a:cubicBezTo>
                    <a:pt x="9386" y="5739"/>
                    <a:pt x="9470" y="5667"/>
                    <a:pt x="9455" y="5550"/>
                  </a:cubicBezTo>
                  <a:cubicBezTo>
                    <a:pt x="9455" y="5526"/>
                    <a:pt x="9455" y="5502"/>
                    <a:pt x="9455" y="5478"/>
                  </a:cubicBezTo>
                  <a:lnTo>
                    <a:pt x="8931" y="4550"/>
                  </a:lnTo>
                  <a:cubicBezTo>
                    <a:pt x="9146" y="4526"/>
                    <a:pt x="9360" y="4407"/>
                    <a:pt x="9479" y="4216"/>
                  </a:cubicBezTo>
                  <a:lnTo>
                    <a:pt x="10408" y="5955"/>
                  </a:lnTo>
                  <a:lnTo>
                    <a:pt x="10408" y="7217"/>
                  </a:lnTo>
                  <a:lnTo>
                    <a:pt x="9765" y="6074"/>
                  </a:lnTo>
                  <a:cubicBezTo>
                    <a:pt x="9737" y="6009"/>
                    <a:pt x="9681" y="5980"/>
                    <a:pt x="9624" y="5980"/>
                  </a:cubicBezTo>
                  <a:cubicBezTo>
                    <a:pt x="9533" y="5980"/>
                    <a:pt x="9441" y="6052"/>
                    <a:pt x="9455" y="6169"/>
                  </a:cubicBezTo>
                  <a:cubicBezTo>
                    <a:pt x="9455" y="6193"/>
                    <a:pt x="9455" y="6217"/>
                    <a:pt x="9479" y="6241"/>
                  </a:cubicBezTo>
                  <a:lnTo>
                    <a:pt x="10408" y="7908"/>
                  </a:lnTo>
                  <a:cubicBezTo>
                    <a:pt x="10437" y="7966"/>
                    <a:pt x="10493" y="7992"/>
                    <a:pt x="10550" y="7992"/>
                  </a:cubicBezTo>
                  <a:cubicBezTo>
                    <a:pt x="10633" y="7992"/>
                    <a:pt x="10717" y="7935"/>
                    <a:pt x="10717" y="7836"/>
                  </a:cubicBezTo>
                  <a:lnTo>
                    <a:pt x="10717" y="5931"/>
                  </a:lnTo>
                  <a:cubicBezTo>
                    <a:pt x="10717" y="5836"/>
                    <a:pt x="10741" y="5931"/>
                    <a:pt x="9622" y="3883"/>
                  </a:cubicBezTo>
                  <a:cubicBezTo>
                    <a:pt x="9736" y="3293"/>
                    <a:pt x="9272" y="2809"/>
                    <a:pt x="8753" y="2809"/>
                  </a:cubicBezTo>
                  <a:cubicBezTo>
                    <a:pt x="8623" y="2809"/>
                    <a:pt x="8489" y="2840"/>
                    <a:pt x="8360" y="2907"/>
                  </a:cubicBezTo>
                  <a:lnTo>
                    <a:pt x="7765" y="3216"/>
                  </a:lnTo>
                  <a:cubicBezTo>
                    <a:pt x="7312" y="2144"/>
                    <a:pt x="6264" y="1716"/>
                    <a:pt x="5121" y="1644"/>
                  </a:cubicBezTo>
                  <a:cubicBezTo>
                    <a:pt x="5335" y="1573"/>
                    <a:pt x="5574" y="1525"/>
                    <a:pt x="5836" y="1525"/>
                  </a:cubicBezTo>
                  <a:cubicBezTo>
                    <a:pt x="6074" y="1549"/>
                    <a:pt x="6336" y="1573"/>
                    <a:pt x="6574" y="1644"/>
                  </a:cubicBezTo>
                  <a:cubicBezTo>
                    <a:pt x="6693" y="1621"/>
                    <a:pt x="6812" y="1573"/>
                    <a:pt x="6883" y="1454"/>
                  </a:cubicBezTo>
                  <a:cubicBezTo>
                    <a:pt x="7145" y="1120"/>
                    <a:pt x="7169" y="668"/>
                    <a:pt x="6955" y="287"/>
                  </a:cubicBezTo>
                  <a:lnTo>
                    <a:pt x="6907" y="192"/>
                  </a:lnTo>
                  <a:cubicBezTo>
                    <a:pt x="6810" y="16"/>
                    <a:pt x="6649" y="0"/>
                    <a:pt x="6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4"/>
            <p:cNvSpPr/>
            <p:nvPr/>
          </p:nvSpPr>
          <p:spPr>
            <a:xfrm>
              <a:off x="5080339" y="3975893"/>
              <a:ext cx="12020" cy="10442"/>
            </a:xfrm>
            <a:custGeom>
              <a:avLst/>
              <a:gdLst/>
              <a:ahLst/>
              <a:cxnLst/>
              <a:rect l="l" t="t" r="r" b="b"/>
              <a:pathLst>
                <a:path w="358" h="311" extrusionOk="0">
                  <a:moveTo>
                    <a:pt x="191" y="1"/>
                  </a:moveTo>
                  <a:cubicBezTo>
                    <a:pt x="0" y="1"/>
                    <a:pt x="0" y="310"/>
                    <a:pt x="191" y="310"/>
                  </a:cubicBezTo>
                  <a:cubicBezTo>
                    <a:pt x="286" y="310"/>
                    <a:pt x="358" y="239"/>
                    <a:pt x="358" y="143"/>
                  </a:cubicBezTo>
                  <a:cubicBezTo>
                    <a:pt x="358" y="72"/>
                    <a:pt x="286"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4"/>
            <p:cNvSpPr/>
            <p:nvPr/>
          </p:nvSpPr>
          <p:spPr>
            <a:xfrm>
              <a:off x="4969978" y="3942318"/>
              <a:ext cx="13262" cy="28237"/>
            </a:xfrm>
            <a:custGeom>
              <a:avLst/>
              <a:gdLst/>
              <a:ahLst/>
              <a:cxnLst/>
              <a:rect l="l" t="t" r="r" b="b"/>
              <a:pathLst>
                <a:path w="395" h="841" extrusionOk="0">
                  <a:moveTo>
                    <a:pt x="168" y="0"/>
                  </a:moveTo>
                  <a:cubicBezTo>
                    <a:pt x="72" y="0"/>
                    <a:pt x="1" y="72"/>
                    <a:pt x="1" y="167"/>
                  </a:cubicBezTo>
                  <a:cubicBezTo>
                    <a:pt x="49" y="334"/>
                    <a:pt x="49" y="500"/>
                    <a:pt x="72" y="667"/>
                  </a:cubicBezTo>
                  <a:lnTo>
                    <a:pt x="72" y="691"/>
                  </a:lnTo>
                  <a:cubicBezTo>
                    <a:pt x="72" y="792"/>
                    <a:pt x="147" y="840"/>
                    <a:pt x="223" y="840"/>
                  </a:cubicBezTo>
                  <a:cubicBezTo>
                    <a:pt x="308" y="840"/>
                    <a:pt x="395" y="780"/>
                    <a:pt x="382" y="667"/>
                  </a:cubicBezTo>
                  <a:cubicBezTo>
                    <a:pt x="382" y="477"/>
                    <a:pt x="358" y="286"/>
                    <a:pt x="311" y="119"/>
                  </a:cubicBezTo>
                  <a:cubicBezTo>
                    <a:pt x="287" y="48"/>
                    <a:pt x="215" y="0"/>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4"/>
            <p:cNvSpPr/>
            <p:nvPr/>
          </p:nvSpPr>
          <p:spPr>
            <a:xfrm>
              <a:off x="5008388" y="4016686"/>
              <a:ext cx="28807" cy="18231"/>
            </a:xfrm>
            <a:custGeom>
              <a:avLst/>
              <a:gdLst/>
              <a:ahLst/>
              <a:cxnLst/>
              <a:rect l="l" t="t" r="r" b="b"/>
              <a:pathLst>
                <a:path w="858" h="543" extrusionOk="0">
                  <a:moveTo>
                    <a:pt x="262" y="0"/>
                  </a:moveTo>
                  <a:cubicBezTo>
                    <a:pt x="0" y="0"/>
                    <a:pt x="48" y="310"/>
                    <a:pt x="238" y="310"/>
                  </a:cubicBezTo>
                  <a:lnTo>
                    <a:pt x="262" y="310"/>
                  </a:lnTo>
                  <a:cubicBezTo>
                    <a:pt x="405" y="310"/>
                    <a:pt x="500" y="381"/>
                    <a:pt x="595" y="476"/>
                  </a:cubicBezTo>
                  <a:lnTo>
                    <a:pt x="572" y="476"/>
                  </a:lnTo>
                  <a:cubicBezTo>
                    <a:pt x="608" y="521"/>
                    <a:pt x="657" y="542"/>
                    <a:pt x="705" y="542"/>
                  </a:cubicBezTo>
                  <a:cubicBezTo>
                    <a:pt x="784" y="542"/>
                    <a:pt x="857" y="485"/>
                    <a:pt x="857" y="381"/>
                  </a:cubicBezTo>
                  <a:cubicBezTo>
                    <a:pt x="762" y="143"/>
                    <a:pt x="524" y="0"/>
                    <a:pt x="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4"/>
            <p:cNvSpPr/>
            <p:nvPr/>
          </p:nvSpPr>
          <p:spPr>
            <a:xfrm>
              <a:off x="5017185" y="4047038"/>
              <a:ext cx="10408" cy="10442"/>
            </a:xfrm>
            <a:custGeom>
              <a:avLst/>
              <a:gdLst/>
              <a:ahLst/>
              <a:cxnLst/>
              <a:rect l="l" t="t" r="r" b="b"/>
              <a:pathLst>
                <a:path w="310" h="311" extrusionOk="0">
                  <a:moveTo>
                    <a:pt x="143" y="1"/>
                  </a:moveTo>
                  <a:cubicBezTo>
                    <a:pt x="71" y="1"/>
                    <a:pt x="0" y="49"/>
                    <a:pt x="0" y="144"/>
                  </a:cubicBezTo>
                  <a:cubicBezTo>
                    <a:pt x="0" y="239"/>
                    <a:pt x="71" y="311"/>
                    <a:pt x="143" y="311"/>
                  </a:cubicBezTo>
                  <a:cubicBezTo>
                    <a:pt x="238" y="311"/>
                    <a:pt x="310" y="239"/>
                    <a:pt x="310" y="144"/>
                  </a:cubicBezTo>
                  <a:cubicBezTo>
                    <a:pt x="310" y="49"/>
                    <a:pt x="238" y="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4"/>
            <p:cNvSpPr/>
            <p:nvPr/>
          </p:nvSpPr>
          <p:spPr>
            <a:xfrm>
              <a:off x="4996368" y="3955916"/>
              <a:ext cx="20850" cy="20817"/>
            </a:xfrm>
            <a:custGeom>
              <a:avLst/>
              <a:gdLst/>
              <a:ahLst/>
              <a:cxnLst/>
              <a:rect l="l" t="t" r="r" b="b"/>
              <a:pathLst>
                <a:path w="621" h="620" extrusionOk="0">
                  <a:moveTo>
                    <a:pt x="453" y="0"/>
                  </a:moveTo>
                  <a:cubicBezTo>
                    <a:pt x="406" y="0"/>
                    <a:pt x="358" y="24"/>
                    <a:pt x="334" y="48"/>
                  </a:cubicBezTo>
                  <a:lnTo>
                    <a:pt x="96" y="357"/>
                  </a:lnTo>
                  <a:cubicBezTo>
                    <a:pt x="1" y="476"/>
                    <a:pt x="72" y="619"/>
                    <a:pt x="215" y="619"/>
                  </a:cubicBezTo>
                  <a:cubicBezTo>
                    <a:pt x="263" y="619"/>
                    <a:pt x="310" y="596"/>
                    <a:pt x="334" y="572"/>
                  </a:cubicBezTo>
                  <a:cubicBezTo>
                    <a:pt x="549" y="262"/>
                    <a:pt x="620" y="238"/>
                    <a:pt x="620" y="143"/>
                  </a:cubicBezTo>
                  <a:cubicBezTo>
                    <a:pt x="620" y="72"/>
                    <a:pt x="549" y="0"/>
                    <a:pt x="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4"/>
            <p:cNvSpPr/>
            <p:nvPr/>
          </p:nvSpPr>
          <p:spPr>
            <a:xfrm>
              <a:off x="4942816" y="3955916"/>
              <a:ext cx="12020" cy="10408"/>
            </a:xfrm>
            <a:custGeom>
              <a:avLst/>
              <a:gdLst/>
              <a:ahLst/>
              <a:cxnLst/>
              <a:rect l="l" t="t" r="r" b="b"/>
              <a:pathLst>
                <a:path w="358" h="310" extrusionOk="0">
                  <a:moveTo>
                    <a:pt x="167" y="0"/>
                  </a:moveTo>
                  <a:cubicBezTo>
                    <a:pt x="72" y="0"/>
                    <a:pt x="24" y="72"/>
                    <a:pt x="24" y="143"/>
                  </a:cubicBezTo>
                  <a:cubicBezTo>
                    <a:pt x="0" y="238"/>
                    <a:pt x="72" y="310"/>
                    <a:pt x="167" y="310"/>
                  </a:cubicBezTo>
                  <a:cubicBezTo>
                    <a:pt x="358" y="286"/>
                    <a:pt x="358" y="24"/>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64"/>
          <p:cNvGrpSpPr/>
          <p:nvPr/>
        </p:nvGrpSpPr>
        <p:grpSpPr>
          <a:xfrm>
            <a:off x="5565666" y="3856769"/>
            <a:ext cx="352638" cy="359017"/>
            <a:chOff x="5565666" y="3856769"/>
            <a:chExt cx="352638" cy="359017"/>
          </a:xfrm>
        </p:grpSpPr>
        <p:sp>
          <p:nvSpPr>
            <p:cNvPr id="1659" name="Google Shape;1659;p64"/>
            <p:cNvSpPr/>
            <p:nvPr/>
          </p:nvSpPr>
          <p:spPr>
            <a:xfrm>
              <a:off x="5565666" y="3894440"/>
              <a:ext cx="163141" cy="321346"/>
            </a:xfrm>
            <a:custGeom>
              <a:avLst/>
              <a:gdLst/>
              <a:ahLst/>
              <a:cxnLst/>
              <a:rect l="l" t="t" r="r" b="b"/>
              <a:pathLst>
                <a:path w="4859" h="9571" extrusionOk="0">
                  <a:moveTo>
                    <a:pt x="1778" y="798"/>
                  </a:moveTo>
                  <a:cubicBezTo>
                    <a:pt x="1937" y="798"/>
                    <a:pt x="2101" y="907"/>
                    <a:pt x="2144" y="1093"/>
                  </a:cubicBezTo>
                  <a:lnTo>
                    <a:pt x="2525" y="3165"/>
                  </a:lnTo>
                  <a:cubicBezTo>
                    <a:pt x="2358" y="3022"/>
                    <a:pt x="2120" y="2927"/>
                    <a:pt x="1882" y="2927"/>
                  </a:cubicBezTo>
                  <a:cubicBezTo>
                    <a:pt x="1538" y="1176"/>
                    <a:pt x="1492" y="944"/>
                    <a:pt x="1494" y="944"/>
                  </a:cubicBezTo>
                  <a:lnTo>
                    <a:pt x="1494" y="944"/>
                  </a:lnTo>
                  <a:cubicBezTo>
                    <a:pt x="1495" y="944"/>
                    <a:pt x="1502" y="974"/>
                    <a:pt x="1503" y="974"/>
                  </a:cubicBezTo>
                  <a:cubicBezTo>
                    <a:pt x="1504" y="974"/>
                    <a:pt x="1504" y="968"/>
                    <a:pt x="1501" y="950"/>
                  </a:cubicBezTo>
                  <a:cubicBezTo>
                    <a:pt x="1568" y="846"/>
                    <a:pt x="1672" y="798"/>
                    <a:pt x="1778" y="798"/>
                  </a:cubicBezTo>
                  <a:close/>
                  <a:moveTo>
                    <a:pt x="4502" y="8594"/>
                  </a:moveTo>
                  <a:lnTo>
                    <a:pt x="4502" y="9261"/>
                  </a:lnTo>
                  <a:lnTo>
                    <a:pt x="1525" y="9261"/>
                  </a:lnTo>
                  <a:lnTo>
                    <a:pt x="1525" y="8594"/>
                  </a:lnTo>
                  <a:close/>
                  <a:moveTo>
                    <a:pt x="788" y="0"/>
                  </a:moveTo>
                  <a:cubicBezTo>
                    <a:pt x="733" y="0"/>
                    <a:pt x="677" y="7"/>
                    <a:pt x="620" y="21"/>
                  </a:cubicBezTo>
                  <a:cubicBezTo>
                    <a:pt x="263" y="69"/>
                    <a:pt x="1" y="426"/>
                    <a:pt x="48" y="783"/>
                  </a:cubicBezTo>
                  <a:lnTo>
                    <a:pt x="287" y="2427"/>
                  </a:lnTo>
                  <a:cubicBezTo>
                    <a:pt x="316" y="2486"/>
                    <a:pt x="371" y="2513"/>
                    <a:pt x="427" y="2513"/>
                  </a:cubicBezTo>
                  <a:cubicBezTo>
                    <a:pt x="504" y="2513"/>
                    <a:pt x="582" y="2462"/>
                    <a:pt x="596" y="2379"/>
                  </a:cubicBezTo>
                  <a:lnTo>
                    <a:pt x="358" y="736"/>
                  </a:lnTo>
                  <a:cubicBezTo>
                    <a:pt x="334" y="545"/>
                    <a:pt x="477" y="355"/>
                    <a:pt x="668" y="331"/>
                  </a:cubicBezTo>
                  <a:cubicBezTo>
                    <a:pt x="700" y="324"/>
                    <a:pt x="731" y="320"/>
                    <a:pt x="761" y="320"/>
                  </a:cubicBezTo>
                  <a:cubicBezTo>
                    <a:pt x="934" y="320"/>
                    <a:pt x="1075" y="430"/>
                    <a:pt x="1096" y="591"/>
                  </a:cubicBezTo>
                  <a:lnTo>
                    <a:pt x="1096" y="591"/>
                  </a:lnTo>
                  <a:cubicBezTo>
                    <a:pt x="1096" y="590"/>
                    <a:pt x="1095" y="589"/>
                    <a:pt x="1095" y="589"/>
                  </a:cubicBezTo>
                  <a:lnTo>
                    <a:pt x="1095" y="589"/>
                  </a:lnTo>
                  <a:cubicBezTo>
                    <a:pt x="1095" y="589"/>
                    <a:pt x="1096" y="594"/>
                    <a:pt x="1096" y="594"/>
                  </a:cubicBezTo>
                  <a:cubicBezTo>
                    <a:pt x="1096" y="594"/>
                    <a:pt x="1096" y="594"/>
                    <a:pt x="1096" y="593"/>
                  </a:cubicBezTo>
                  <a:cubicBezTo>
                    <a:pt x="1096" y="592"/>
                    <a:pt x="1096" y="592"/>
                    <a:pt x="1096" y="591"/>
                  </a:cubicBezTo>
                  <a:lnTo>
                    <a:pt x="1096" y="591"/>
                  </a:lnTo>
                  <a:cubicBezTo>
                    <a:pt x="1103" y="614"/>
                    <a:pt x="1166" y="882"/>
                    <a:pt x="1573" y="3046"/>
                  </a:cubicBezTo>
                  <a:cubicBezTo>
                    <a:pt x="1430" y="3141"/>
                    <a:pt x="1382" y="3355"/>
                    <a:pt x="1453" y="3522"/>
                  </a:cubicBezTo>
                  <a:cubicBezTo>
                    <a:pt x="2358" y="5427"/>
                    <a:pt x="2073" y="4927"/>
                    <a:pt x="2716" y="5951"/>
                  </a:cubicBezTo>
                  <a:cubicBezTo>
                    <a:pt x="2746" y="5997"/>
                    <a:pt x="2807" y="6023"/>
                    <a:pt x="2865" y="6023"/>
                  </a:cubicBezTo>
                  <a:cubicBezTo>
                    <a:pt x="2897" y="6023"/>
                    <a:pt x="2928" y="6016"/>
                    <a:pt x="2954" y="5999"/>
                  </a:cubicBezTo>
                  <a:cubicBezTo>
                    <a:pt x="3025" y="5951"/>
                    <a:pt x="3025" y="5856"/>
                    <a:pt x="3001" y="5784"/>
                  </a:cubicBezTo>
                  <a:cubicBezTo>
                    <a:pt x="2335" y="4736"/>
                    <a:pt x="2668" y="5427"/>
                    <a:pt x="1739" y="3403"/>
                  </a:cubicBezTo>
                  <a:cubicBezTo>
                    <a:pt x="1715" y="3355"/>
                    <a:pt x="1739" y="3308"/>
                    <a:pt x="1787" y="3284"/>
                  </a:cubicBezTo>
                  <a:cubicBezTo>
                    <a:pt x="1830" y="3272"/>
                    <a:pt x="1875" y="3266"/>
                    <a:pt x="1920" y="3266"/>
                  </a:cubicBezTo>
                  <a:cubicBezTo>
                    <a:pt x="2049" y="3266"/>
                    <a:pt x="2181" y="3315"/>
                    <a:pt x="2287" y="3403"/>
                  </a:cubicBezTo>
                  <a:cubicBezTo>
                    <a:pt x="2525" y="3617"/>
                    <a:pt x="2716" y="3879"/>
                    <a:pt x="2835" y="4165"/>
                  </a:cubicBezTo>
                  <a:cubicBezTo>
                    <a:pt x="3240" y="4832"/>
                    <a:pt x="3216" y="4832"/>
                    <a:pt x="3287" y="4856"/>
                  </a:cubicBezTo>
                  <a:cubicBezTo>
                    <a:pt x="3621" y="5070"/>
                    <a:pt x="3930" y="5356"/>
                    <a:pt x="4144" y="5713"/>
                  </a:cubicBezTo>
                  <a:cubicBezTo>
                    <a:pt x="4359" y="6165"/>
                    <a:pt x="4406" y="6689"/>
                    <a:pt x="4264" y="7189"/>
                  </a:cubicBezTo>
                  <a:lnTo>
                    <a:pt x="4144" y="8309"/>
                  </a:lnTo>
                  <a:lnTo>
                    <a:pt x="1930" y="8309"/>
                  </a:lnTo>
                  <a:cubicBezTo>
                    <a:pt x="2168" y="7285"/>
                    <a:pt x="2001" y="6237"/>
                    <a:pt x="1477" y="5356"/>
                  </a:cubicBezTo>
                  <a:cubicBezTo>
                    <a:pt x="1025" y="4665"/>
                    <a:pt x="763" y="3879"/>
                    <a:pt x="691" y="3069"/>
                  </a:cubicBezTo>
                  <a:cubicBezTo>
                    <a:pt x="691" y="3008"/>
                    <a:pt x="620" y="2946"/>
                    <a:pt x="554" y="2946"/>
                  </a:cubicBezTo>
                  <a:cubicBezTo>
                    <a:pt x="544" y="2946"/>
                    <a:pt x="534" y="2947"/>
                    <a:pt x="525" y="2950"/>
                  </a:cubicBezTo>
                  <a:cubicBezTo>
                    <a:pt x="429" y="2950"/>
                    <a:pt x="382" y="3046"/>
                    <a:pt x="382" y="3117"/>
                  </a:cubicBezTo>
                  <a:cubicBezTo>
                    <a:pt x="453" y="3974"/>
                    <a:pt x="739" y="4808"/>
                    <a:pt x="1215" y="5499"/>
                  </a:cubicBezTo>
                  <a:cubicBezTo>
                    <a:pt x="1692" y="6356"/>
                    <a:pt x="1834" y="7356"/>
                    <a:pt x="1620" y="8309"/>
                  </a:cubicBezTo>
                  <a:lnTo>
                    <a:pt x="1382" y="8309"/>
                  </a:lnTo>
                  <a:cubicBezTo>
                    <a:pt x="1287" y="8309"/>
                    <a:pt x="1215" y="8452"/>
                    <a:pt x="1215" y="8452"/>
                  </a:cubicBezTo>
                  <a:lnTo>
                    <a:pt x="1215" y="9428"/>
                  </a:lnTo>
                  <a:cubicBezTo>
                    <a:pt x="1215" y="9499"/>
                    <a:pt x="1287" y="9571"/>
                    <a:pt x="1382" y="9571"/>
                  </a:cubicBezTo>
                  <a:lnTo>
                    <a:pt x="4668" y="9571"/>
                  </a:lnTo>
                  <a:cubicBezTo>
                    <a:pt x="4764" y="9571"/>
                    <a:pt x="4835" y="9499"/>
                    <a:pt x="4835" y="9428"/>
                  </a:cubicBezTo>
                  <a:lnTo>
                    <a:pt x="4835" y="8428"/>
                  </a:lnTo>
                  <a:cubicBezTo>
                    <a:pt x="4835" y="8356"/>
                    <a:pt x="4764" y="8285"/>
                    <a:pt x="4668" y="8285"/>
                  </a:cubicBezTo>
                  <a:lnTo>
                    <a:pt x="4668" y="8261"/>
                  </a:lnTo>
                  <a:lnTo>
                    <a:pt x="4454" y="8261"/>
                  </a:lnTo>
                  <a:lnTo>
                    <a:pt x="4573" y="7213"/>
                  </a:lnTo>
                  <a:cubicBezTo>
                    <a:pt x="4859" y="6189"/>
                    <a:pt x="4406" y="5094"/>
                    <a:pt x="3478" y="4594"/>
                  </a:cubicBezTo>
                  <a:cubicBezTo>
                    <a:pt x="3120" y="3998"/>
                    <a:pt x="3263" y="4260"/>
                    <a:pt x="2954" y="3712"/>
                  </a:cubicBezTo>
                  <a:lnTo>
                    <a:pt x="2454" y="1021"/>
                  </a:lnTo>
                  <a:cubicBezTo>
                    <a:pt x="2386" y="698"/>
                    <a:pt x="2098" y="484"/>
                    <a:pt x="1792" y="484"/>
                  </a:cubicBezTo>
                  <a:cubicBezTo>
                    <a:pt x="1670" y="484"/>
                    <a:pt x="1545" y="518"/>
                    <a:pt x="1430" y="593"/>
                  </a:cubicBezTo>
                  <a:cubicBezTo>
                    <a:pt x="1430" y="569"/>
                    <a:pt x="1430" y="545"/>
                    <a:pt x="1430" y="521"/>
                  </a:cubicBezTo>
                  <a:cubicBezTo>
                    <a:pt x="1349" y="218"/>
                    <a:pt x="1096" y="0"/>
                    <a:pt x="7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4"/>
            <p:cNvSpPr/>
            <p:nvPr/>
          </p:nvSpPr>
          <p:spPr>
            <a:xfrm>
              <a:off x="5754357" y="3894339"/>
              <a:ext cx="163947" cy="321447"/>
            </a:xfrm>
            <a:custGeom>
              <a:avLst/>
              <a:gdLst/>
              <a:ahLst/>
              <a:cxnLst/>
              <a:rect l="l" t="t" r="r" b="b"/>
              <a:pathLst>
                <a:path w="4883" h="9574" extrusionOk="0">
                  <a:moveTo>
                    <a:pt x="3089" y="801"/>
                  </a:moveTo>
                  <a:cubicBezTo>
                    <a:pt x="3197" y="801"/>
                    <a:pt x="3307" y="849"/>
                    <a:pt x="3383" y="953"/>
                  </a:cubicBezTo>
                  <a:lnTo>
                    <a:pt x="3002" y="2930"/>
                  </a:lnTo>
                  <a:cubicBezTo>
                    <a:pt x="2763" y="2930"/>
                    <a:pt x="2525" y="3025"/>
                    <a:pt x="2335" y="3168"/>
                  </a:cubicBezTo>
                  <a:lnTo>
                    <a:pt x="2740" y="1096"/>
                  </a:lnTo>
                  <a:cubicBezTo>
                    <a:pt x="2768" y="910"/>
                    <a:pt x="2926" y="801"/>
                    <a:pt x="3089" y="801"/>
                  </a:cubicBezTo>
                  <a:close/>
                  <a:moveTo>
                    <a:pt x="4132" y="320"/>
                  </a:moveTo>
                  <a:cubicBezTo>
                    <a:pt x="4343" y="320"/>
                    <a:pt x="4553" y="478"/>
                    <a:pt x="4526" y="739"/>
                  </a:cubicBezTo>
                  <a:cubicBezTo>
                    <a:pt x="4176" y="3164"/>
                    <a:pt x="4147" y="3264"/>
                    <a:pt x="4145" y="3264"/>
                  </a:cubicBezTo>
                  <a:cubicBezTo>
                    <a:pt x="4145" y="3264"/>
                    <a:pt x="4145" y="3263"/>
                    <a:pt x="4145" y="3263"/>
                  </a:cubicBezTo>
                  <a:cubicBezTo>
                    <a:pt x="4097" y="3858"/>
                    <a:pt x="4002" y="4311"/>
                    <a:pt x="3406" y="5335"/>
                  </a:cubicBezTo>
                  <a:cubicBezTo>
                    <a:pt x="2883" y="6216"/>
                    <a:pt x="2716" y="7264"/>
                    <a:pt x="2954" y="8288"/>
                  </a:cubicBezTo>
                  <a:lnTo>
                    <a:pt x="2001" y="8288"/>
                  </a:lnTo>
                  <a:cubicBezTo>
                    <a:pt x="1992" y="8285"/>
                    <a:pt x="1982" y="8283"/>
                    <a:pt x="1973" y="8283"/>
                  </a:cubicBezTo>
                  <a:cubicBezTo>
                    <a:pt x="1912" y="8283"/>
                    <a:pt x="1855" y="8345"/>
                    <a:pt x="1835" y="8407"/>
                  </a:cubicBezTo>
                  <a:cubicBezTo>
                    <a:pt x="1835" y="8502"/>
                    <a:pt x="1906" y="8597"/>
                    <a:pt x="2001" y="8597"/>
                  </a:cubicBezTo>
                  <a:lnTo>
                    <a:pt x="3335" y="8597"/>
                  </a:lnTo>
                  <a:lnTo>
                    <a:pt x="3335" y="9264"/>
                  </a:lnTo>
                  <a:lnTo>
                    <a:pt x="358" y="9264"/>
                  </a:lnTo>
                  <a:lnTo>
                    <a:pt x="358" y="8597"/>
                  </a:lnTo>
                  <a:lnTo>
                    <a:pt x="1311" y="8597"/>
                  </a:lnTo>
                  <a:cubicBezTo>
                    <a:pt x="1382" y="8597"/>
                    <a:pt x="1454" y="8526"/>
                    <a:pt x="1477" y="8455"/>
                  </a:cubicBezTo>
                  <a:cubicBezTo>
                    <a:pt x="1477" y="8369"/>
                    <a:pt x="1420" y="8284"/>
                    <a:pt x="1340" y="8284"/>
                  </a:cubicBezTo>
                  <a:cubicBezTo>
                    <a:pt x="1331" y="8284"/>
                    <a:pt x="1321" y="8285"/>
                    <a:pt x="1311" y="8288"/>
                  </a:cubicBezTo>
                  <a:lnTo>
                    <a:pt x="739" y="8288"/>
                  </a:lnTo>
                  <a:cubicBezTo>
                    <a:pt x="596" y="7121"/>
                    <a:pt x="596" y="7169"/>
                    <a:pt x="596" y="7145"/>
                  </a:cubicBezTo>
                  <a:cubicBezTo>
                    <a:pt x="453" y="6668"/>
                    <a:pt x="501" y="6145"/>
                    <a:pt x="739" y="5692"/>
                  </a:cubicBezTo>
                  <a:cubicBezTo>
                    <a:pt x="954" y="5359"/>
                    <a:pt x="1239" y="5049"/>
                    <a:pt x="1597" y="4859"/>
                  </a:cubicBezTo>
                  <a:cubicBezTo>
                    <a:pt x="1668" y="4835"/>
                    <a:pt x="1620" y="4835"/>
                    <a:pt x="2025" y="4168"/>
                  </a:cubicBezTo>
                  <a:cubicBezTo>
                    <a:pt x="2168" y="3858"/>
                    <a:pt x="2359" y="3596"/>
                    <a:pt x="2573" y="3382"/>
                  </a:cubicBezTo>
                  <a:cubicBezTo>
                    <a:pt x="2691" y="3296"/>
                    <a:pt x="2833" y="3259"/>
                    <a:pt x="2947" y="3259"/>
                  </a:cubicBezTo>
                  <a:cubicBezTo>
                    <a:pt x="3087" y="3259"/>
                    <a:pt x="3184" y="3314"/>
                    <a:pt x="3145" y="3406"/>
                  </a:cubicBezTo>
                  <a:cubicBezTo>
                    <a:pt x="2382" y="5001"/>
                    <a:pt x="2430" y="4954"/>
                    <a:pt x="2359" y="5049"/>
                  </a:cubicBezTo>
                  <a:lnTo>
                    <a:pt x="1882" y="5787"/>
                  </a:lnTo>
                  <a:cubicBezTo>
                    <a:pt x="1835" y="5859"/>
                    <a:pt x="1859" y="5930"/>
                    <a:pt x="1906" y="5978"/>
                  </a:cubicBezTo>
                  <a:cubicBezTo>
                    <a:pt x="1939" y="6011"/>
                    <a:pt x="1983" y="6029"/>
                    <a:pt x="2024" y="6029"/>
                  </a:cubicBezTo>
                  <a:cubicBezTo>
                    <a:pt x="2073" y="6029"/>
                    <a:pt x="2119" y="6005"/>
                    <a:pt x="2144" y="5954"/>
                  </a:cubicBezTo>
                  <a:cubicBezTo>
                    <a:pt x="2930" y="4692"/>
                    <a:pt x="2382" y="5716"/>
                    <a:pt x="3430" y="3525"/>
                  </a:cubicBezTo>
                  <a:cubicBezTo>
                    <a:pt x="3502" y="3358"/>
                    <a:pt x="3454" y="3168"/>
                    <a:pt x="3311" y="3049"/>
                  </a:cubicBezTo>
                  <a:cubicBezTo>
                    <a:pt x="3742" y="759"/>
                    <a:pt x="3770" y="592"/>
                    <a:pt x="3767" y="592"/>
                  </a:cubicBezTo>
                  <a:lnTo>
                    <a:pt x="3767" y="592"/>
                  </a:lnTo>
                  <a:cubicBezTo>
                    <a:pt x="3766" y="592"/>
                    <a:pt x="3765" y="597"/>
                    <a:pt x="3764" y="597"/>
                  </a:cubicBezTo>
                  <a:cubicBezTo>
                    <a:pt x="3764" y="597"/>
                    <a:pt x="3764" y="597"/>
                    <a:pt x="3764" y="596"/>
                  </a:cubicBezTo>
                  <a:cubicBezTo>
                    <a:pt x="3824" y="404"/>
                    <a:pt x="3978" y="320"/>
                    <a:pt x="4132" y="320"/>
                  </a:cubicBezTo>
                  <a:close/>
                  <a:moveTo>
                    <a:pt x="4264" y="0"/>
                  </a:moveTo>
                  <a:lnTo>
                    <a:pt x="4264" y="24"/>
                  </a:lnTo>
                  <a:cubicBezTo>
                    <a:pt x="4207" y="10"/>
                    <a:pt x="4150" y="3"/>
                    <a:pt x="4095" y="3"/>
                  </a:cubicBezTo>
                  <a:cubicBezTo>
                    <a:pt x="3782" y="3"/>
                    <a:pt x="3515" y="221"/>
                    <a:pt x="3454" y="524"/>
                  </a:cubicBezTo>
                  <a:lnTo>
                    <a:pt x="3454" y="596"/>
                  </a:lnTo>
                  <a:cubicBezTo>
                    <a:pt x="3339" y="521"/>
                    <a:pt x="3214" y="487"/>
                    <a:pt x="3091" y="487"/>
                  </a:cubicBezTo>
                  <a:cubicBezTo>
                    <a:pt x="2785" y="487"/>
                    <a:pt x="2498" y="701"/>
                    <a:pt x="2430" y="1024"/>
                  </a:cubicBezTo>
                  <a:lnTo>
                    <a:pt x="1930" y="3715"/>
                  </a:lnTo>
                  <a:cubicBezTo>
                    <a:pt x="1620" y="4263"/>
                    <a:pt x="1716" y="4073"/>
                    <a:pt x="1406" y="4597"/>
                  </a:cubicBezTo>
                  <a:cubicBezTo>
                    <a:pt x="477" y="5097"/>
                    <a:pt x="1" y="6192"/>
                    <a:pt x="311" y="7216"/>
                  </a:cubicBezTo>
                  <a:lnTo>
                    <a:pt x="430" y="8264"/>
                  </a:lnTo>
                  <a:lnTo>
                    <a:pt x="215" y="8264"/>
                  </a:lnTo>
                  <a:cubicBezTo>
                    <a:pt x="144" y="8264"/>
                    <a:pt x="49" y="8335"/>
                    <a:pt x="72" y="8431"/>
                  </a:cubicBezTo>
                  <a:lnTo>
                    <a:pt x="72" y="9407"/>
                  </a:lnTo>
                  <a:cubicBezTo>
                    <a:pt x="72" y="9479"/>
                    <a:pt x="120" y="9550"/>
                    <a:pt x="215" y="9574"/>
                  </a:cubicBezTo>
                  <a:lnTo>
                    <a:pt x="3526" y="9574"/>
                  </a:lnTo>
                  <a:cubicBezTo>
                    <a:pt x="3597" y="9550"/>
                    <a:pt x="3668" y="9479"/>
                    <a:pt x="3668" y="9407"/>
                  </a:cubicBezTo>
                  <a:lnTo>
                    <a:pt x="3668" y="8431"/>
                  </a:lnTo>
                  <a:cubicBezTo>
                    <a:pt x="3668" y="8335"/>
                    <a:pt x="3597" y="8264"/>
                    <a:pt x="3526" y="8264"/>
                  </a:cubicBezTo>
                  <a:lnTo>
                    <a:pt x="3287" y="8264"/>
                  </a:lnTo>
                  <a:cubicBezTo>
                    <a:pt x="3049" y="7311"/>
                    <a:pt x="3192" y="6311"/>
                    <a:pt x="3692" y="5478"/>
                  </a:cubicBezTo>
                  <a:cubicBezTo>
                    <a:pt x="4311" y="4406"/>
                    <a:pt x="4407" y="3906"/>
                    <a:pt x="4478" y="3287"/>
                  </a:cubicBezTo>
                  <a:cubicBezTo>
                    <a:pt x="4827" y="886"/>
                    <a:pt x="4836" y="785"/>
                    <a:pt x="4836" y="785"/>
                  </a:cubicBezTo>
                  <a:lnTo>
                    <a:pt x="4836" y="785"/>
                  </a:lnTo>
                  <a:cubicBezTo>
                    <a:pt x="4835" y="785"/>
                    <a:pt x="4835" y="786"/>
                    <a:pt x="4835" y="786"/>
                  </a:cubicBezTo>
                  <a:cubicBezTo>
                    <a:pt x="4883" y="405"/>
                    <a:pt x="4645" y="72"/>
                    <a:pt x="4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4"/>
            <p:cNvSpPr/>
            <p:nvPr/>
          </p:nvSpPr>
          <p:spPr>
            <a:xfrm>
              <a:off x="5668808" y="3856769"/>
              <a:ext cx="147159" cy="191713"/>
            </a:xfrm>
            <a:custGeom>
              <a:avLst/>
              <a:gdLst/>
              <a:ahLst/>
              <a:cxnLst/>
              <a:rect l="l" t="t" r="r" b="b"/>
              <a:pathLst>
                <a:path w="4383" h="5710" extrusionOk="0">
                  <a:moveTo>
                    <a:pt x="2120" y="0"/>
                  </a:moveTo>
                  <a:lnTo>
                    <a:pt x="96" y="810"/>
                  </a:lnTo>
                  <a:cubicBezTo>
                    <a:pt x="25" y="834"/>
                    <a:pt x="1" y="881"/>
                    <a:pt x="1" y="953"/>
                  </a:cubicBezTo>
                  <a:lnTo>
                    <a:pt x="1" y="3596"/>
                  </a:lnTo>
                  <a:cubicBezTo>
                    <a:pt x="1" y="4311"/>
                    <a:pt x="1477" y="5311"/>
                    <a:pt x="2097" y="5692"/>
                  </a:cubicBezTo>
                  <a:cubicBezTo>
                    <a:pt x="2120" y="5704"/>
                    <a:pt x="2150" y="5710"/>
                    <a:pt x="2180" y="5710"/>
                  </a:cubicBezTo>
                  <a:cubicBezTo>
                    <a:pt x="2210" y="5710"/>
                    <a:pt x="2239" y="5704"/>
                    <a:pt x="2263" y="5692"/>
                  </a:cubicBezTo>
                  <a:cubicBezTo>
                    <a:pt x="2454" y="5573"/>
                    <a:pt x="2763" y="5358"/>
                    <a:pt x="3073" y="5120"/>
                  </a:cubicBezTo>
                  <a:cubicBezTo>
                    <a:pt x="3144" y="5073"/>
                    <a:pt x="3168" y="4977"/>
                    <a:pt x="3121" y="4906"/>
                  </a:cubicBezTo>
                  <a:lnTo>
                    <a:pt x="3121" y="4906"/>
                  </a:lnTo>
                  <a:lnTo>
                    <a:pt x="3121" y="4930"/>
                  </a:lnTo>
                  <a:cubicBezTo>
                    <a:pt x="3090" y="4884"/>
                    <a:pt x="3039" y="4857"/>
                    <a:pt x="2988" y="4857"/>
                  </a:cubicBezTo>
                  <a:cubicBezTo>
                    <a:pt x="2960" y="4857"/>
                    <a:pt x="2932" y="4865"/>
                    <a:pt x="2906" y="4882"/>
                  </a:cubicBezTo>
                  <a:cubicBezTo>
                    <a:pt x="2620" y="5096"/>
                    <a:pt x="2358" y="5263"/>
                    <a:pt x="2168" y="5382"/>
                  </a:cubicBezTo>
                  <a:cubicBezTo>
                    <a:pt x="1072" y="4692"/>
                    <a:pt x="310" y="3930"/>
                    <a:pt x="310" y="3596"/>
                  </a:cubicBezTo>
                  <a:lnTo>
                    <a:pt x="310" y="1048"/>
                  </a:lnTo>
                  <a:lnTo>
                    <a:pt x="2192" y="310"/>
                  </a:lnTo>
                  <a:lnTo>
                    <a:pt x="4049" y="1048"/>
                  </a:lnTo>
                  <a:lnTo>
                    <a:pt x="4049" y="3596"/>
                  </a:lnTo>
                  <a:cubicBezTo>
                    <a:pt x="4049" y="3739"/>
                    <a:pt x="3883" y="4025"/>
                    <a:pt x="3430" y="4453"/>
                  </a:cubicBezTo>
                  <a:cubicBezTo>
                    <a:pt x="3283" y="4564"/>
                    <a:pt x="3392" y="4745"/>
                    <a:pt x="3525" y="4745"/>
                  </a:cubicBezTo>
                  <a:cubicBezTo>
                    <a:pt x="3565" y="4745"/>
                    <a:pt x="3607" y="4730"/>
                    <a:pt x="3644" y="4692"/>
                  </a:cubicBezTo>
                  <a:cubicBezTo>
                    <a:pt x="3978" y="4382"/>
                    <a:pt x="4383" y="3953"/>
                    <a:pt x="4383" y="3596"/>
                  </a:cubicBezTo>
                  <a:lnTo>
                    <a:pt x="4383" y="953"/>
                  </a:lnTo>
                  <a:cubicBezTo>
                    <a:pt x="4383" y="881"/>
                    <a:pt x="4335" y="834"/>
                    <a:pt x="4264" y="810"/>
                  </a:cubicBez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4"/>
            <p:cNvSpPr/>
            <p:nvPr/>
          </p:nvSpPr>
          <p:spPr>
            <a:xfrm>
              <a:off x="5689625" y="3879935"/>
              <a:ext cx="104754" cy="144372"/>
            </a:xfrm>
            <a:custGeom>
              <a:avLst/>
              <a:gdLst/>
              <a:ahLst/>
              <a:cxnLst/>
              <a:rect l="l" t="t" r="r" b="b"/>
              <a:pathLst>
                <a:path w="3120" h="4300" extrusionOk="0">
                  <a:moveTo>
                    <a:pt x="1572" y="310"/>
                  </a:moveTo>
                  <a:lnTo>
                    <a:pt x="2810" y="810"/>
                  </a:lnTo>
                  <a:lnTo>
                    <a:pt x="2810" y="2835"/>
                  </a:lnTo>
                  <a:cubicBezTo>
                    <a:pt x="2596" y="3216"/>
                    <a:pt x="1929" y="3716"/>
                    <a:pt x="1572" y="3954"/>
                  </a:cubicBezTo>
                  <a:cubicBezTo>
                    <a:pt x="1215" y="3716"/>
                    <a:pt x="524" y="3216"/>
                    <a:pt x="310" y="2835"/>
                  </a:cubicBezTo>
                  <a:lnTo>
                    <a:pt x="310" y="810"/>
                  </a:lnTo>
                  <a:lnTo>
                    <a:pt x="1572" y="310"/>
                  </a:lnTo>
                  <a:close/>
                  <a:moveTo>
                    <a:pt x="1500" y="1"/>
                  </a:moveTo>
                  <a:lnTo>
                    <a:pt x="95" y="572"/>
                  </a:lnTo>
                  <a:cubicBezTo>
                    <a:pt x="24" y="572"/>
                    <a:pt x="0" y="644"/>
                    <a:pt x="0" y="715"/>
                  </a:cubicBezTo>
                  <a:lnTo>
                    <a:pt x="0" y="2954"/>
                  </a:lnTo>
                  <a:cubicBezTo>
                    <a:pt x="191" y="3382"/>
                    <a:pt x="1048" y="4002"/>
                    <a:pt x="1453" y="4264"/>
                  </a:cubicBezTo>
                  <a:cubicBezTo>
                    <a:pt x="1477" y="4287"/>
                    <a:pt x="1506" y="4299"/>
                    <a:pt x="1536" y="4299"/>
                  </a:cubicBezTo>
                  <a:cubicBezTo>
                    <a:pt x="1566" y="4299"/>
                    <a:pt x="1596" y="4287"/>
                    <a:pt x="1619" y="4264"/>
                  </a:cubicBezTo>
                  <a:cubicBezTo>
                    <a:pt x="2024" y="4002"/>
                    <a:pt x="2905" y="3382"/>
                    <a:pt x="3096" y="2954"/>
                  </a:cubicBezTo>
                  <a:cubicBezTo>
                    <a:pt x="3120" y="2882"/>
                    <a:pt x="3120" y="2978"/>
                    <a:pt x="3120" y="715"/>
                  </a:cubicBezTo>
                  <a:cubicBezTo>
                    <a:pt x="3120" y="644"/>
                    <a:pt x="3072" y="572"/>
                    <a:pt x="3024" y="572"/>
                  </a:cubicBezTo>
                  <a:lnTo>
                    <a:pt x="16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4"/>
            <p:cNvSpPr/>
            <p:nvPr/>
          </p:nvSpPr>
          <p:spPr>
            <a:xfrm>
              <a:off x="5705607" y="3922307"/>
              <a:ext cx="72791" cy="53821"/>
            </a:xfrm>
            <a:custGeom>
              <a:avLst/>
              <a:gdLst/>
              <a:ahLst/>
              <a:cxnLst/>
              <a:rect l="l" t="t" r="r" b="b"/>
              <a:pathLst>
                <a:path w="2168" h="1603" extrusionOk="0">
                  <a:moveTo>
                    <a:pt x="1438" y="311"/>
                  </a:moveTo>
                  <a:cubicBezTo>
                    <a:pt x="1524" y="311"/>
                    <a:pt x="1608" y="358"/>
                    <a:pt x="1644" y="453"/>
                  </a:cubicBezTo>
                  <a:cubicBezTo>
                    <a:pt x="1691" y="525"/>
                    <a:pt x="1667" y="644"/>
                    <a:pt x="1596" y="692"/>
                  </a:cubicBezTo>
                  <a:lnTo>
                    <a:pt x="1072" y="1239"/>
                  </a:lnTo>
                  <a:lnTo>
                    <a:pt x="548" y="715"/>
                  </a:lnTo>
                  <a:cubicBezTo>
                    <a:pt x="409" y="559"/>
                    <a:pt x="624" y="353"/>
                    <a:pt x="788" y="353"/>
                  </a:cubicBezTo>
                  <a:cubicBezTo>
                    <a:pt x="849" y="353"/>
                    <a:pt x="903" y="382"/>
                    <a:pt x="929" y="453"/>
                  </a:cubicBezTo>
                  <a:cubicBezTo>
                    <a:pt x="953" y="513"/>
                    <a:pt x="1012" y="543"/>
                    <a:pt x="1072" y="543"/>
                  </a:cubicBezTo>
                  <a:cubicBezTo>
                    <a:pt x="1131" y="543"/>
                    <a:pt x="1191" y="513"/>
                    <a:pt x="1215" y="453"/>
                  </a:cubicBezTo>
                  <a:cubicBezTo>
                    <a:pt x="1262" y="358"/>
                    <a:pt x="1352" y="311"/>
                    <a:pt x="1438" y="311"/>
                  </a:cubicBezTo>
                  <a:close/>
                  <a:moveTo>
                    <a:pt x="715" y="1"/>
                  </a:moveTo>
                  <a:cubicBezTo>
                    <a:pt x="238" y="1"/>
                    <a:pt x="0" y="572"/>
                    <a:pt x="334" y="930"/>
                  </a:cubicBezTo>
                  <a:lnTo>
                    <a:pt x="977" y="1549"/>
                  </a:lnTo>
                  <a:cubicBezTo>
                    <a:pt x="1001" y="1585"/>
                    <a:pt x="1036" y="1602"/>
                    <a:pt x="1075" y="1602"/>
                  </a:cubicBezTo>
                  <a:cubicBezTo>
                    <a:pt x="1114" y="1602"/>
                    <a:pt x="1155" y="1585"/>
                    <a:pt x="1191" y="1549"/>
                  </a:cubicBezTo>
                  <a:lnTo>
                    <a:pt x="1834" y="930"/>
                  </a:lnTo>
                  <a:cubicBezTo>
                    <a:pt x="2167" y="572"/>
                    <a:pt x="1929" y="1"/>
                    <a:pt x="1429" y="1"/>
                  </a:cubicBezTo>
                  <a:cubicBezTo>
                    <a:pt x="1334" y="84"/>
                    <a:pt x="1209" y="126"/>
                    <a:pt x="1081" y="126"/>
                  </a:cubicBezTo>
                  <a:cubicBezTo>
                    <a:pt x="953" y="126"/>
                    <a:pt x="822" y="84"/>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64"/>
          <p:cNvGrpSpPr/>
          <p:nvPr/>
        </p:nvGrpSpPr>
        <p:grpSpPr>
          <a:xfrm>
            <a:off x="6346855" y="3857373"/>
            <a:ext cx="362241" cy="358010"/>
            <a:chOff x="6346855" y="3857373"/>
            <a:chExt cx="362241" cy="358010"/>
          </a:xfrm>
        </p:grpSpPr>
        <p:sp>
          <p:nvSpPr>
            <p:cNvPr id="1665" name="Google Shape;1665;p64"/>
            <p:cNvSpPr/>
            <p:nvPr/>
          </p:nvSpPr>
          <p:spPr>
            <a:xfrm>
              <a:off x="6370056" y="3878962"/>
              <a:ext cx="213503" cy="212093"/>
            </a:xfrm>
            <a:custGeom>
              <a:avLst/>
              <a:gdLst/>
              <a:ahLst/>
              <a:cxnLst/>
              <a:rect l="l" t="t" r="r" b="b"/>
              <a:pathLst>
                <a:path w="6359" h="6317" extrusionOk="0">
                  <a:moveTo>
                    <a:pt x="2956" y="0"/>
                  </a:moveTo>
                  <a:cubicBezTo>
                    <a:pt x="2900" y="0"/>
                    <a:pt x="2846" y="18"/>
                    <a:pt x="2810" y="54"/>
                  </a:cubicBezTo>
                  <a:lnTo>
                    <a:pt x="95" y="2768"/>
                  </a:lnTo>
                  <a:cubicBezTo>
                    <a:pt x="0" y="2864"/>
                    <a:pt x="0" y="3007"/>
                    <a:pt x="95" y="3078"/>
                  </a:cubicBezTo>
                  <a:lnTo>
                    <a:pt x="3287" y="6245"/>
                  </a:lnTo>
                  <a:cubicBezTo>
                    <a:pt x="3322" y="6293"/>
                    <a:pt x="3370" y="6317"/>
                    <a:pt x="3420" y="6317"/>
                  </a:cubicBezTo>
                  <a:cubicBezTo>
                    <a:pt x="3471" y="6317"/>
                    <a:pt x="3525" y="6293"/>
                    <a:pt x="3572" y="6245"/>
                  </a:cubicBezTo>
                  <a:lnTo>
                    <a:pt x="6287" y="3554"/>
                  </a:lnTo>
                  <a:cubicBezTo>
                    <a:pt x="6359" y="3459"/>
                    <a:pt x="6359" y="3340"/>
                    <a:pt x="6287" y="3245"/>
                  </a:cubicBezTo>
                  <a:lnTo>
                    <a:pt x="5668" y="2602"/>
                  </a:lnTo>
                  <a:cubicBezTo>
                    <a:pt x="5620" y="2578"/>
                    <a:pt x="5597" y="2554"/>
                    <a:pt x="5549" y="2554"/>
                  </a:cubicBezTo>
                  <a:cubicBezTo>
                    <a:pt x="5406" y="2554"/>
                    <a:pt x="5335" y="2721"/>
                    <a:pt x="5430" y="2816"/>
                  </a:cubicBezTo>
                  <a:lnTo>
                    <a:pt x="6001" y="3388"/>
                  </a:lnTo>
                  <a:lnTo>
                    <a:pt x="3429" y="5960"/>
                  </a:lnTo>
                  <a:lnTo>
                    <a:pt x="381" y="2911"/>
                  </a:lnTo>
                  <a:lnTo>
                    <a:pt x="2953" y="339"/>
                  </a:lnTo>
                  <a:cubicBezTo>
                    <a:pt x="5025" y="2387"/>
                    <a:pt x="4930" y="2387"/>
                    <a:pt x="5073" y="2387"/>
                  </a:cubicBezTo>
                  <a:cubicBezTo>
                    <a:pt x="5192" y="2387"/>
                    <a:pt x="5263" y="2221"/>
                    <a:pt x="5168" y="2125"/>
                  </a:cubicBezTo>
                  <a:lnTo>
                    <a:pt x="3120" y="54"/>
                  </a:lnTo>
                  <a:cubicBezTo>
                    <a:pt x="3072" y="18"/>
                    <a:pt x="3013" y="0"/>
                    <a:pt x="29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4"/>
            <p:cNvSpPr/>
            <p:nvPr/>
          </p:nvSpPr>
          <p:spPr>
            <a:xfrm>
              <a:off x="6492840" y="4062684"/>
              <a:ext cx="63524" cy="56507"/>
            </a:xfrm>
            <a:custGeom>
              <a:avLst/>
              <a:gdLst/>
              <a:ahLst/>
              <a:cxnLst/>
              <a:rect l="l" t="t" r="r" b="b"/>
              <a:pathLst>
                <a:path w="1892" h="1683" extrusionOk="0">
                  <a:moveTo>
                    <a:pt x="1391" y="315"/>
                  </a:moveTo>
                  <a:cubicBezTo>
                    <a:pt x="1527" y="315"/>
                    <a:pt x="1645" y="501"/>
                    <a:pt x="1535" y="630"/>
                  </a:cubicBezTo>
                  <a:cubicBezTo>
                    <a:pt x="820" y="1321"/>
                    <a:pt x="820" y="1369"/>
                    <a:pt x="701" y="1369"/>
                  </a:cubicBezTo>
                  <a:cubicBezTo>
                    <a:pt x="606" y="1369"/>
                    <a:pt x="534" y="1297"/>
                    <a:pt x="534" y="1202"/>
                  </a:cubicBezTo>
                  <a:cubicBezTo>
                    <a:pt x="534" y="1059"/>
                    <a:pt x="582" y="1083"/>
                    <a:pt x="1273" y="368"/>
                  </a:cubicBezTo>
                  <a:cubicBezTo>
                    <a:pt x="1310" y="331"/>
                    <a:pt x="1352" y="315"/>
                    <a:pt x="1391" y="315"/>
                  </a:cubicBezTo>
                  <a:close/>
                  <a:moveTo>
                    <a:pt x="1390" y="0"/>
                  </a:moveTo>
                  <a:cubicBezTo>
                    <a:pt x="1274" y="0"/>
                    <a:pt x="1156" y="41"/>
                    <a:pt x="1058" y="130"/>
                  </a:cubicBezTo>
                  <a:lnTo>
                    <a:pt x="368" y="845"/>
                  </a:lnTo>
                  <a:cubicBezTo>
                    <a:pt x="1" y="1193"/>
                    <a:pt x="326" y="1683"/>
                    <a:pt x="713" y="1683"/>
                  </a:cubicBezTo>
                  <a:cubicBezTo>
                    <a:pt x="828" y="1683"/>
                    <a:pt x="949" y="1639"/>
                    <a:pt x="1058" y="1535"/>
                  </a:cubicBezTo>
                  <a:lnTo>
                    <a:pt x="1749" y="821"/>
                  </a:lnTo>
                  <a:cubicBezTo>
                    <a:pt x="1844" y="726"/>
                    <a:pt x="1892" y="607"/>
                    <a:pt x="1892" y="488"/>
                  </a:cubicBezTo>
                  <a:cubicBezTo>
                    <a:pt x="1892" y="193"/>
                    <a:pt x="1645" y="0"/>
                    <a:pt x="1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4"/>
            <p:cNvSpPr/>
            <p:nvPr/>
          </p:nvSpPr>
          <p:spPr>
            <a:xfrm>
              <a:off x="6553140" y="4003727"/>
              <a:ext cx="68493" cy="56137"/>
            </a:xfrm>
            <a:custGeom>
              <a:avLst/>
              <a:gdLst/>
              <a:ahLst/>
              <a:cxnLst/>
              <a:rect l="l" t="t" r="r" b="b"/>
              <a:pathLst>
                <a:path w="2040" h="1672" extrusionOk="0">
                  <a:moveTo>
                    <a:pt x="1365" y="329"/>
                  </a:moveTo>
                  <a:cubicBezTo>
                    <a:pt x="1497" y="329"/>
                    <a:pt x="1604" y="497"/>
                    <a:pt x="1477" y="624"/>
                  </a:cubicBezTo>
                  <a:lnTo>
                    <a:pt x="810" y="1315"/>
                  </a:lnTo>
                  <a:cubicBezTo>
                    <a:pt x="763" y="1339"/>
                    <a:pt x="715" y="1362"/>
                    <a:pt x="667" y="1362"/>
                  </a:cubicBezTo>
                  <a:cubicBezTo>
                    <a:pt x="660" y="1364"/>
                    <a:pt x="653" y="1364"/>
                    <a:pt x="646" y="1364"/>
                  </a:cubicBezTo>
                  <a:cubicBezTo>
                    <a:pt x="515" y="1364"/>
                    <a:pt x="436" y="1167"/>
                    <a:pt x="548" y="1077"/>
                  </a:cubicBezTo>
                  <a:lnTo>
                    <a:pt x="1239" y="386"/>
                  </a:lnTo>
                  <a:cubicBezTo>
                    <a:pt x="1279" y="346"/>
                    <a:pt x="1323" y="329"/>
                    <a:pt x="1365" y="329"/>
                  </a:cubicBezTo>
                  <a:close/>
                  <a:moveTo>
                    <a:pt x="1344" y="0"/>
                  </a:moveTo>
                  <a:cubicBezTo>
                    <a:pt x="1230" y="0"/>
                    <a:pt x="1110" y="44"/>
                    <a:pt x="1001" y="148"/>
                  </a:cubicBezTo>
                  <a:lnTo>
                    <a:pt x="310" y="839"/>
                  </a:lnTo>
                  <a:cubicBezTo>
                    <a:pt x="1" y="1148"/>
                    <a:pt x="215" y="1672"/>
                    <a:pt x="667" y="1672"/>
                  </a:cubicBezTo>
                  <a:cubicBezTo>
                    <a:pt x="787" y="1672"/>
                    <a:pt x="906" y="1624"/>
                    <a:pt x="1001" y="1529"/>
                  </a:cubicBezTo>
                  <a:lnTo>
                    <a:pt x="1691" y="839"/>
                  </a:lnTo>
                  <a:cubicBezTo>
                    <a:pt x="2040" y="490"/>
                    <a:pt x="1725" y="0"/>
                    <a:pt x="1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4"/>
            <p:cNvSpPr/>
            <p:nvPr/>
          </p:nvSpPr>
          <p:spPr>
            <a:xfrm>
              <a:off x="6346855" y="3857373"/>
              <a:ext cx="362241" cy="358010"/>
            </a:xfrm>
            <a:custGeom>
              <a:avLst/>
              <a:gdLst/>
              <a:ahLst/>
              <a:cxnLst/>
              <a:rect l="l" t="t" r="r" b="b"/>
              <a:pathLst>
                <a:path w="10789" h="10663" extrusionOk="0">
                  <a:moveTo>
                    <a:pt x="7955" y="6549"/>
                  </a:moveTo>
                  <a:cubicBezTo>
                    <a:pt x="7996" y="6549"/>
                    <a:pt x="8038" y="6567"/>
                    <a:pt x="8074" y="6603"/>
                  </a:cubicBezTo>
                  <a:lnTo>
                    <a:pt x="8431" y="6960"/>
                  </a:lnTo>
                  <a:lnTo>
                    <a:pt x="8193" y="7198"/>
                  </a:lnTo>
                  <a:lnTo>
                    <a:pt x="7716" y="6722"/>
                  </a:lnTo>
                  <a:lnTo>
                    <a:pt x="7835" y="6603"/>
                  </a:lnTo>
                  <a:cubicBezTo>
                    <a:pt x="7871" y="6567"/>
                    <a:pt x="7913" y="6549"/>
                    <a:pt x="7955" y="6549"/>
                  </a:cubicBezTo>
                  <a:close/>
                  <a:moveTo>
                    <a:pt x="6788" y="7650"/>
                  </a:moveTo>
                  <a:lnTo>
                    <a:pt x="7288" y="8127"/>
                  </a:lnTo>
                  <a:lnTo>
                    <a:pt x="7026" y="8365"/>
                  </a:lnTo>
                  <a:cubicBezTo>
                    <a:pt x="6716" y="8031"/>
                    <a:pt x="6621" y="8008"/>
                    <a:pt x="6621" y="7889"/>
                  </a:cubicBezTo>
                  <a:cubicBezTo>
                    <a:pt x="6621" y="7769"/>
                    <a:pt x="6716" y="7746"/>
                    <a:pt x="6788" y="7650"/>
                  </a:cubicBezTo>
                  <a:close/>
                  <a:moveTo>
                    <a:pt x="9526" y="8984"/>
                  </a:moveTo>
                  <a:lnTo>
                    <a:pt x="10360" y="9817"/>
                  </a:lnTo>
                  <a:lnTo>
                    <a:pt x="9884" y="10294"/>
                  </a:lnTo>
                  <a:lnTo>
                    <a:pt x="9050" y="9460"/>
                  </a:lnTo>
                  <a:lnTo>
                    <a:pt x="9526" y="8984"/>
                  </a:lnTo>
                  <a:close/>
                  <a:moveTo>
                    <a:pt x="3671" y="0"/>
                  </a:moveTo>
                  <a:cubicBezTo>
                    <a:pt x="3442" y="0"/>
                    <a:pt x="3215" y="89"/>
                    <a:pt x="3049" y="268"/>
                  </a:cubicBezTo>
                  <a:lnTo>
                    <a:pt x="358" y="2935"/>
                  </a:lnTo>
                  <a:cubicBezTo>
                    <a:pt x="1" y="3292"/>
                    <a:pt x="1" y="3864"/>
                    <a:pt x="358" y="4221"/>
                  </a:cubicBezTo>
                  <a:lnTo>
                    <a:pt x="739" y="4578"/>
                  </a:lnTo>
                  <a:cubicBezTo>
                    <a:pt x="763" y="4626"/>
                    <a:pt x="810" y="4626"/>
                    <a:pt x="858" y="4626"/>
                  </a:cubicBezTo>
                  <a:cubicBezTo>
                    <a:pt x="929" y="4626"/>
                    <a:pt x="1001" y="4578"/>
                    <a:pt x="1001" y="4483"/>
                  </a:cubicBezTo>
                  <a:cubicBezTo>
                    <a:pt x="1001" y="4435"/>
                    <a:pt x="1001" y="4388"/>
                    <a:pt x="953" y="4364"/>
                  </a:cubicBezTo>
                  <a:lnTo>
                    <a:pt x="596" y="3983"/>
                  </a:lnTo>
                  <a:cubicBezTo>
                    <a:pt x="358" y="3769"/>
                    <a:pt x="358" y="3388"/>
                    <a:pt x="596" y="3173"/>
                  </a:cubicBezTo>
                  <a:lnTo>
                    <a:pt x="3263" y="482"/>
                  </a:lnTo>
                  <a:cubicBezTo>
                    <a:pt x="3382" y="375"/>
                    <a:pt x="3531" y="322"/>
                    <a:pt x="3680" y="322"/>
                  </a:cubicBezTo>
                  <a:cubicBezTo>
                    <a:pt x="3829" y="322"/>
                    <a:pt x="3978" y="375"/>
                    <a:pt x="4097" y="482"/>
                  </a:cubicBezTo>
                  <a:cubicBezTo>
                    <a:pt x="8740" y="5174"/>
                    <a:pt x="8645" y="4959"/>
                    <a:pt x="8717" y="5198"/>
                  </a:cubicBezTo>
                  <a:cubicBezTo>
                    <a:pt x="8979" y="5983"/>
                    <a:pt x="9002" y="6007"/>
                    <a:pt x="9002" y="6174"/>
                  </a:cubicBezTo>
                  <a:cubicBezTo>
                    <a:pt x="9002" y="6412"/>
                    <a:pt x="8883" y="6603"/>
                    <a:pt x="8693" y="6745"/>
                  </a:cubicBezTo>
                  <a:lnTo>
                    <a:pt x="8336" y="6388"/>
                  </a:lnTo>
                  <a:cubicBezTo>
                    <a:pt x="8240" y="6293"/>
                    <a:pt x="8115" y="6245"/>
                    <a:pt x="7990" y="6245"/>
                  </a:cubicBezTo>
                  <a:cubicBezTo>
                    <a:pt x="7865" y="6245"/>
                    <a:pt x="7740" y="6293"/>
                    <a:pt x="7645" y="6388"/>
                  </a:cubicBezTo>
                  <a:lnTo>
                    <a:pt x="6478" y="7555"/>
                  </a:lnTo>
                  <a:cubicBezTo>
                    <a:pt x="6288" y="7746"/>
                    <a:pt x="6288" y="8031"/>
                    <a:pt x="6478" y="8222"/>
                  </a:cubicBezTo>
                  <a:lnTo>
                    <a:pt x="6835" y="8579"/>
                  </a:lnTo>
                  <a:cubicBezTo>
                    <a:pt x="6716" y="8770"/>
                    <a:pt x="6502" y="8889"/>
                    <a:pt x="6288" y="8913"/>
                  </a:cubicBezTo>
                  <a:cubicBezTo>
                    <a:pt x="6121" y="8913"/>
                    <a:pt x="6073" y="8865"/>
                    <a:pt x="5287" y="8603"/>
                  </a:cubicBezTo>
                  <a:cubicBezTo>
                    <a:pt x="5216" y="8579"/>
                    <a:pt x="5121" y="8532"/>
                    <a:pt x="5073" y="8484"/>
                  </a:cubicBezTo>
                  <a:cubicBezTo>
                    <a:pt x="1464" y="4898"/>
                    <a:pt x="1442" y="4792"/>
                    <a:pt x="1353" y="4792"/>
                  </a:cubicBezTo>
                  <a:cubicBezTo>
                    <a:pt x="1347" y="4792"/>
                    <a:pt x="1341" y="4793"/>
                    <a:pt x="1334" y="4793"/>
                  </a:cubicBezTo>
                  <a:cubicBezTo>
                    <a:pt x="1191" y="4793"/>
                    <a:pt x="1120" y="4983"/>
                    <a:pt x="1215" y="5078"/>
                  </a:cubicBezTo>
                  <a:lnTo>
                    <a:pt x="4835" y="8698"/>
                  </a:lnTo>
                  <a:cubicBezTo>
                    <a:pt x="5073" y="8936"/>
                    <a:pt x="5311" y="8936"/>
                    <a:pt x="6002" y="9175"/>
                  </a:cubicBezTo>
                  <a:cubicBezTo>
                    <a:pt x="6092" y="9209"/>
                    <a:pt x="6187" y="9226"/>
                    <a:pt x="6281" y="9226"/>
                  </a:cubicBezTo>
                  <a:cubicBezTo>
                    <a:pt x="6510" y="9226"/>
                    <a:pt x="6738" y="9129"/>
                    <a:pt x="6907" y="8960"/>
                  </a:cubicBezTo>
                  <a:lnTo>
                    <a:pt x="7526" y="8341"/>
                  </a:lnTo>
                  <a:lnTo>
                    <a:pt x="7835" y="8651"/>
                  </a:lnTo>
                  <a:cubicBezTo>
                    <a:pt x="7865" y="8680"/>
                    <a:pt x="7902" y="8694"/>
                    <a:pt x="7939" y="8694"/>
                  </a:cubicBezTo>
                  <a:cubicBezTo>
                    <a:pt x="8019" y="8694"/>
                    <a:pt x="8097" y="8630"/>
                    <a:pt x="8097" y="8532"/>
                  </a:cubicBezTo>
                  <a:cubicBezTo>
                    <a:pt x="8097" y="8412"/>
                    <a:pt x="8050" y="8460"/>
                    <a:pt x="7050" y="7412"/>
                  </a:cubicBezTo>
                  <a:lnTo>
                    <a:pt x="7526" y="6936"/>
                  </a:lnTo>
                  <a:lnTo>
                    <a:pt x="8121" y="7531"/>
                  </a:lnTo>
                  <a:lnTo>
                    <a:pt x="9336" y="8746"/>
                  </a:lnTo>
                  <a:lnTo>
                    <a:pt x="8860" y="9222"/>
                  </a:lnTo>
                  <a:cubicBezTo>
                    <a:pt x="8550" y="8936"/>
                    <a:pt x="8526" y="8865"/>
                    <a:pt x="8431" y="8865"/>
                  </a:cubicBezTo>
                  <a:cubicBezTo>
                    <a:pt x="8288" y="8865"/>
                    <a:pt x="8217" y="9032"/>
                    <a:pt x="8312" y="9127"/>
                  </a:cubicBezTo>
                  <a:lnTo>
                    <a:pt x="9812" y="10627"/>
                  </a:lnTo>
                  <a:cubicBezTo>
                    <a:pt x="9836" y="10651"/>
                    <a:pt x="9872" y="10663"/>
                    <a:pt x="9910" y="10663"/>
                  </a:cubicBezTo>
                  <a:cubicBezTo>
                    <a:pt x="9949" y="10663"/>
                    <a:pt x="9991" y="10651"/>
                    <a:pt x="10026" y="10627"/>
                  </a:cubicBezTo>
                  <a:lnTo>
                    <a:pt x="10717" y="9913"/>
                  </a:lnTo>
                  <a:cubicBezTo>
                    <a:pt x="10788" y="9865"/>
                    <a:pt x="10788" y="9770"/>
                    <a:pt x="10717" y="9698"/>
                  </a:cubicBezTo>
                  <a:lnTo>
                    <a:pt x="10693" y="9722"/>
                  </a:lnTo>
                  <a:lnTo>
                    <a:pt x="8431" y="7412"/>
                  </a:lnTo>
                  <a:lnTo>
                    <a:pt x="9050" y="6793"/>
                  </a:lnTo>
                  <a:cubicBezTo>
                    <a:pt x="9288" y="6555"/>
                    <a:pt x="9383" y="6198"/>
                    <a:pt x="9264" y="5888"/>
                  </a:cubicBezTo>
                  <a:cubicBezTo>
                    <a:pt x="9002" y="5198"/>
                    <a:pt x="9026" y="4983"/>
                    <a:pt x="8788" y="4721"/>
                  </a:cubicBezTo>
                  <a:lnTo>
                    <a:pt x="4311" y="268"/>
                  </a:lnTo>
                  <a:cubicBezTo>
                    <a:pt x="4132" y="89"/>
                    <a:pt x="3900" y="0"/>
                    <a:pt x="3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6476992" y="4027061"/>
              <a:ext cx="37000" cy="34280"/>
            </a:xfrm>
            <a:custGeom>
              <a:avLst/>
              <a:gdLst/>
              <a:ahLst/>
              <a:cxnLst/>
              <a:rect l="l" t="t" r="r" b="b"/>
              <a:pathLst>
                <a:path w="1102" h="1021" extrusionOk="0">
                  <a:moveTo>
                    <a:pt x="935" y="1"/>
                  </a:moveTo>
                  <a:cubicBezTo>
                    <a:pt x="816" y="1"/>
                    <a:pt x="840" y="48"/>
                    <a:pt x="125" y="739"/>
                  </a:cubicBezTo>
                  <a:cubicBezTo>
                    <a:pt x="0" y="846"/>
                    <a:pt x="103" y="1020"/>
                    <a:pt x="233" y="1020"/>
                  </a:cubicBezTo>
                  <a:cubicBezTo>
                    <a:pt x="276" y="1020"/>
                    <a:pt x="322" y="1001"/>
                    <a:pt x="364" y="953"/>
                  </a:cubicBezTo>
                  <a:cubicBezTo>
                    <a:pt x="1030" y="239"/>
                    <a:pt x="1102" y="263"/>
                    <a:pt x="1102" y="144"/>
                  </a:cubicBezTo>
                  <a:cubicBezTo>
                    <a:pt x="1102" y="48"/>
                    <a:pt x="1030" y="1"/>
                    <a:pt x="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4"/>
            <p:cNvSpPr/>
            <p:nvPr/>
          </p:nvSpPr>
          <p:spPr>
            <a:xfrm>
              <a:off x="6517181" y="3987745"/>
              <a:ext cx="35992" cy="33743"/>
            </a:xfrm>
            <a:custGeom>
              <a:avLst/>
              <a:gdLst/>
              <a:ahLst/>
              <a:cxnLst/>
              <a:rect l="l" t="t" r="r" b="b"/>
              <a:pathLst>
                <a:path w="1072" h="1005" extrusionOk="0">
                  <a:moveTo>
                    <a:pt x="941" y="0"/>
                  </a:moveTo>
                  <a:cubicBezTo>
                    <a:pt x="930" y="0"/>
                    <a:pt x="917" y="2"/>
                    <a:pt x="905" y="5"/>
                  </a:cubicBezTo>
                  <a:cubicBezTo>
                    <a:pt x="857" y="5"/>
                    <a:pt x="834" y="5"/>
                    <a:pt x="810" y="52"/>
                  </a:cubicBezTo>
                  <a:lnTo>
                    <a:pt x="95" y="743"/>
                  </a:lnTo>
                  <a:cubicBezTo>
                    <a:pt x="0" y="838"/>
                    <a:pt x="71" y="1005"/>
                    <a:pt x="214" y="1005"/>
                  </a:cubicBezTo>
                  <a:cubicBezTo>
                    <a:pt x="333" y="1005"/>
                    <a:pt x="310" y="957"/>
                    <a:pt x="1024" y="267"/>
                  </a:cubicBezTo>
                  <a:cubicBezTo>
                    <a:pt x="1048" y="243"/>
                    <a:pt x="1072" y="195"/>
                    <a:pt x="1072" y="148"/>
                  </a:cubicBezTo>
                  <a:cubicBezTo>
                    <a:pt x="1072" y="65"/>
                    <a:pt x="1018" y="0"/>
                    <a:pt x="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4"/>
            <p:cNvSpPr/>
            <p:nvPr/>
          </p:nvSpPr>
          <p:spPr>
            <a:xfrm>
              <a:off x="6432405" y="3940706"/>
              <a:ext cx="82393" cy="81587"/>
            </a:xfrm>
            <a:custGeom>
              <a:avLst/>
              <a:gdLst/>
              <a:ahLst/>
              <a:cxnLst/>
              <a:rect l="l" t="t" r="r" b="b"/>
              <a:pathLst>
                <a:path w="2454" h="2430" extrusionOk="0">
                  <a:moveTo>
                    <a:pt x="406" y="382"/>
                  </a:moveTo>
                  <a:lnTo>
                    <a:pt x="1596" y="691"/>
                  </a:lnTo>
                  <a:cubicBezTo>
                    <a:pt x="1906" y="787"/>
                    <a:pt x="2144" y="1072"/>
                    <a:pt x="2144" y="1406"/>
                  </a:cubicBezTo>
                  <a:cubicBezTo>
                    <a:pt x="2120" y="1787"/>
                    <a:pt x="1811" y="2120"/>
                    <a:pt x="1430" y="2120"/>
                  </a:cubicBezTo>
                  <a:cubicBezTo>
                    <a:pt x="1096" y="2120"/>
                    <a:pt x="810" y="1882"/>
                    <a:pt x="715" y="1572"/>
                  </a:cubicBezTo>
                  <a:lnTo>
                    <a:pt x="406" y="382"/>
                  </a:lnTo>
                  <a:close/>
                  <a:moveTo>
                    <a:pt x="197" y="0"/>
                  </a:moveTo>
                  <a:cubicBezTo>
                    <a:pt x="195" y="0"/>
                    <a:pt x="194" y="1"/>
                    <a:pt x="191" y="1"/>
                  </a:cubicBezTo>
                  <a:cubicBezTo>
                    <a:pt x="72" y="1"/>
                    <a:pt x="1" y="96"/>
                    <a:pt x="24" y="191"/>
                  </a:cubicBezTo>
                  <a:lnTo>
                    <a:pt x="429" y="1644"/>
                  </a:lnTo>
                  <a:cubicBezTo>
                    <a:pt x="548" y="2120"/>
                    <a:pt x="953" y="2430"/>
                    <a:pt x="1430" y="2430"/>
                  </a:cubicBezTo>
                  <a:cubicBezTo>
                    <a:pt x="2001" y="2430"/>
                    <a:pt x="2454" y="1977"/>
                    <a:pt x="2454" y="1406"/>
                  </a:cubicBezTo>
                  <a:cubicBezTo>
                    <a:pt x="2454" y="929"/>
                    <a:pt x="2120" y="525"/>
                    <a:pt x="1668" y="406"/>
                  </a:cubicBezTo>
                  <a:cubicBezTo>
                    <a:pt x="275" y="20"/>
                    <a:pt x="212" y="0"/>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4"/>
            <p:cNvSpPr/>
            <p:nvPr/>
          </p:nvSpPr>
          <p:spPr>
            <a:xfrm>
              <a:off x="6669881" y="4178988"/>
              <a:ext cx="14101" cy="10509"/>
            </a:xfrm>
            <a:custGeom>
              <a:avLst/>
              <a:gdLst/>
              <a:ahLst/>
              <a:cxnLst/>
              <a:rect l="l" t="t" r="r" b="b"/>
              <a:pathLst>
                <a:path w="420" h="313" extrusionOk="0">
                  <a:moveTo>
                    <a:pt x="202" y="1"/>
                  </a:moveTo>
                  <a:cubicBezTo>
                    <a:pt x="166" y="1"/>
                    <a:pt x="129" y="15"/>
                    <a:pt x="96" y="48"/>
                  </a:cubicBezTo>
                  <a:cubicBezTo>
                    <a:pt x="1" y="119"/>
                    <a:pt x="24" y="238"/>
                    <a:pt x="120" y="286"/>
                  </a:cubicBezTo>
                  <a:cubicBezTo>
                    <a:pt x="138" y="304"/>
                    <a:pt x="163" y="312"/>
                    <a:pt x="190" y="312"/>
                  </a:cubicBezTo>
                  <a:cubicBezTo>
                    <a:pt x="233" y="312"/>
                    <a:pt x="281" y="292"/>
                    <a:pt x="310" y="262"/>
                  </a:cubicBezTo>
                  <a:cubicBezTo>
                    <a:pt x="420" y="153"/>
                    <a:pt x="319"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64"/>
          <p:cNvGrpSpPr/>
          <p:nvPr/>
        </p:nvGrpSpPr>
        <p:grpSpPr>
          <a:xfrm>
            <a:off x="7148828" y="3856769"/>
            <a:ext cx="323864" cy="359823"/>
            <a:chOff x="7148828" y="3856769"/>
            <a:chExt cx="323864" cy="359823"/>
          </a:xfrm>
        </p:grpSpPr>
        <p:sp>
          <p:nvSpPr>
            <p:cNvPr id="1674" name="Google Shape;1674;p64"/>
            <p:cNvSpPr/>
            <p:nvPr/>
          </p:nvSpPr>
          <p:spPr>
            <a:xfrm>
              <a:off x="7266173" y="3905620"/>
              <a:ext cx="59394" cy="32064"/>
            </a:xfrm>
            <a:custGeom>
              <a:avLst/>
              <a:gdLst/>
              <a:ahLst/>
              <a:cxnLst/>
              <a:rect l="l" t="t" r="r" b="b"/>
              <a:pathLst>
                <a:path w="1769" h="955" extrusionOk="0">
                  <a:moveTo>
                    <a:pt x="530" y="319"/>
                  </a:moveTo>
                  <a:cubicBezTo>
                    <a:pt x="613" y="319"/>
                    <a:pt x="697" y="379"/>
                    <a:pt x="697" y="498"/>
                  </a:cubicBezTo>
                  <a:cubicBezTo>
                    <a:pt x="697" y="569"/>
                    <a:pt x="625" y="665"/>
                    <a:pt x="530" y="665"/>
                  </a:cubicBezTo>
                  <a:cubicBezTo>
                    <a:pt x="435" y="665"/>
                    <a:pt x="363" y="569"/>
                    <a:pt x="363" y="498"/>
                  </a:cubicBezTo>
                  <a:cubicBezTo>
                    <a:pt x="363" y="379"/>
                    <a:pt x="447" y="319"/>
                    <a:pt x="530" y="319"/>
                  </a:cubicBezTo>
                  <a:close/>
                  <a:moveTo>
                    <a:pt x="530" y="0"/>
                  </a:moveTo>
                  <a:cubicBezTo>
                    <a:pt x="325" y="0"/>
                    <a:pt x="124" y="126"/>
                    <a:pt x="78" y="379"/>
                  </a:cubicBezTo>
                  <a:cubicBezTo>
                    <a:pt x="1" y="716"/>
                    <a:pt x="270" y="955"/>
                    <a:pt x="547" y="955"/>
                  </a:cubicBezTo>
                  <a:cubicBezTo>
                    <a:pt x="701" y="955"/>
                    <a:pt x="857" y="882"/>
                    <a:pt x="959" y="712"/>
                  </a:cubicBezTo>
                  <a:cubicBezTo>
                    <a:pt x="1602" y="831"/>
                    <a:pt x="1578" y="831"/>
                    <a:pt x="1602" y="831"/>
                  </a:cubicBezTo>
                  <a:cubicBezTo>
                    <a:pt x="1673" y="831"/>
                    <a:pt x="1745" y="784"/>
                    <a:pt x="1745" y="712"/>
                  </a:cubicBezTo>
                  <a:cubicBezTo>
                    <a:pt x="1768" y="617"/>
                    <a:pt x="1697" y="546"/>
                    <a:pt x="1626" y="546"/>
                  </a:cubicBezTo>
                  <a:lnTo>
                    <a:pt x="1006" y="427"/>
                  </a:lnTo>
                  <a:cubicBezTo>
                    <a:pt x="969" y="144"/>
                    <a:pt x="748" y="0"/>
                    <a:pt x="5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4"/>
            <p:cNvSpPr/>
            <p:nvPr/>
          </p:nvSpPr>
          <p:spPr>
            <a:xfrm>
              <a:off x="7170417" y="3922307"/>
              <a:ext cx="108783" cy="227941"/>
            </a:xfrm>
            <a:custGeom>
              <a:avLst/>
              <a:gdLst/>
              <a:ahLst/>
              <a:cxnLst/>
              <a:rect l="l" t="t" r="r" b="b"/>
              <a:pathLst>
                <a:path w="3240" h="6789" extrusionOk="0">
                  <a:moveTo>
                    <a:pt x="786" y="311"/>
                  </a:moveTo>
                  <a:cubicBezTo>
                    <a:pt x="810" y="311"/>
                    <a:pt x="834" y="334"/>
                    <a:pt x="834" y="358"/>
                  </a:cubicBezTo>
                  <a:cubicBezTo>
                    <a:pt x="1001" y="1430"/>
                    <a:pt x="1810" y="2287"/>
                    <a:pt x="2882" y="2525"/>
                  </a:cubicBezTo>
                  <a:cubicBezTo>
                    <a:pt x="2887" y="2525"/>
                    <a:pt x="2891" y="2525"/>
                    <a:pt x="2895" y="2525"/>
                  </a:cubicBezTo>
                  <a:cubicBezTo>
                    <a:pt x="2947" y="2525"/>
                    <a:pt x="2906" y="2649"/>
                    <a:pt x="2906" y="6431"/>
                  </a:cubicBezTo>
                  <a:cubicBezTo>
                    <a:pt x="2906" y="6455"/>
                    <a:pt x="2882" y="6478"/>
                    <a:pt x="2858" y="6478"/>
                  </a:cubicBezTo>
                  <a:lnTo>
                    <a:pt x="358" y="6478"/>
                  </a:lnTo>
                  <a:cubicBezTo>
                    <a:pt x="334" y="6478"/>
                    <a:pt x="310" y="6455"/>
                    <a:pt x="310" y="6431"/>
                  </a:cubicBezTo>
                  <a:lnTo>
                    <a:pt x="310" y="358"/>
                  </a:lnTo>
                  <a:cubicBezTo>
                    <a:pt x="310" y="334"/>
                    <a:pt x="334" y="311"/>
                    <a:pt x="358" y="311"/>
                  </a:cubicBezTo>
                  <a:close/>
                  <a:moveTo>
                    <a:pt x="358" y="1"/>
                  </a:moveTo>
                  <a:cubicBezTo>
                    <a:pt x="167" y="1"/>
                    <a:pt x="0" y="144"/>
                    <a:pt x="0" y="358"/>
                  </a:cubicBezTo>
                  <a:lnTo>
                    <a:pt x="0" y="6431"/>
                  </a:lnTo>
                  <a:cubicBezTo>
                    <a:pt x="0" y="6621"/>
                    <a:pt x="167" y="6788"/>
                    <a:pt x="358" y="6788"/>
                  </a:cubicBezTo>
                  <a:lnTo>
                    <a:pt x="2858" y="6788"/>
                  </a:lnTo>
                  <a:cubicBezTo>
                    <a:pt x="3073" y="6788"/>
                    <a:pt x="3239" y="6621"/>
                    <a:pt x="3239" y="6431"/>
                  </a:cubicBezTo>
                  <a:lnTo>
                    <a:pt x="3239" y="2573"/>
                  </a:lnTo>
                  <a:cubicBezTo>
                    <a:pt x="3239" y="2406"/>
                    <a:pt x="3096" y="2239"/>
                    <a:pt x="2930" y="2216"/>
                  </a:cubicBezTo>
                  <a:cubicBezTo>
                    <a:pt x="2001" y="2025"/>
                    <a:pt x="1286" y="1263"/>
                    <a:pt x="1144" y="311"/>
                  </a:cubicBezTo>
                  <a:cubicBezTo>
                    <a:pt x="1120" y="120"/>
                    <a:pt x="977"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4"/>
            <p:cNvSpPr/>
            <p:nvPr/>
          </p:nvSpPr>
          <p:spPr>
            <a:xfrm>
              <a:off x="7148828" y="3856769"/>
              <a:ext cx="323864" cy="359823"/>
            </a:xfrm>
            <a:custGeom>
              <a:avLst/>
              <a:gdLst/>
              <a:ahLst/>
              <a:cxnLst/>
              <a:rect l="l" t="t" r="r" b="b"/>
              <a:pathLst>
                <a:path w="9646" h="10717" extrusionOk="0">
                  <a:moveTo>
                    <a:pt x="4192" y="334"/>
                  </a:moveTo>
                  <a:cubicBezTo>
                    <a:pt x="4525" y="381"/>
                    <a:pt x="4811" y="500"/>
                    <a:pt x="5073" y="715"/>
                  </a:cubicBezTo>
                  <a:lnTo>
                    <a:pt x="4954" y="810"/>
                  </a:lnTo>
                  <a:cubicBezTo>
                    <a:pt x="4906" y="881"/>
                    <a:pt x="4906" y="953"/>
                    <a:pt x="4954" y="1024"/>
                  </a:cubicBezTo>
                  <a:cubicBezTo>
                    <a:pt x="4990" y="1060"/>
                    <a:pt x="5031" y="1078"/>
                    <a:pt x="5073" y="1078"/>
                  </a:cubicBezTo>
                  <a:cubicBezTo>
                    <a:pt x="5115" y="1078"/>
                    <a:pt x="5156" y="1060"/>
                    <a:pt x="5192" y="1024"/>
                  </a:cubicBezTo>
                  <a:lnTo>
                    <a:pt x="5311" y="905"/>
                  </a:lnTo>
                  <a:lnTo>
                    <a:pt x="5311" y="905"/>
                  </a:lnTo>
                  <a:cubicBezTo>
                    <a:pt x="5787" y="1524"/>
                    <a:pt x="5787" y="2382"/>
                    <a:pt x="5287" y="2977"/>
                  </a:cubicBezTo>
                  <a:lnTo>
                    <a:pt x="5168" y="2882"/>
                  </a:lnTo>
                  <a:cubicBezTo>
                    <a:pt x="5132" y="2846"/>
                    <a:pt x="5091" y="2828"/>
                    <a:pt x="5049" y="2828"/>
                  </a:cubicBezTo>
                  <a:cubicBezTo>
                    <a:pt x="5007" y="2828"/>
                    <a:pt x="4966" y="2846"/>
                    <a:pt x="4930" y="2882"/>
                  </a:cubicBezTo>
                  <a:cubicBezTo>
                    <a:pt x="4882" y="2953"/>
                    <a:pt x="4882" y="3025"/>
                    <a:pt x="4930" y="3096"/>
                  </a:cubicBezTo>
                  <a:lnTo>
                    <a:pt x="5049" y="3215"/>
                  </a:lnTo>
                  <a:cubicBezTo>
                    <a:pt x="4811" y="3406"/>
                    <a:pt x="4501" y="3525"/>
                    <a:pt x="4192" y="3572"/>
                  </a:cubicBezTo>
                  <a:lnTo>
                    <a:pt x="4192" y="3406"/>
                  </a:lnTo>
                  <a:cubicBezTo>
                    <a:pt x="4204" y="3322"/>
                    <a:pt x="4120" y="3281"/>
                    <a:pt x="4037" y="3281"/>
                  </a:cubicBezTo>
                  <a:cubicBezTo>
                    <a:pt x="3954" y="3281"/>
                    <a:pt x="3870" y="3322"/>
                    <a:pt x="3882" y="3406"/>
                  </a:cubicBezTo>
                  <a:lnTo>
                    <a:pt x="3882" y="3572"/>
                  </a:lnTo>
                  <a:cubicBezTo>
                    <a:pt x="3549" y="3549"/>
                    <a:pt x="3263" y="3406"/>
                    <a:pt x="3001" y="3215"/>
                  </a:cubicBezTo>
                  <a:lnTo>
                    <a:pt x="3120" y="3096"/>
                  </a:lnTo>
                  <a:cubicBezTo>
                    <a:pt x="3168" y="3048"/>
                    <a:pt x="3168" y="2977"/>
                    <a:pt x="3144" y="2906"/>
                  </a:cubicBezTo>
                  <a:cubicBezTo>
                    <a:pt x="3118" y="2854"/>
                    <a:pt x="3072" y="2831"/>
                    <a:pt x="3024" y="2831"/>
                  </a:cubicBezTo>
                  <a:cubicBezTo>
                    <a:pt x="2982" y="2831"/>
                    <a:pt x="2939" y="2849"/>
                    <a:pt x="2906" y="2882"/>
                  </a:cubicBezTo>
                  <a:lnTo>
                    <a:pt x="2787" y="2977"/>
                  </a:lnTo>
                  <a:cubicBezTo>
                    <a:pt x="2572" y="2739"/>
                    <a:pt x="2430" y="2429"/>
                    <a:pt x="2406" y="2120"/>
                  </a:cubicBezTo>
                  <a:lnTo>
                    <a:pt x="2549" y="2120"/>
                  </a:lnTo>
                  <a:cubicBezTo>
                    <a:pt x="2644" y="2120"/>
                    <a:pt x="2715" y="2048"/>
                    <a:pt x="2715" y="1977"/>
                  </a:cubicBezTo>
                  <a:cubicBezTo>
                    <a:pt x="2739" y="1882"/>
                    <a:pt x="2668" y="1786"/>
                    <a:pt x="2572" y="1786"/>
                  </a:cubicBezTo>
                  <a:lnTo>
                    <a:pt x="2406" y="1786"/>
                  </a:lnTo>
                  <a:cubicBezTo>
                    <a:pt x="2430" y="1477"/>
                    <a:pt x="2572" y="1167"/>
                    <a:pt x="2763" y="929"/>
                  </a:cubicBezTo>
                  <a:lnTo>
                    <a:pt x="2882" y="1024"/>
                  </a:lnTo>
                  <a:cubicBezTo>
                    <a:pt x="2918" y="1060"/>
                    <a:pt x="2959" y="1078"/>
                    <a:pt x="3001" y="1078"/>
                  </a:cubicBezTo>
                  <a:cubicBezTo>
                    <a:pt x="3043" y="1078"/>
                    <a:pt x="3084" y="1060"/>
                    <a:pt x="3120" y="1024"/>
                  </a:cubicBezTo>
                  <a:cubicBezTo>
                    <a:pt x="3168" y="977"/>
                    <a:pt x="3168" y="881"/>
                    <a:pt x="3120" y="834"/>
                  </a:cubicBezTo>
                  <a:lnTo>
                    <a:pt x="3001" y="715"/>
                  </a:lnTo>
                  <a:cubicBezTo>
                    <a:pt x="3263" y="500"/>
                    <a:pt x="3549" y="381"/>
                    <a:pt x="3882" y="357"/>
                  </a:cubicBezTo>
                  <a:lnTo>
                    <a:pt x="3882" y="500"/>
                  </a:lnTo>
                  <a:cubicBezTo>
                    <a:pt x="3882" y="572"/>
                    <a:pt x="3930" y="643"/>
                    <a:pt x="4025" y="667"/>
                  </a:cubicBezTo>
                  <a:cubicBezTo>
                    <a:pt x="4120" y="667"/>
                    <a:pt x="4192" y="596"/>
                    <a:pt x="4192" y="500"/>
                  </a:cubicBezTo>
                  <a:lnTo>
                    <a:pt x="4192" y="334"/>
                  </a:lnTo>
                  <a:close/>
                  <a:moveTo>
                    <a:pt x="4025" y="0"/>
                  </a:moveTo>
                  <a:cubicBezTo>
                    <a:pt x="3215" y="0"/>
                    <a:pt x="2477" y="524"/>
                    <a:pt x="2215" y="1286"/>
                  </a:cubicBezTo>
                  <a:lnTo>
                    <a:pt x="453" y="1286"/>
                  </a:lnTo>
                  <a:cubicBezTo>
                    <a:pt x="191" y="1310"/>
                    <a:pt x="0" y="1524"/>
                    <a:pt x="0" y="1786"/>
                  </a:cubicBezTo>
                  <a:lnTo>
                    <a:pt x="0" y="7549"/>
                  </a:lnTo>
                  <a:cubicBezTo>
                    <a:pt x="0" y="7621"/>
                    <a:pt x="48" y="7692"/>
                    <a:pt x="143" y="7692"/>
                  </a:cubicBezTo>
                  <a:cubicBezTo>
                    <a:pt x="239" y="7692"/>
                    <a:pt x="310" y="7621"/>
                    <a:pt x="310" y="7549"/>
                  </a:cubicBezTo>
                  <a:lnTo>
                    <a:pt x="310" y="1786"/>
                  </a:lnTo>
                  <a:cubicBezTo>
                    <a:pt x="310" y="1691"/>
                    <a:pt x="453" y="1620"/>
                    <a:pt x="453" y="1620"/>
                  </a:cubicBezTo>
                  <a:lnTo>
                    <a:pt x="2144" y="1620"/>
                  </a:lnTo>
                  <a:cubicBezTo>
                    <a:pt x="1929" y="2810"/>
                    <a:pt x="2834" y="3882"/>
                    <a:pt x="4049" y="3882"/>
                  </a:cubicBezTo>
                  <a:cubicBezTo>
                    <a:pt x="5240" y="3882"/>
                    <a:pt x="6145" y="2810"/>
                    <a:pt x="5930" y="1620"/>
                  </a:cubicBezTo>
                  <a:lnTo>
                    <a:pt x="7597" y="1620"/>
                  </a:lnTo>
                  <a:cubicBezTo>
                    <a:pt x="7693" y="1620"/>
                    <a:pt x="7764" y="1691"/>
                    <a:pt x="7764" y="1786"/>
                  </a:cubicBezTo>
                  <a:lnTo>
                    <a:pt x="7764" y="6787"/>
                  </a:lnTo>
                  <a:cubicBezTo>
                    <a:pt x="7645" y="6763"/>
                    <a:pt x="7526" y="6763"/>
                    <a:pt x="7431" y="6763"/>
                  </a:cubicBezTo>
                  <a:lnTo>
                    <a:pt x="7431" y="2334"/>
                  </a:lnTo>
                  <a:cubicBezTo>
                    <a:pt x="7431" y="2120"/>
                    <a:pt x="7264" y="1953"/>
                    <a:pt x="7050" y="1953"/>
                  </a:cubicBezTo>
                  <a:lnTo>
                    <a:pt x="6645" y="1953"/>
                  </a:lnTo>
                  <a:cubicBezTo>
                    <a:pt x="6645" y="1953"/>
                    <a:pt x="6311" y="2096"/>
                    <a:pt x="6287" y="2263"/>
                  </a:cubicBezTo>
                  <a:cubicBezTo>
                    <a:pt x="6145" y="3215"/>
                    <a:pt x="5430" y="3977"/>
                    <a:pt x="4501" y="4168"/>
                  </a:cubicBezTo>
                  <a:cubicBezTo>
                    <a:pt x="4311" y="4191"/>
                    <a:pt x="4192" y="4334"/>
                    <a:pt x="4192" y="4525"/>
                  </a:cubicBezTo>
                  <a:lnTo>
                    <a:pt x="4192" y="5144"/>
                  </a:lnTo>
                  <a:cubicBezTo>
                    <a:pt x="4192" y="5239"/>
                    <a:pt x="4263" y="5311"/>
                    <a:pt x="4359" y="5311"/>
                  </a:cubicBezTo>
                  <a:cubicBezTo>
                    <a:pt x="4430" y="5311"/>
                    <a:pt x="4501" y="5144"/>
                    <a:pt x="4501" y="5144"/>
                  </a:cubicBezTo>
                  <a:lnTo>
                    <a:pt x="4501" y="4501"/>
                  </a:lnTo>
                  <a:cubicBezTo>
                    <a:pt x="4501" y="4477"/>
                    <a:pt x="4501" y="4453"/>
                    <a:pt x="4525" y="4453"/>
                  </a:cubicBezTo>
                  <a:cubicBezTo>
                    <a:pt x="5597" y="4239"/>
                    <a:pt x="6430" y="3382"/>
                    <a:pt x="6573" y="2286"/>
                  </a:cubicBezTo>
                  <a:cubicBezTo>
                    <a:pt x="6573" y="2263"/>
                    <a:pt x="6597" y="2239"/>
                    <a:pt x="6621" y="2239"/>
                  </a:cubicBezTo>
                  <a:lnTo>
                    <a:pt x="7050" y="2239"/>
                  </a:lnTo>
                  <a:cubicBezTo>
                    <a:pt x="7073" y="2239"/>
                    <a:pt x="7097" y="2263"/>
                    <a:pt x="7097" y="2286"/>
                  </a:cubicBezTo>
                  <a:lnTo>
                    <a:pt x="7097" y="6763"/>
                  </a:lnTo>
                  <a:cubicBezTo>
                    <a:pt x="6240" y="6883"/>
                    <a:pt x="5573" y="7549"/>
                    <a:pt x="5454" y="8407"/>
                  </a:cubicBezTo>
                  <a:lnTo>
                    <a:pt x="4525" y="8407"/>
                  </a:lnTo>
                  <a:cubicBezTo>
                    <a:pt x="4525" y="8407"/>
                    <a:pt x="4501" y="8407"/>
                    <a:pt x="4501" y="8383"/>
                  </a:cubicBezTo>
                  <a:lnTo>
                    <a:pt x="4501" y="5787"/>
                  </a:lnTo>
                  <a:cubicBezTo>
                    <a:pt x="4501" y="5763"/>
                    <a:pt x="4501" y="5739"/>
                    <a:pt x="4478" y="5716"/>
                  </a:cubicBezTo>
                  <a:cubicBezTo>
                    <a:pt x="4452" y="5674"/>
                    <a:pt x="4410" y="5655"/>
                    <a:pt x="4365" y="5655"/>
                  </a:cubicBezTo>
                  <a:cubicBezTo>
                    <a:pt x="4282" y="5655"/>
                    <a:pt x="4192" y="5718"/>
                    <a:pt x="4192" y="5811"/>
                  </a:cubicBezTo>
                  <a:lnTo>
                    <a:pt x="4192" y="8550"/>
                  </a:lnTo>
                  <a:cubicBezTo>
                    <a:pt x="4192" y="8645"/>
                    <a:pt x="4263" y="8716"/>
                    <a:pt x="4359" y="8716"/>
                  </a:cubicBezTo>
                  <a:lnTo>
                    <a:pt x="5430" y="8716"/>
                  </a:lnTo>
                  <a:cubicBezTo>
                    <a:pt x="5430" y="8835"/>
                    <a:pt x="5454" y="8954"/>
                    <a:pt x="5478" y="9050"/>
                  </a:cubicBezTo>
                  <a:lnTo>
                    <a:pt x="477" y="9050"/>
                  </a:lnTo>
                  <a:cubicBezTo>
                    <a:pt x="381" y="9050"/>
                    <a:pt x="310" y="8978"/>
                    <a:pt x="310" y="8907"/>
                  </a:cubicBezTo>
                  <a:lnTo>
                    <a:pt x="310" y="8216"/>
                  </a:lnTo>
                  <a:cubicBezTo>
                    <a:pt x="310" y="8121"/>
                    <a:pt x="262" y="8049"/>
                    <a:pt x="167" y="8049"/>
                  </a:cubicBezTo>
                  <a:cubicBezTo>
                    <a:pt x="155" y="8046"/>
                    <a:pt x="143" y="8045"/>
                    <a:pt x="131" y="8045"/>
                  </a:cubicBezTo>
                  <a:cubicBezTo>
                    <a:pt x="54" y="8045"/>
                    <a:pt x="0" y="8110"/>
                    <a:pt x="0" y="8192"/>
                  </a:cubicBezTo>
                  <a:lnTo>
                    <a:pt x="0" y="8907"/>
                  </a:lnTo>
                  <a:cubicBezTo>
                    <a:pt x="0" y="9145"/>
                    <a:pt x="215" y="9359"/>
                    <a:pt x="477" y="9359"/>
                  </a:cubicBezTo>
                  <a:lnTo>
                    <a:pt x="5573" y="9359"/>
                  </a:lnTo>
                  <a:cubicBezTo>
                    <a:pt x="5842" y="10185"/>
                    <a:pt x="6622" y="10717"/>
                    <a:pt x="7451" y="10717"/>
                  </a:cubicBezTo>
                  <a:cubicBezTo>
                    <a:pt x="7650" y="10717"/>
                    <a:pt x="7852" y="10686"/>
                    <a:pt x="8050" y="10621"/>
                  </a:cubicBezTo>
                  <a:cubicBezTo>
                    <a:pt x="9074" y="10264"/>
                    <a:pt x="9645" y="9169"/>
                    <a:pt x="9312" y="8145"/>
                  </a:cubicBezTo>
                  <a:cubicBezTo>
                    <a:pt x="9277" y="8092"/>
                    <a:pt x="9221" y="8068"/>
                    <a:pt x="9167" y="8068"/>
                  </a:cubicBezTo>
                  <a:cubicBezTo>
                    <a:pt x="9076" y="8068"/>
                    <a:pt x="8987" y="8135"/>
                    <a:pt x="9002" y="8240"/>
                  </a:cubicBezTo>
                  <a:cubicBezTo>
                    <a:pt x="9370" y="9480"/>
                    <a:pt x="8379" y="10366"/>
                    <a:pt x="7384" y="10366"/>
                  </a:cubicBezTo>
                  <a:cubicBezTo>
                    <a:pt x="6831" y="10366"/>
                    <a:pt x="6277" y="10092"/>
                    <a:pt x="5954" y="9454"/>
                  </a:cubicBezTo>
                  <a:cubicBezTo>
                    <a:pt x="5315" y="8193"/>
                    <a:pt x="6363" y="7050"/>
                    <a:pt x="7462" y="7050"/>
                  </a:cubicBezTo>
                  <a:cubicBezTo>
                    <a:pt x="7918" y="7050"/>
                    <a:pt x="8384" y="7248"/>
                    <a:pt x="8740" y="7716"/>
                  </a:cubicBezTo>
                  <a:cubicBezTo>
                    <a:pt x="8773" y="7762"/>
                    <a:pt x="8814" y="7780"/>
                    <a:pt x="8855" y="7780"/>
                  </a:cubicBezTo>
                  <a:cubicBezTo>
                    <a:pt x="8963" y="7780"/>
                    <a:pt x="9065" y="7647"/>
                    <a:pt x="8979" y="7526"/>
                  </a:cubicBezTo>
                  <a:cubicBezTo>
                    <a:pt x="8764" y="7216"/>
                    <a:pt x="8455" y="7002"/>
                    <a:pt x="8097" y="6883"/>
                  </a:cubicBezTo>
                  <a:lnTo>
                    <a:pt x="8097" y="1762"/>
                  </a:lnTo>
                  <a:cubicBezTo>
                    <a:pt x="8097" y="1500"/>
                    <a:pt x="7883" y="1286"/>
                    <a:pt x="7621" y="1286"/>
                  </a:cubicBezTo>
                  <a:lnTo>
                    <a:pt x="5859" y="1286"/>
                  </a:lnTo>
                  <a:cubicBezTo>
                    <a:pt x="5859" y="1286"/>
                    <a:pt x="4859" y="0"/>
                    <a:pt x="4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4"/>
            <p:cNvSpPr/>
            <p:nvPr/>
          </p:nvSpPr>
          <p:spPr>
            <a:xfrm>
              <a:off x="7360720" y="4113819"/>
              <a:ext cx="73596" cy="71783"/>
            </a:xfrm>
            <a:custGeom>
              <a:avLst/>
              <a:gdLst/>
              <a:ahLst/>
              <a:cxnLst/>
              <a:rect l="l" t="t" r="r" b="b"/>
              <a:pathLst>
                <a:path w="2192" h="2138" extrusionOk="0">
                  <a:moveTo>
                    <a:pt x="1572" y="370"/>
                  </a:moveTo>
                  <a:lnTo>
                    <a:pt x="1810" y="608"/>
                  </a:lnTo>
                  <a:lnTo>
                    <a:pt x="1453" y="965"/>
                  </a:lnTo>
                  <a:cubicBezTo>
                    <a:pt x="1382" y="1013"/>
                    <a:pt x="1382" y="1108"/>
                    <a:pt x="1453" y="1179"/>
                  </a:cubicBezTo>
                  <a:lnTo>
                    <a:pt x="1810" y="1537"/>
                  </a:lnTo>
                  <a:lnTo>
                    <a:pt x="1572" y="1775"/>
                  </a:lnTo>
                  <a:cubicBezTo>
                    <a:pt x="1239" y="1441"/>
                    <a:pt x="1215" y="1370"/>
                    <a:pt x="1096" y="1370"/>
                  </a:cubicBezTo>
                  <a:cubicBezTo>
                    <a:pt x="1000" y="1370"/>
                    <a:pt x="977" y="1441"/>
                    <a:pt x="643" y="1775"/>
                  </a:cubicBezTo>
                  <a:lnTo>
                    <a:pt x="405" y="1537"/>
                  </a:lnTo>
                  <a:lnTo>
                    <a:pt x="762" y="1179"/>
                  </a:lnTo>
                  <a:cubicBezTo>
                    <a:pt x="810" y="1108"/>
                    <a:pt x="810" y="1013"/>
                    <a:pt x="762" y="965"/>
                  </a:cubicBezTo>
                  <a:lnTo>
                    <a:pt x="405" y="608"/>
                  </a:lnTo>
                  <a:lnTo>
                    <a:pt x="643" y="370"/>
                  </a:lnTo>
                  <a:lnTo>
                    <a:pt x="1000" y="727"/>
                  </a:lnTo>
                  <a:cubicBezTo>
                    <a:pt x="1024" y="751"/>
                    <a:pt x="1060" y="763"/>
                    <a:pt x="1099" y="763"/>
                  </a:cubicBezTo>
                  <a:cubicBezTo>
                    <a:pt x="1137" y="763"/>
                    <a:pt x="1179" y="751"/>
                    <a:pt x="1215" y="727"/>
                  </a:cubicBezTo>
                  <a:lnTo>
                    <a:pt x="1572" y="370"/>
                  </a:lnTo>
                  <a:close/>
                  <a:moveTo>
                    <a:pt x="640" y="0"/>
                  </a:moveTo>
                  <a:cubicBezTo>
                    <a:pt x="602" y="0"/>
                    <a:pt x="560" y="12"/>
                    <a:pt x="524" y="36"/>
                  </a:cubicBezTo>
                  <a:lnTo>
                    <a:pt x="72" y="489"/>
                  </a:lnTo>
                  <a:cubicBezTo>
                    <a:pt x="0" y="560"/>
                    <a:pt x="0" y="655"/>
                    <a:pt x="72" y="727"/>
                  </a:cubicBezTo>
                  <a:lnTo>
                    <a:pt x="429" y="1060"/>
                  </a:lnTo>
                  <a:lnTo>
                    <a:pt x="72" y="1417"/>
                  </a:lnTo>
                  <a:cubicBezTo>
                    <a:pt x="0" y="1465"/>
                    <a:pt x="0" y="1584"/>
                    <a:pt x="72" y="1632"/>
                  </a:cubicBezTo>
                  <a:lnTo>
                    <a:pt x="524" y="2084"/>
                  </a:lnTo>
                  <a:cubicBezTo>
                    <a:pt x="560" y="2120"/>
                    <a:pt x="602" y="2138"/>
                    <a:pt x="640" y="2138"/>
                  </a:cubicBezTo>
                  <a:cubicBezTo>
                    <a:pt x="679" y="2138"/>
                    <a:pt x="715" y="2120"/>
                    <a:pt x="739" y="2084"/>
                  </a:cubicBezTo>
                  <a:lnTo>
                    <a:pt x="1096" y="1751"/>
                  </a:lnTo>
                  <a:lnTo>
                    <a:pt x="1453" y="2084"/>
                  </a:lnTo>
                  <a:cubicBezTo>
                    <a:pt x="1477" y="2120"/>
                    <a:pt x="1513" y="2138"/>
                    <a:pt x="1551" y="2138"/>
                  </a:cubicBezTo>
                  <a:cubicBezTo>
                    <a:pt x="1590" y="2138"/>
                    <a:pt x="1632" y="2120"/>
                    <a:pt x="1667" y="2084"/>
                  </a:cubicBezTo>
                  <a:lnTo>
                    <a:pt x="2120" y="1632"/>
                  </a:lnTo>
                  <a:cubicBezTo>
                    <a:pt x="2191" y="1584"/>
                    <a:pt x="2191" y="1465"/>
                    <a:pt x="2120" y="1417"/>
                  </a:cubicBezTo>
                  <a:lnTo>
                    <a:pt x="1786" y="1060"/>
                  </a:lnTo>
                  <a:lnTo>
                    <a:pt x="2120" y="727"/>
                  </a:lnTo>
                  <a:cubicBezTo>
                    <a:pt x="2191" y="655"/>
                    <a:pt x="2191" y="560"/>
                    <a:pt x="2120" y="489"/>
                  </a:cubicBezTo>
                  <a:lnTo>
                    <a:pt x="1667" y="36"/>
                  </a:lnTo>
                  <a:cubicBezTo>
                    <a:pt x="1632" y="12"/>
                    <a:pt x="1590" y="0"/>
                    <a:pt x="1551" y="0"/>
                  </a:cubicBezTo>
                  <a:cubicBezTo>
                    <a:pt x="1513" y="0"/>
                    <a:pt x="1477" y="12"/>
                    <a:pt x="1453" y="36"/>
                  </a:cubicBezTo>
                  <a:lnTo>
                    <a:pt x="1096" y="393"/>
                  </a:lnTo>
                  <a:lnTo>
                    <a:pt x="739" y="36"/>
                  </a:lnTo>
                  <a:cubicBezTo>
                    <a:pt x="715" y="12"/>
                    <a:pt x="679" y="0"/>
                    <a:pt x="6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8" name="Google Shape;1678;p64"/>
          <p:cNvSpPr/>
          <p:nvPr/>
        </p:nvSpPr>
        <p:spPr>
          <a:xfrm>
            <a:off x="7903627" y="3857172"/>
            <a:ext cx="359051" cy="357809"/>
          </a:xfrm>
          <a:custGeom>
            <a:avLst/>
            <a:gdLst/>
            <a:ahLst/>
            <a:cxnLst/>
            <a:rect l="l" t="t" r="r" b="b"/>
            <a:pathLst>
              <a:path w="10694" h="10657" extrusionOk="0">
                <a:moveTo>
                  <a:pt x="620" y="369"/>
                </a:moveTo>
                <a:lnTo>
                  <a:pt x="1334" y="1060"/>
                </a:lnTo>
                <a:lnTo>
                  <a:pt x="1096" y="1298"/>
                </a:lnTo>
                <a:lnTo>
                  <a:pt x="381" y="607"/>
                </a:lnTo>
                <a:lnTo>
                  <a:pt x="620" y="369"/>
                </a:lnTo>
                <a:close/>
                <a:moveTo>
                  <a:pt x="4025" y="1965"/>
                </a:moveTo>
                <a:lnTo>
                  <a:pt x="4263" y="2179"/>
                </a:lnTo>
                <a:lnTo>
                  <a:pt x="4168" y="2560"/>
                </a:lnTo>
                <a:lnTo>
                  <a:pt x="3787" y="2203"/>
                </a:lnTo>
                <a:lnTo>
                  <a:pt x="4025" y="1965"/>
                </a:lnTo>
                <a:close/>
                <a:moveTo>
                  <a:pt x="3572" y="2417"/>
                </a:moveTo>
                <a:lnTo>
                  <a:pt x="3977" y="2798"/>
                </a:lnTo>
                <a:lnTo>
                  <a:pt x="3620" y="2917"/>
                </a:lnTo>
                <a:lnTo>
                  <a:pt x="3334" y="2655"/>
                </a:lnTo>
                <a:lnTo>
                  <a:pt x="3572" y="2417"/>
                </a:lnTo>
                <a:close/>
                <a:moveTo>
                  <a:pt x="4525" y="2441"/>
                </a:moveTo>
                <a:lnTo>
                  <a:pt x="4716" y="2655"/>
                </a:lnTo>
                <a:lnTo>
                  <a:pt x="4620" y="3036"/>
                </a:lnTo>
                <a:lnTo>
                  <a:pt x="4430" y="2822"/>
                </a:lnTo>
                <a:lnTo>
                  <a:pt x="4525" y="2441"/>
                </a:lnTo>
                <a:close/>
                <a:moveTo>
                  <a:pt x="4215" y="3060"/>
                </a:moveTo>
                <a:lnTo>
                  <a:pt x="4430" y="3275"/>
                </a:lnTo>
                <a:lnTo>
                  <a:pt x="4073" y="3394"/>
                </a:lnTo>
                <a:lnTo>
                  <a:pt x="3858" y="3179"/>
                </a:lnTo>
                <a:lnTo>
                  <a:pt x="4215" y="3060"/>
                </a:lnTo>
                <a:close/>
                <a:moveTo>
                  <a:pt x="3120" y="2870"/>
                </a:moveTo>
                <a:lnTo>
                  <a:pt x="3406" y="3155"/>
                </a:lnTo>
                <a:lnTo>
                  <a:pt x="3287" y="3513"/>
                </a:lnTo>
                <a:lnTo>
                  <a:pt x="2882" y="3108"/>
                </a:lnTo>
                <a:lnTo>
                  <a:pt x="3120" y="2870"/>
                </a:lnTo>
                <a:close/>
                <a:moveTo>
                  <a:pt x="4978" y="2917"/>
                </a:moveTo>
                <a:lnTo>
                  <a:pt x="5573" y="3489"/>
                </a:lnTo>
                <a:lnTo>
                  <a:pt x="5216" y="3608"/>
                </a:lnTo>
                <a:lnTo>
                  <a:pt x="4882" y="3298"/>
                </a:lnTo>
                <a:lnTo>
                  <a:pt x="4978" y="2917"/>
                </a:lnTo>
                <a:close/>
                <a:moveTo>
                  <a:pt x="2668" y="3322"/>
                </a:moveTo>
                <a:lnTo>
                  <a:pt x="3049" y="3727"/>
                </a:lnTo>
                <a:lnTo>
                  <a:pt x="2691" y="3822"/>
                </a:lnTo>
                <a:lnTo>
                  <a:pt x="2429" y="3560"/>
                </a:lnTo>
                <a:lnTo>
                  <a:pt x="2668" y="3322"/>
                </a:lnTo>
                <a:close/>
                <a:moveTo>
                  <a:pt x="3620" y="3394"/>
                </a:moveTo>
                <a:lnTo>
                  <a:pt x="3834" y="3608"/>
                </a:lnTo>
                <a:lnTo>
                  <a:pt x="3715" y="3965"/>
                </a:lnTo>
                <a:lnTo>
                  <a:pt x="3501" y="3751"/>
                </a:lnTo>
                <a:lnTo>
                  <a:pt x="3620" y="3394"/>
                </a:lnTo>
                <a:close/>
                <a:moveTo>
                  <a:pt x="5811" y="3751"/>
                </a:moveTo>
                <a:lnTo>
                  <a:pt x="6025" y="3965"/>
                </a:lnTo>
                <a:lnTo>
                  <a:pt x="5668" y="4084"/>
                </a:lnTo>
                <a:lnTo>
                  <a:pt x="5454" y="3870"/>
                </a:lnTo>
                <a:lnTo>
                  <a:pt x="5811" y="3751"/>
                </a:lnTo>
                <a:close/>
                <a:moveTo>
                  <a:pt x="4692" y="3513"/>
                </a:moveTo>
                <a:lnTo>
                  <a:pt x="4978" y="3846"/>
                </a:lnTo>
                <a:lnTo>
                  <a:pt x="4858" y="4203"/>
                </a:lnTo>
                <a:lnTo>
                  <a:pt x="4335" y="3632"/>
                </a:lnTo>
                <a:lnTo>
                  <a:pt x="4692" y="3513"/>
                </a:lnTo>
                <a:close/>
                <a:moveTo>
                  <a:pt x="3311" y="3965"/>
                </a:moveTo>
                <a:lnTo>
                  <a:pt x="3501" y="4179"/>
                </a:lnTo>
                <a:lnTo>
                  <a:pt x="3168" y="4299"/>
                </a:lnTo>
                <a:lnTo>
                  <a:pt x="2953" y="4084"/>
                </a:lnTo>
                <a:lnTo>
                  <a:pt x="3311" y="3965"/>
                </a:lnTo>
                <a:close/>
                <a:moveTo>
                  <a:pt x="2191" y="3775"/>
                </a:moveTo>
                <a:lnTo>
                  <a:pt x="2477" y="4037"/>
                </a:lnTo>
                <a:lnTo>
                  <a:pt x="2358" y="4394"/>
                </a:lnTo>
                <a:lnTo>
                  <a:pt x="1953" y="4013"/>
                </a:lnTo>
                <a:lnTo>
                  <a:pt x="2191" y="3775"/>
                </a:lnTo>
                <a:close/>
                <a:moveTo>
                  <a:pt x="4096" y="3846"/>
                </a:moveTo>
                <a:lnTo>
                  <a:pt x="4644" y="4418"/>
                </a:lnTo>
                <a:lnTo>
                  <a:pt x="4287" y="4537"/>
                </a:lnTo>
                <a:lnTo>
                  <a:pt x="3977" y="4203"/>
                </a:lnTo>
                <a:lnTo>
                  <a:pt x="4096" y="3846"/>
                </a:lnTo>
                <a:close/>
                <a:moveTo>
                  <a:pt x="5216" y="4084"/>
                </a:moveTo>
                <a:lnTo>
                  <a:pt x="5430" y="4299"/>
                </a:lnTo>
                <a:lnTo>
                  <a:pt x="5311" y="4656"/>
                </a:lnTo>
                <a:lnTo>
                  <a:pt x="5097" y="4441"/>
                </a:lnTo>
                <a:lnTo>
                  <a:pt x="5216" y="4084"/>
                </a:lnTo>
                <a:close/>
                <a:moveTo>
                  <a:pt x="6287" y="4203"/>
                </a:moveTo>
                <a:lnTo>
                  <a:pt x="6549" y="4489"/>
                </a:lnTo>
                <a:lnTo>
                  <a:pt x="6311" y="4727"/>
                </a:lnTo>
                <a:lnTo>
                  <a:pt x="5930" y="4322"/>
                </a:lnTo>
                <a:lnTo>
                  <a:pt x="6287" y="4203"/>
                </a:lnTo>
                <a:close/>
                <a:moveTo>
                  <a:pt x="2715" y="4299"/>
                </a:moveTo>
                <a:lnTo>
                  <a:pt x="2930" y="4513"/>
                </a:lnTo>
                <a:lnTo>
                  <a:pt x="2810" y="4870"/>
                </a:lnTo>
                <a:lnTo>
                  <a:pt x="2596" y="4656"/>
                </a:lnTo>
                <a:lnTo>
                  <a:pt x="2715" y="4299"/>
                </a:lnTo>
                <a:close/>
                <a:moveTo>
                  <a:pt x="4906" y="4656"/>
                </a:moveTo>
                <a:lnTo>
                  <a:pt x="5120" y="4870"/>
                </a:lnTo>
                <a:lnTo>
                  <a:pt x="4763" y="4989"/>
                </a:lnTo>
                <a:lnTo>
                  <a:pt x="4549" y="4775"/>
                </a:lnTo>
                <a:lnTo>
                  <a:pt x="4906" y="4656"/>
                </a:lnTo>
                <a:close/>
                <a:moveTo>
                  <a:pt x="3763" y="4441"/>
                </a:moveTo>
                <a:lnTo>
                  <a:pt x="4073" y="4751"/>
                </a:lnTo>
                <a:lnTo>
                  <a:pt x="3954" y="5108"/>
                </a:lnTo>
                <a:lnTo>
                  <a:pt x="3406" y="4561"/>
                </a:lnTo>
                <a:lnTo>
                  <a:pt x="3763" y="4441"/>
                </a:lnTo>
                <a:close/>
                <a:moveTo>
                  <a:pt x="5692" y="4537"/>
                </a:moveTo>
                <a:lnTo>
                  <a:pt x="6097" y="4942"/>
                </a:lnTo>
                <a:lnTo>
                  <a:pt x="5859" y="5180"/>
                </a:lnTo>
                <a:lnTo>
                  <a:pt x="5573" y="4894"/>
                </a:lnTo>
                <a:lnTo>
                  <a:pt x="5692" y="4537"/>
                </a:lnTo>
                <a:close/>
                <a:moveTo>
                  <a:pt x="3191" y="4751"/>
                </a:moveTo>
                <a:lnTo>
                  <a:pt x="3739" y="5323"/>
                </a:lnTo>
                <a:lnTo>
                  <a:pt x="3382" y="5442"/>
                </a:lnTo>
                <a:lnTo>
                  <a:pt x="3072" y="5108"/>
                </a:lnTo>
                <a:lnTo>
                  <a:pt x="3191" y="4751"/>
                </a:lnTo>
                <a:close/>
                <a:moveTo>
                  <a:pt x="4335" y="5013"/>
                </a:moveTo>
                <a:lnTo>
                  <a:pt x="4549" y="5204"/>
                </a:lnTo>
                <a:lnTo>
                  <a:pt x="4430" y="5561"/>
                </a:lnTo>
                <a:lnTo>
                  <a:pt x="4215" y="5346"/>
                </a:lnTo>
                <a:lnTo>
                  <a:pt x="4335" y="5013"/>
                </a:lnTo>
                <a:close/>
                <a:moveTo>
                  <a:pt x="5359" y="5108"/>
                </a:moveTo>
                <a:lnTo>
                  <a:pt x="5644" y="5394"/>
                </a:lnTo>
                <a:lnTo>
                  <a:pt x="5406" y="5632"/>
                </a:lnTo>
                <a:lnTo>
                  <a:pt x="5001" y="5227"/>
                </a:lnTo>
                <a:lnTo>
                  <a:pt x="5359" y="5108"/>
                </a:lnTo>
                <a:close/>
                <a:moveTo>
                  <a:pt x="3977" y="5561"/>
                </a:moveTo>
                <a:lnTo>
                  <a:pt x="4192" y="5775"/>
                </a:lnTo>
                <a:lnTo>
                  <a:pt x="3834" y="5894"/>
                </a:lnTo>
                <a:lnTo>
                  <a:pt x="3644" y="5680"/>
                </a:lnTo>
                <a:lnTo>
                  <a:pt x="3977" y="5561"/>
                </a:lnTo>
                <a:close/>
                <a:moveTo>
                  <a:pt x="4787" y="5465"/>
                </a:moveTo>
                <a:lnTo>
                  <a:pt x="5192" y="5846"/>
                </a:lnTo>
                <a:lnTo>
                  <a:pt x="4954" y="6085"/>
                </a:lnTo>
                <a:lnTo>
                  <a:pt x="4668" y="5823"/>
                </a:lnTo>
                <a:lnTo>
                  <a:pt x="4787" y="5465"/>
                </a:lnTo>
                <a:close/>
                <a:moveTo>
                  <a:pt x="4454" y="6037"/>
                </a:moveTo>
                <a:lnTo>
                  <a:pt x="4716" y="6299"/>
                </a:lnTo>
                <a:lnTo>
                  <a:pt x="4477" y="6537"/>
                </a:lnTo>
                <a:lnTo>
                  <a:pt x="4096" y="6156"/>
                </a:lnTo>
                <a:lnTo>
                  <a:pt x="4454" y="6037"/>
                </a:lnTo>
                <a:close/>
                <a:moveTo>
                  <a:pt x="631" y="0"/>
                </a:moveTo>
                <a:cubicBezTo>
                  <a:pt x="590" y="0"/>
                  <a:pt x="548" y="12"/>
                  <a:pt x="524" y="36"/>
                </a:cubicBezTo>
                <a:lnTo>
                  <a:pt x="72" y="488"/>
                </a:lnTo>
                <a:cubicBezTo>
                  <a:pt x="0" y="560"/>
                  <a:pt x="0" y="655"/>
                  <a:pt x="72" y="703"/>
                </a:cubicBezTo>
                <a:lnTo>
                  <a:pt x="1358" y="2012"/>
                </a:lnTo>
                <a:cubicBezTo>
                  <a:pt x="1453" y="2108"/>
                  <a:pt x="1453" y="2298"/>
                  <a:pt x="1358" y="2393"/>
                </a:cubicBezTo>
                <a:cubicBezTo>
                  <a:pt x="1310" y="2441"/>
                  <a:pt x="1143" y="2632"/>
                  <a:pt x="1143" y="2727"/>
                </a:cubicBezTo>
                <a:cubicBezTo>
                  <a:pt x="1143" y="2827"/>
                  <a:pt x="1230" y="2893"/>
                  <a:pt x="1314" y="2893"/>
                </a:cubicBezTo>
                <a:cubicBezTo>
                  <a:pt x="1370" y="2893"/>
                  <a:pt x="1425" y="2865"/>
                  <a:pt x="1453" y="2798"/>
                </a:cubicBezTo>
                <a:cubicBezTo>
                  <a:pt x="1548" y="2608"/>
                  <a:pt x="1739" y="2536"/>
                  <a:pt x="1739" y="2203"/>
                </a:cubicBezTo>
                <a:cubicBezTo>
                  <a:pt x="1739" y="2036"/>
                  <a:pt x="1691" y="1893"/>
                  <a:pt x="1572" y="1798"/>
                </a:cubicBezTo>
                <a:lnTo>
                  <a:pt x="1310" y="1512"/>
                </a:lnTo>
                <a:lnTo>
                  <a:pt x="1548" y="1274"/>
                </a:lnTo>
                <a:lnTo>
                  <a:pt x="1810" y="1560"/>
                </a:lnTo>
                <a:cubicBezTo>
                  <a:pt x="1929" y="1655"/>
                  <a:pt x="2072" y="1727"/>
                  <a:pt x="2215" y="1727"/>
                </a:cubicBezTo>
                <a:cubicBezTo>
                  <a:pt x="2668" y="1727"/>
                  <a:pt x="2644" y="1346"/>
                  <a:pt x="3144" y="1346"/>
                </a:cubicBezTo>
                <a:cubicBezTo>
                  <a:pt x="3406" y="1369"/>
                  <a:pt x="3644" y="1488"/>
                  <a:pt x="3811" y="1703"/>
                </a:cubicBezTo>
                <a:lnTo>
                  <a:pt x="1715" y="3775"/>
                </a:lnTo>
                <a:lnTo>
                  <a:pt x="1572" y="3632"/>
                </a:lnTo>
                <a:cubicBezTo>
                  <a:pt x="1358" y="3417"/>
                  <a:pt x="1429" y="3251"/>
                  <a:pt x="1262" y="3251"/>
                </a:cubicBezTo>
                <a:cubicBezTo>
                  <a:pt x="1167" y="3251"/>
                  <a:pt x="1096" y="3322"/>
                  <a:pt x="1096" y="3417"/>
                </a:cubicBezTo>
                <a:cubicBezTo>
                  <a:pt x="1143" y="3584"/>
                  <a:pt x="1239" y="3727"/>
                  <a:pt x="1358" y="3846"/>
                </a:cubicBezTo>
                <a:lnTo>
                  <a:pt x="4692" y="7180"/>
                </a:lnTo>
                <a:cubicBezTo>
                  <a:pt x="4882" y="7371"/>
                  <a:pt x="5144" y="7466"/>
                  <a:pt x="5406" y="7466"/>
                </a:cubicBezTo>
                <a:cubicBezTo>
                  <a:pt x="6002" y="7466"/>
                  <a:pt x="6097" y="7109"/>
                  <a:pt x="6335" y="7109"/>
                </a:cubicBezTo>
                <a:cubicBezTo>
                  <a:pt x="6406" y="7109"/>
                  <a:pt x="6478" y="7132"/>
                  <a:pt x="6525" y="7180"/>
                </a:cubicBezTo>
                <a:lnTo>
                  <a:pt x="7002" y="7656"/>
                </a:lnTo>
                <a:cubicBezTo>
                  <a:pt x="6954" y="7680"/>
                  <a:pt x="6930" y="7728"/>
                  <a:pt x="6930" y="7775"/>
                </a:cubicBezTo>
                <a:cubicBezTo>
                  <a:pt x="6930" y="7871"/>
                  <a:pt x="6978" y="7895"/>
                  <a:pt x="7288" y="8133"/>
                </a:cubicBezTo>
                <a:cubicBezTo>
                  <a:pt x="7316" y="8149"/>
                  <a:pt x="7345" y="8156"/>
                  <a:pt x="7373" y="8156"/>
                </a:cubicBezTo>
                <a:cubicBezTo>
                  <a:pt x="7503" y="8156"/>
                  <a:pt x="7596" y="7993"/>
                  <a:pt x="7478" y="7895"/>
                </a:cubicBezTo>
                <a:lnTo>
                  <a:pt x="7311" y="7752"/>
                </a:lnTo>
                <a:lnTo>
                  <a:pt x="7788" y="7299"/>
                </a:lnTo>
                <a:lnTo>
                  <a:pt x="8550" y="8252"/>
                </a:lnTo>
                <a:lnTo>
                  <a:pt x="8288" y="8514"/>
                </a:lnTo>
                <a:cubicBezTo>
                  <a:pt x="8050" y="8347"/>
                  <a:pt x="8026" y="8276"/>
                  <a:pt x="7931" y="8276"/>
                </a:cubicBezTo>
                <a:cubicBezTo>
                  <a:pt x="7788" y="8276"/>
                  <a:pt x="7716" y="8466"/>
                  <a:pt x="7835" y="8561"/>
                </a:cubicBezTo>
                <a:cubicBezTo>
                  <a:pt x="8193" y="8823"/>
                  <a:pt x="8193" y="8871"/>
                  <a:pt x="8288" y="8871"/>
                </a:cubicBezTo>
                <a:cubicBezTo>
                  <a:pt x="8383" y="8871"/>
                  <a:pt x="8431" y="8799"/>
                  <a:pt x="8526" y="8704"/>
                </a:cubicBezTo>
                <a:cubicBezTo>
                  <a:pt x="10479" y="10657"/>
                  <a:pt x="10407" y="10657"/>
                  <a:pt x="10526" y="10657"/>
                </a:cubicBezTo>
                <a:cubicBezTo>
                  <a:pt x="10622" y="10657"/>
                  <a:pt x="10693" y="10586"/>
                  <a:pt x="10693" y="10514"/>
                </a:cubicBezTo>
                <a:cubicBezTo>
                  <a:pt x="10693" y="10395"/>
                  <a:pt x="10693" y="10466"/>
                  <a:pt x="8740" y="8514"/>
                </a:cubicBezTo>
                <a:lnTo>
                  <a:pt x="8859" y="8395"/>
                </a:lnTo>
                <a:cubicBezTo>
                  <a:pt x="8907" y="8323"/>
                  <a:pt x="8907" y="8228"/>
                  <a:pt x="8859" y="8180"/>
                </a:cubicBezTo>
                <a:lnTo>
                  <a:pt x="7907" y="6966"/>
                </a:lnTo>
                <a:cubicBezTo>
                  <a:pt x="7883" y="6942"/>
                  <a:pt x="7835" y="6918"/>
                  <a:pt x="7788" y="6918"/>
                </a:cubicBezTo>
                <a:cubicBezTo>
                  <a:pt x="7740" y="6918"/>
                  <a:pt x="7692" y="6942"/>
                  <a:pt x="7669" y="6990"/>
                </a:cubicBezTo>
                <a:lnTo>
                  <a:pt x="7192" y="6513"/>
                </a:lnTo>
                <a:cubicBezTo>
                  <a:pt x="7097" y="6394"/>
                  <a:pt x="7097" y="6228"/>
                  <a:pt x="7192" y="6132"/>
                </a:cubicBezTo>
                <a:cubicBezTo>
                  <a:pt x="7311" y="6013"/>
                  <a:pt x="7407" y="5846"/>
                  <a:pt x="7454" y="5680"/>
                </a:cubicBezTo>
                <a:cubicBezTo>
                  <a:pt x="7441" y="5585"/>
                  <a:pt x="7365" y="5528"/>
                  <a:pt x="7290" y="5528"/>
                </a:cubicBezTo>
                <a:cubicBezTo>
                  <a:pt x="7233" y="5528"/>
                  <a:pt x="7175" y="5560"/>
                  <a:pt x="7145" y="5632"/>
                </a:cubicBezTo>
                <a:cubicBezTo>
                  <a:pt x="7049" y="5942"/>
                  <a:pt x="6811" y="5942"/>
                  <a:pt x="6811" y="6323"/>
                </a:cubicBezTo>
                <a:cubicBezTo>
                  <a:pt x="6811" y="6466"/>
                  <a:pt x="6859" y="6609"/>
                  <a:pt x="6978" y="6728"/>
                </a:cubicBezTo>
                <a:lnTo>
                  <a:pt x="7454" y="7204"/>
                </a:lnTo>
                <a:lnTo>
                  <a:pt x="7216" y="7442"/>
                </a:lnTo>
                <a:lnTo>
                  <a:pt x="6740" y="6966"/>
                </a:lnTo>
                <a:cubicBezTo>
                  <a:pt x="6621" y="6847"/>
                  <a:pt x="6478" y="6799"/>
                  <a:pt x="6335" y="6799"/>
                </a:cubicBezTo>
                <a:cubicBezTo>
                  <a:pt x="5883" y="6799"/>
                  <a:pt x="5906" y="7180"/>
                  <a:pt x="5406" y="7180"/>
                </a:cubicBezTo>
                <a:cubicBezTo>
                  <a:pt x="5001" y="7180"/>
                  <a:pt x="4835" y="6871"/>
                  <a:pt x="4692" y="6751"/>
                </a:cubicBezTo>
                <a:lnTo>
                  <a:pt x="6787" y="4703"/>
                </a:lnTo>
                <a:lnTo>
                  <a:pt x="7002" y="4894"/>
                </a:lnTo>
                <a:cubicBezTo>
                  <a:pt x="7145" y="5037"/>
                  <a:pt x="7121" y="5156"/>
                  <a:pt x="7264" y="5156"/>
                </a:cubicBezTo>
                <a:cubicBezTo>
                  <a:pt x="7335" y="5156"/>
                  <a:pt x="7407" y="5084"/>
                  <a:pt x="7407" y="4989"/>
                </a:cubicBezTo>
                <a:cubicBezTo>
                  <a:pt x="7407" y="4894"/>
                  <a:pt x="7264" y="4727"/>
                  <a:pt x="7216" y="4680"/>
                </a:cubicBezTo>
                <a:lnTo>
                  <a:pt x="3882" y="1346"/>
                </a:lnTo>
                <a:cubicBezTo>
                  <a:pt x="3692" y="1155"/>
                  <a:pt x="3430" y="1036"/>
                  <a:pt x="3144" y="1036"/>
                </a:cubicBezTo>
                <a:cubicBezTo>
                  <a:pt x="2548" y="1036"/>
                  <a:pt x="2477" y="1417"/>
                  <a:pt x="2239" y="1417"/>
                </a:cubicBezTo>
                <a:cubicBezTo>
                  <a:pt x="2167" y="1417"/>
                  <a:pt x="2096" y="1393"/>
                  <a:pt x="2048" y="1346"/>
                </a:cubicBezTo>
                <a:lnTo>
                  <a:pt x="739" y="36"/>
                </a:lnTo>
                <a:cubicBezTo>
                  <a:pt x="715" y="12"/>
                  <a:pt x="673" y="0"/>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682"/>
        <p:cNvGrpSpPr/>
        <p:nvPr/>
      </p:nvGrpSpPr>
      <p:grpSpPr>
        <a:xfrm>
          <a:off x="0" y="0"/>
          <a:ext cx="0" cy="0"/>
          <a:chOff x="0" y="0"/>
          <a:chExt cx="0" cy="0"/>
        </a:xfrm>
      </p:grpSpPr>
      <p:sp>
        <p:nvSpPr>
          <p:cNvPr id="1683" name="Google Shape;1683;p65"/>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684" name="Google Shape;1684;p65"/>
          <p:cNvSpPr txBox="1">
            <a:spLocks noGrp="1"/>
          </p:cNvSpPr>
          <p:nvPr>
            <p:ph type="subTitle" idx="1"/>
          </p:nvPr>
        </p:nvSpPr>
        <p:spPr>
          <a:xfrm>
            <a:off x="1054350" y="1731225"/>
            <a:ext cx="4765200" cy="165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Vectors</a:t>
            </a:r>
            <a:endParaRPr/>
          </a:p>
          <a:p>
            <a:pPr marL="457200" lvl="0" indent="-317500" algn="l" rtl="0">
              <a:spcBef>
                <a:spcPts val="1000"/>
              </a:spcBef>
              <a:spcAft>
                <a:spcPts val="0"/>
              </a:spcAft>
              <a:buSzPts val="1400"/>
              <a:buChar char="●"/>
            </a:pPr>
            <a:r>
              <a:rPr lang="en" sz="1400">
                <a:solidFill>
                  <a:schemeClr val="hlink"/>
                </a:solidFill>
                <a:uFill>
                  <a:noFill/>
                </a:uFill>
                <a:latin typeface="Karla"/>
                <a:ea typeface="Karla"/>
                <a:cs typeface="Karla"/>
                <a:sym typeface="Karla"/>
                <a:hlinkClick r:id="rId3"/>
              </a:rPr>
              <a:t>Gradient abstract wireframe background</a:t>
            </a:r>
            <a:endParaRPr sz="1400">
              <a:latin typeface="Karla"/>
              <a:ea typeface="Karla"/>
              <a:cs typeface="Karla"/>
              <a:sym typeface="Karla"/>
            </a:endParaRPr>
          </a:p>
          <a:p>
            <a:pPr marL="457200" lvl="0" indent="-317500" algn="l" rtl="0">
              <a:spcBef>
                <a:spcPts val="0"/>
              </a:spcBef>
              <a:spcAft>
                <a:spcPts val="0"/>
              </a:spcAft>
              <a:buSzPts val="1400"/>
              <a:buChar char="●"/>
            </a:pPr>
            <a:r>
              <a:rPr lang="en" sz="1400">
                <a:solidFill>
                  <a:schemeClr val="hlink"/>
                </a:solidFill>
                <a:uFill>
                  <a:noFill/>
                </a:uFill>
                <a:latin typeface="Karla"/>
                <a:ea typeface="Karla"/>
                <a:cs typeface="Karla"/>
                <a:sym typeface="Karla"/>
                <a:hlinkClick r:id="rId4"/>
              </a:rPr>
              <a:t>Flat abstract wireframe background I</a:t>
            </a:r>
            <a:endParaRPr sz="1400">
              <a:latin typeface="Karla"/>
              <a:ea typeface="Karla"/>
              <a:cs typeface="Karla"/>
              <a:sym typeface="Karla"/>
            </a:endParaRPr>
          </a:p>
          <a:p>
            <a:pPr marL="457200" lvl="0" indent="-317500" algn="l" rtl="0">
              <a:spcBef>
                <a:spcPts val="0"/>
              </a:spcBef>
              <a:spcAft>
                <a:spcPts val="0"/>
              </a:spcAft>
              <a:buSzPts val="1400"/>
              <a:buChar char="●"/>
            </a:pPr>
            <a:r>
              <a:rPr lang="en" sz="1400">
                <a:solidFill>
                  <a:schemeClr val="hlink"/>
                </a:solidFill>
                <a:uFill>
                  <a:noFill/>
                </a:uFill>
                <a:latin typeface="Karla"/>
                <a:ea typeface="Karla"/>
                <a:cs typeface="Karla"/>
                <a:sym typeface="Karla"/>
                <a:hlinkClick r:id="rId5"/>
              </a:rPr>
              <a:t>Flat abstract wireframe background II</a:t>
            </a:r>
            <a:endParaRPr sz="1400">
              <a:latin typeface="Karla"/>
              <a:ea typeface="Karla"/>
              <a:cs typeface="Karla"/>
              <a:sym typeface="Karla"/>
            </a:endParaRPr>
          </a:p>
          <a:p>
            <a:pPr marL="457200" lvl="0" indent="-317500" algn="l" rtl="0">
              <a:spcBef>
                <a:spcPts val="0"/>
              </a:spcBef>
              <a:spcAft>
                <a:spcPts val="0"/>
              </a:spcAft>
              <a:buSzPts val="1400"/>
              <a:buChar char="●"/>
            </a:pPr>
            <a:r>
              <a:rPr lang="en" sz="1400">
                <a:solidFill>
                  <a:schemeClr val="hlink"/>
                </a:solidFill>
                <a:uFill>
                  <a:noFill/>
                </a:uFill>
                <a:latin typeface="Karla"/>
                <a:ea typeface="Karla"/>
                <a:cs typeface="Karla"/>
                <a:sym typeface="Karla"/>
                <a:hlinkClick r:id="rId6"/>
              </a:rPr>
              <a:t>Flat abstract wireframe background III</a:t>
            </a:r>
            <a:endParaRPr sz="1400">
              <a:latin typeface="Karla"/>
              <a:ea typeface="Karla"/>
              <a:cs typeface="Karla"/>
              <a:sym typeface="Karla"/>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685" name="Google Shape;1685;p65"/>
          <p:cNvSpPr txBox="1"/>
          <p:nvPr/>
        </p:nvSpPr>
        <p:spPr>
          <a:xfrm>
            <a:off x="1054350" y="1290775"/>
            <a:ext cx="7035300" cy="4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Karla"/>
                <a:ea typeface="Karla"/>
                <a:cs typeface="Karla"/>
                <a:sym typeface="Karla"/>
              </a:rPr>
              <a:t>Did you like the resources on this template? Get them for free at our other websites:</a:t>
            </a:r>
            <a:endParaRPr>
              <a:solidFill>
                <a:schemeClr val="dk1"/>
              </a:solidFill>
              <a:latin typeface="Karla"/>
              <a:ea typeface="Karla"/>
              <a:cs typeface="Karla"/>
              <a:sym typeface="Karla"/>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sp>
        <p:nvSpPr>
          <p:cNvPr id="1690" name="Google Shape;1690;p66"/>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691" name="Google Shape;1691;p66"/>
          <p:cNvSpPr txBox="1">
            <a:spLocks noGrp="1"/>
          </p:cNvSpPr>
          <p:nvPr>
            <p:ph type="subTitle" idx="2"/>
          </p:nvPr>
        </p:nvSpPr>
        <p:spPr>
          <a:xfrm>
            <a:off x="4666650" y="1732100"/>
            <a:ext cx="3559200" cy="303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latin typeface="Outfit ExtraBold"/>
                <a:ea typeface="Outfit ExtraBold"/>
                <a:cs typeface="Outfit ExtraBold"/>
                <a:sym typeface="Outfit ExtraBold"/>
              </a:rPr>
              <a:t>Vectors</a:t>
            </a:r>
            <a:endParaRPr sz="1400" b="1">
              <a:latin typeface="Poppins"/>
              <a:ea typeface="Poppins"/>
              <a:cs typeface="Poppins"/>
              <a:sym typeface="Poppins"/>
            </a:endParaRPr>
          </a:p>
          <a:p>
            <a:pPr marL="457200" lvl="0" indent="-317500" algn="l" rtl="0">
              <a:spcBef>
                <a:spcPts val="1000"/>
              </a:spcBef>
              <a:spcAft>
                <a:spcPts val="0"/>
              </a:spcAft>
              <a:buSzPts val="1400"/>
              <a:buChar char="●"/>
            </a:pPr>
            <a:r>
              <a:rPr lang="en" sz="1400">
                <a:solidFill>
                  <a:schemeClr val="hlink"/>
                </a:solidFill>
                <a:uFill>
                  <a:noFill/>
                </a:uFill>
                <a:hlinkClick r:id="rId3"/>
              </a:rPr>
              <a:t>Flat design terracotta background</a:t>
            </a:r>
            <a:endParaRPr sz="1400"/>
          </a:p>
          <a:p>
            <a:pPr marL="457200" lvl="0" indent="0" algn="l" rtl="0">
              <a:spcBef>
                <a:spcPts val="0"/>
              </a:spcBef>
              <a:spcAft>
                <a:spcPts val="0"/>
              </a:spcAft>
              <a:buNone/>
            </a:pPr>
            <a:endParaRPr sz="1800" b="1">
              <a:latin typeface="Poppins"/>
              <a:ea typeface="Poppins"/>
              <a:cs typeface="Poppins"/>
              <a:sym typeface="Poppins"/>
            </a:endParaRPr>
          </a:p>
          <a:p>
            <a:pPr marL="0" lvl="0" indent="0" algn="l" rtl="0">
              <a:spcBef>
                <a:spcPts val="0"/>
              </a:spcBef>
              <a:spcAft>
                <a:spcPts val="0"/>
              </a:spcAft>
              <a:buNone/>
            </a:pPr>
            <a:r>
              <a:rPr lang="en" sz="2000">
                <a:latin typeface="Outfit ExtraBold"/>
                <a:ea typeface="Outfit ExtraBold"/>
                <a:cs typeface="Outfit ExtraBold"/>
                <a:sym typeface="Outfit ExtraBold"/>
              </a:rPr>
              <a:t>Icons</a:t>
            </a:r>
            <a:endParaRPr sz="2000">
              <a:latin typeface="Outfit ExtraBold"/>
              <a:ea typeface="Outfit ExtraBold"/>
              <a:cs typeface="Outfit ExtraBold"/>
              <a:sym typeface="Outfit ExtraBold"/>
            </a:endParaRPr>
          </a:p>
          <a:p>
            <a:pPr marL="0" lvl="0" indent="0" algn="l" rtl="0">
              <a:spcBef>
                <a:spcPts val="0"/>
              </a:spcBef>
              <a:spcAft>
                <a:spcPts val="0"/>
              </a:spcAft>
              <a:buNone/>
            </a:pPr>
            <a:endParaRPr sz="1800" b="1">
              <a:latin typeface="Poppins"/>
              <a:ea typeface="Poppins"/>
              <a:cs typeface="Poppins"/>
              <a:sym typeface="Poppins"/>
            </a:endParaRPr>
          </a:p>
          <a:p>
            <a:pPr marL="457200" lvl="0" indent="-317500" algn="l" rtl="0">
              <a:spcBef>
                <a:spcPts val="0"/>
              </a:spcBef>
              <a:spcAft>
                <a:spcPts val="0"/>
              </a:spcAft>
              <a:buSzPts val="1400"/>
              <a:buChar char="●"/>
            </a:pPr>
            <a:r>
              <a:rPr lang="en" sz="1400">
                <a:solidFill>
                  <a:schemeClr val="hlink"/>
                </a:solidFill>
                <a:uFill>
                  <a:noFill/>
                </a:uFill>
                <a:hlinkClick r:id="rId4"/>
              </a:rPr>
              <a:t>Icon Pack: Heart Health | Lineal </a:t>
            </a:r>
            <a:endParaRPr sz="1400"/>
          </a:p>
        </p:txBody>
      </p:sp>
      <p:sp>
        <p:nvSpPr>
          <p:cNvPr id="1692" name="Google Shape;1692;p66"/>
          <p:cNvSpPr txBox="1">
            <a:spLocks noGrp="1"/>
          </p:cNvSpPr>
          <p:nvPr>
            <p:ph type="subTitle" idx="1"/>
          </p:nvPr>
        </p:nvSpPr>
        <p:spPr>
          <a:xfrm>
            <a:off x="918175" y="1732100"/>
            <a:ext cx="3559200" cy="301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Photos</a:t>
            </a:r>
            <a:endParaRPr/>
          </a:p>
          <a:p>
            <a:pPr marL="457200" lvl="0" indent="-317500" algn="l" rtl="0">
              <a:spcBef>
                <a:spcPts val="1000"/>
              </a:spcBef>
              <a:spcAft>
                <a:spcPts val="0"/>
              </a:spcAft>
              <a:buSzPts val="1400"/>
              <a:buChar char="●"/>
            </a:pPr>
            <a:r>
              <a:rPr lang="en" sz="1400">
                <a:solidFill>
                  <a:schemeClr val="hlink"/>
                </a:solidFill>
                <a:uFill>
                  <a:noFill/>
                </a:uFill>
                <a:latin typeface="Karla"/>
                <a:ea typeface="Karla"/>
                <a:cs typeface="Karla"/>
                <a:sym typeface="Karla"/>
                <a:hlinkClick r:id="rId5"/>
              </a:rPr>
              <a:t>Lady with electrodes holding monitor with cardiogram</a:t>
            </a:r>
            <a:endParaRPr sz="1400">
              <a:latin typeface="Karla"/>
              <a:ea typeface="Karla"/>
              <a:cs typeface="Karla"/>
              <a:sym typeface="Karla"/>
            </a:endParaRPr>
          </a:p>
          <a:p>
            <a:pPr marL="457200" lvl="0" indent="-317500" algn="l" rtl="0">
              <a:spcBef>
                <a:spcPts val="0"/>
              </a:spcBef>
              <a:spcAft>
                <a:spcPts val="0"/>
              </a:spcAft>
              <a:buSzPts val="1400"/>
              <a:buChar char="●"/>
            </a:pPr>
            <a:r>
              <a:rPr lang="en" sz="1400">
                <a:solidFill>
                  <a:schemeClr val="hlink"/>
                </a:solidFill>
                <a:uFill>
                  <a:noFill/>
                </a:uFill>
                <a:latin typeface="Karla"/>
                <a:ea typeface="Karla"/>
                <a:cs typeface="Karla"/>
                <a:sym typeface="Karla"/>
                <a:hlinkClick r:id="rId6"/>
              </a:rPr>
              <a:t>Person hand holding monitor with cardiogram</a:t>
            </a:r>
            <a:endParaRPr sz="1400">
              <a:latin typeface="Karla"/>
              <a:ea typeface="Karla"/>
              <a:cs typeface="Karla"/>
              <a:sym typeface="Karla"/>
            </a:endParaRPr>
          </a:p>
          <a:p>
            <a:pPr marL="457200" lvl="0" indent="-317500" algn="l" rtl="0">
              <a:spcBef>
                <a:spcPts val="0"/>
              </a:spcBef>
              <a:spcAft>
                <a:spcPts val="0"/>
              </a:spcAft>
              <a:buSzPts val="1400"/>
              <a:buChar char="●"/>
            </a:pPr>
            <a:r>
              <a:rPr lang="en" sz="1400">
                <a:solidFill>
                  <a:schemeClr val="hlink"/>
                </a:solidFill>
                <a:uFill>
                  <a:noFill/>
                </a:uFill>
                <a:latin typeface="Karla"/>
                <a:ea typeface="Karla"/>
                <a:cs typeface="Karla"/>
                <a:sym typeface="Karla"/>
                <a:hlinkClick r:id="rId7"/>
              </a:rPr>
              <a:t>Front view of covid recovery center female doctor with stethoscope</a:t>
            </a:r>
            <a:endParaRPr sz="1400">
              <a:latin typeface="Karla"/>
              <a:ea typeface="Karla"/>
              <a:cs typeface="Karla"/>
              <a:sym typeface="Karla"/>
            </a:endParaRPr>
          </a:p>
          <a:p>
            <a:pPr marL="457200" lvl="0" indent="-317500" algn="l" rtl="0">
              <a:spcBef>
                <a:spcPts val="0"/>
              </a:spcBef>
              <a:spcAft>
                <a:spcPts val="0"/>
              </a:spcAft>
              <a:buSzPts val="1400"/>
              <a:buChar char="●"/>
            </a:pPr>
            <a:r>
              <a:rPr lang="en" sz="1400">
                <a:solidFill>
                  <a:schemeClr val="hlink"/>
                </a:solidFill>
                <a:uFill>
                  <a:noFill/>
                </a:uFill>
                <a:latin typeface="Karla"/>
                <a:ea typeface="Karla"/>
                <a:cs typeface="Karla"/>
                <a:sym typeface="Karla"/>
                <a:hlinkClick r:id="rId8"/>
              </a:rPr>
              <a:t>Smiley doctor at clinic medium shot</a:t>
            </a:r>
            <a:endParaRPr sz="1400">
              <a:latin typeface="Karla"/>
              <a:ea typeface="Karla"/>
              <a:cs typeface="Karla"/>
              <a:sym typeface="Karla"/>
            </a:endParaRPr>
          </a:p>
          <a:p>
            <a:pPr marL="457200" lvl="0" indent="-317500" algn="l" rtl="0">
              <a:spcBef>
                <a:spcPts val="0"/>
              </a:spcBef>
              <a:spcAft>
                <a:spcPts val="0"/>
              </a:spcAft>
              <a:buSzPts val="1400"/>
              <a:buChar char="●"/>
            </a:pPr>
            <a:r>
              <a:rPr lang="en" sz="1400">
                <a:solidFill>
                  <a:schemeClr val="hlink"/>
                </a:solidFill>
                <a:uFill>
                  <a:noFill/>
                </a:uFill>
                <a:latin typeface="Karla"/>
                <a:ea typeface="Karla"/>
                <a:cs typeface="Karla"/>
                <a:sym typeface="Karla"/>
                <a:hlinkClick r:id="rId9"/>
              </a:rPr>
              <a:t>Medium shot doctor wearing white coat</a:t>
            </a:r>
            <a:endParaRPr sz="1400">
              <a:latin typeface="Karla"/>
              <a:ea typeface="Karla"/>
              <a:cs typeface="Karla"/>
              <a:sym typeface="Karla"/>
            </a:endParaRPr>
          </a:p>
        </p:txBody>
      </p:sp>
      <p:sp>
        <p:nvSpPr>
          <p:cNvPr id="1693" name="Google Shape;1693;p66"/>
          <p:cNvSpPr txBox="1"/>
          <p:nvPr/>
        </p:nvSpPr>
        <p:spPr>
          <a:xfrm>
            <a:off x="918175" y="1290775"/>
            <a:ext cx="7035300" cy="4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Karla"/>
                <a:ea typeface="Karla"/>
                <a:cs typeface="Karla"/>
                <a:sym typeface="Karla"/>
              </a:rPr>
              <a:t>Did you like the resources on this template? Get them for free at our other websites:</a:t>
            </a:r>
            <a:endParaRPr>
              <a:solidFill>
                <a:schemeClr val="dk1"/>
              </a:solidFill>
              <a:latin typeface="Karla"/>
              <a:ea typeface="Karla"/>
              <a:cs typeface="Karla"/>
              <a:sym typeface="Karl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64"/>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Modelo Proyecto 1</a:t>
            </a:r>
            <a:endParaRPr dirty="0"/>
          </a:p>
        </p:txBody>
      </p:sp>
      <p:pic>
        <p:nvPicPr>
          <p:cNvPr id="3" name="Imagen 2">
            <a:extLst>
              <a:ext uri="{FF2B5EF4-FFF2-40B4-BE49-F238E27FC236}">
                <a16:creationId xmlns:a16="http://schemas.microsoft.com/office/drawing/2014/main" id="{81ADA722-5668-3B58-A9DD-80F24F5341B5}"/>
              </a:ext>
            </a:extLst>
          </p:cNvPr>
          <p:cNvPicPr>
            <a:picLocks noChangeAspect="1"/>
          </p:cNvPicPr>
          <p:nvPr/>
        </p:nvPicPr>
        <p:blipFill>
          <a:blip r:embed="rId3"/>
          <a:stretch>
            <a:fillRect/>
          </a:stretch>
        </p:blipFill>
        <p:spPr>
          <a:xfrm>
            <a:off x="1622323" y="1281024"/>
            <a:ext cx="5645471" cy="3556932"/>
          </a:xfrm>
          <a:prstGeom prst="rect">
            <a:avLst/>
          </a:prstGeom>
        </p:spPr>
      </p:pic>
    </p:spTree>
    <p:extLst>
      <p:ext uri="{BB962C8B-B14F-4D97-AF65-F5344CB8AC3E}">
        <p14:creationId xmlns:p14="http://schemas.microsoft.com/office/powerpoint/2010/main" val="28661344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7"/>
        <p:cNvGrpSpPr/>
        <p:nvPr/>
      </p:nvGrpSpPr>
      <p:grpSpPr>
        <a:xfrm>
          <a:off x="0" y="0"/>
          <a:ext cx="0" cy="0"/>
          <a:chOff x="0" y="0"/>
          <a:chExt cx="0" cy="0"/>
        </a:xfrm>
      </p:grpSpPr>
      <p:sp>
        <p:nvSpPr>
          <p:cNvPr id="1698" name="Google Shape;1698;p6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699" name="Google Shape;1699;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700" name="Google Shape;1700;p67"/>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u="sng">
                <a:solidFill>
                  <a:schemeClr val="hlink"/>
                </a:solidFill>
                <a:hlinkClick r:id="rId6" action="ppaction://hlinksldjump"/>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04"/>
        <p:cNvGrpSpPr/>
        <p:nvPr/>
      </p:nvGrpSpPr>
      <p:grpSpPr>
        <a:xfrm>
          <a:off x="0" y="0"/>
          <a:ext cx="0" cy="0"/>
          <a:chOff x="0" y="0"/>
          <a:chExt cx="0" cy="0"/>
        </a:xfrm>
      </p:grpSpPr>
      <p:sp>
        <p:nvSpPr>
          <p:cNvPr id="1705" name="Google Shape;1705;p68"/>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u="sng">
                <a:solidFill>
                  <a:schemeClr val="hlink"/>
                </a:solidFill>
                <a:hlinkClick r:id="rId4" action="ppaction://hlinksldjump"/>
              </a:rPr>
              <a:t> </a:t>
            </a:r>
            <a:r>
              <a:rPr lang="en" sz="1000">
                <a:solidFill>
                  <a:schemeClr val="lt1"/>
                </a:solidFill>
              </a:rPr>
              <a:t>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706" name="Google Shape;1706;p6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707" name="Google Shape;1707;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1"/>
        <p:cNvGrpSpPr/>
        <p:nvPr/>
      </p:nvGrpSpPr>
      <p:grpSpPr>
        <a:xfrm>
          <a:off x="0" y="0"/>
          <a:ext cx="0" cy="0"/>
          <a:chOff x="0" y="0"/>
          <a:chExt cx="0" cy="0"/>
        </a:xfrm>
      </p:grpSpPr>
      <p:sp>
        <p:nvSpPr>
          <p:cNvPr id="1712" name="Google Shape;1712;p69"/>
          <p:cNvSpPr txBox="1">
            <a:spLocks noGrp="1"/>
          </p:cNvSpPr>
          <p:nvPr>
            <p:ph type="body" idx="4294967295"/>
          </p:nvPr>
        </p:nvSpPr>
        <p:spPr>
          <a:xfrm>
            <a:off x="1068100" y="1087849"/>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713" name="Google Shape;1713;p69"/>
          <p:cNvSpPr txBox="1">
            <a:spLocks noGrp="1"/>
          </p:cNvSpPr>
          <p:nvPr>
            <p:ph type="body" idx="4294967295"/>
          </p:nvPr>
        </p:nvSpPr>
        <p:spPr>
          <a:xfrm>
            <a:off x="1068100" y="1610422"/>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Outfit</a:t>
            </a:r>
            <a:endParaRPr b="1">
              <a:solidFill>
                <a:srgbClr val="FFFFFF"/>
              </a:solidFill>
              <a:latin typeface="Arial"/>
              <a:ea typeface="Arial"/>
              <a:cs typeface="Arial"/>
              <a:sym typeface="Arial"/>
            </a:endParaRPr>
          </a:p>
          <a:p>
            <a:pPr marL="0" marR="0" lvl="0" indent="0" algn="ctr" rtl="0">
              <a:lnSpc>
                <a:spcPct val="115000"/>
              </a:lnSpc>
              <a:spcBef>
                <a:spcPts val="0"/>
              </a:spcBef>
              <a:spcAft>
                <a:spcPts val="0"/>
              </a:spcAft>
              <a:buNone/>
            </a:pPr>
            <a:r>
              <a:rPr lang="en" b="1">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(https://fonts.google.com/specimen/Outfit)</a:t>
            </a:r>
            <a:endParaRPr b="1">
              <a:solidFill>
                <a:srgbClr val="FFFFFF"/>
              </a:solidFill>
              <a:latin typeface="Arial"/>
              <a:ea typeface="Arial"/>
              <a:cs typeface="Arial"/>
              <a:sym typeface="Arial"/>
            </a:endParaRPr>
          </a:p>
          <a:p>
            <a:pPr marL="0" marR="0" lvl="0" indent="0" algn="ctr" rtl="0">
              <a:lnSpc>
                <a:spcPct val="115000"/>
              </a:lnSpc>
              <a:spcBef>
                <a:spcPts val="0"/>
              </a:spcBef>
              <a:spcAft>
                <a:spcPts val="0"/>
              </a:spcAft>
              <a:buNone/>
            </a:pPr>
            <a:endParaRPr b="1">
              <a:solidFill>
                <a:srgbClr val="FFFFFF"/>
              </a:solidFill>
              <a:latin typeface="Arial"/>
              <a:ea typeface="Arial"/>
              <a:cs typeface="Arial"/>
              <a:sym typeface="Arial"/>
            </a:endParaRPr>
          </a:p>
          <a:p>
            <a:pPr marL="0" marR="0" lvl="0" indent="0" algn="ctr" rtl="0">
              <a:lnSpc>
                <a:spcPct val="115000"/>
              </a:lnSpc>
              <a:spcBef>
                <a:spcPts val="0"/>
              </a:spcBef>
              <a:spcAft>
                <a:spcPts val="0"/>
              </a:spcAft>
              <a:buNone/>
            </a:pPr>
            <a:r>
              <a:rPr lang="en" b="1">
                <a:solidFill>
                  <a:srgbClr val="FFFFFF"/>
                </a:solidFill>
                <a:latin typeface="Arial"/>
                <a:ea typeface="Arial"/>
                <a:cs typeface="Arial"/>
                <a:sym typeface="Arial"/>
              </a:rPr>
              <a:t>Karla</a:t>
            </a:r>
            <a:endParaRPr b="1">
              <a:solidFill>
                <a:srgbClr val="FFFFFF"/>
              </a:solidFill>
              <a:latin typeface="Arial"/>
              <a:ea typeface="Arial"/>
              <a:cs typeface="Arial"/>
              <a:sym typeface="Arial"/>
            </a:endParaRPr>
          </a:p>
          <a:p>
            <a:pPr marL="0" marR="0" lvl="0" indent="0" algn="ctr" rtl="0">
              <a:lnSpc>
                <a:spcPct val="115000"/>
              </a:lnSpc>
              <a:spcBef>
                <a:spcPts val="0"/>
              </a:spcBef>
              <a:spcAft>
                <a:spcPts val="0"/>
              </a:spcAft>
              <a:buNone/>
            </a:pPr>
            <a:r>
              <a:rPr lang="en" b="1">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(https://fonts.google.com/specimen/Karla)</a:t>
            </a:r>
            <a:endParaRPr>
              <a:solidFill>
                <a:srgbClr val="FFFFFF"/>
              </a:solidFill>
              <a:latin typeface="Arial"/>
              <a:ea typeface="Arial"/>
              <a:cs typeface="Arial"/>
              <a:sym typeface="Arial"/>
            </a:endParaRPr>
          </a:p>
        </p:txBody>
      </p:sp>
      <p:sp>
        <p:nvSpPr>
          <p:cNvPr id="1714" name="Google Shape;1714;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1715" name="Google Shape;1715;p69"/>
          <p:cNvSpPr/>
          <p:nvPr/>
        </p:nvSpPr>
        <p:spPr>
          <a:xfrm>
            <a:off x="3129925" y="2981800"/>
            <a:ext cx="791400" cy="754200"/>
          </a:xfrm>
          <a:prstGeom prst="roundRect">
            <a:avLst>
              <a:gd name="adj" fmla="val 16667"/>
            </a:avLst>
          </a:prstGeom>
          <a:solidFill>
            <a:srgbClr val="01044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4191745" y="2981800"/>
            <a:ext cx="791400" cy="754200"/>
          </a:xfrm>
          <a:prstGeom prst="roundRect">
            <a:avLst>
              <a:gd name="adj" fmla="val 16667"/>
            </a:avLst>
          </a:prstGeom>
          <a:solidFill>
            <a:srgbClr val="F2F2F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5253564" y="2981800"/>
            <a:ext cx="791400" cy="754200"/>
          </a:xfrm>
          <a:prstGeom prst="roundRect">
            <a:avLst>
              <a:gd name="adj" fmla="val 16667"/>
            </a:avLst>
          </a:prstGeom>
          <a:solidFill>
            <a:srgbClr val="9E9E9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txBox="1"/>
          <p:nvPr/>
        </p:nvSpPr>
        <p:spPr>
          <a:xfrm>
            <a:off x="3129925" y="3138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#010440</a:t>
            </a:r>
            <a:endParaRPr sz="1000">
              <a:solidFill>
                <a:srgbClr val="FFFFFF"/>
              </a:solidFill>
            </a:endParaRPr>
          </a:p>
        </p:txBody>
      </p:sp>
      <p:sp>
        <p:nvSpPr>
          <p:cNvPr id="1719" name="Google Shape;1719;p69"/>
          <p:cNvSpPr txBox="1"/>
          <p:nvPr/>
        </p:nvSpPr>
        <p:spPr>
          <a:xfrm>
            <a:off x="4191750" y="3138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B2B2B"/>
                </a:solidFill>
              </a:rPr>
              <a:t>#f2f2f2</a:t>
            </a:r>
            <a:endParaRPr sz="1000">
              <a:solidFill>
                <a:srgbClr val="2B2B2B"/>
              </a:solidFill>
            </a:endParaRPr>
          </a:p>
        </p:txBody>
      </p:sp>
      <p:sp>
        <p:nvSpPr>
          <p:cNvPr id="1720" name="Google Shape;1720;p69"/>
          <p:cNvSpPr txBox="1"/>
          <p:nvPr/>
        </p:nvSpPr>
        <p:spPr>
          <a:xfrm>
            <a:off x="5253575" y="3138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#9e9e9e</a:t>
            </a:r>
            <a:endParaRPr sz="1000">
              <a:solidFill>
                <a:srgbClr val="FFFFFF"/>
              </a:solidFill>
            </a:endParaRPr>
          </a:p>
        </p:txBody>
      </p:sp>
      <p:sp>
        <p:nvSpPr>
          <p:cNvPr id="1721" name="Google Shape;1721;p69"/>
          <p:cNvSpPr/>
          <p:nvPr/>
        </p:nvSpPr>
        <p:spPr>
          <a:xfrm>
            <a:off x="3138500" y="3877550"/>
            <a:ext cx="791400" cy="754200"/>
          </a:xfrm>
          <a:prstGeom prst="roundRect">
            <a:avLst>
              <a:gd name="adj" fmla="val 16667"/>
            </a:avLst>
          </a:prstGeom>
          <a:solidFill>
            <a:srgbClr val="D93B4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txBox="1"/>
          <p:nvPr/>
        </p:nvSpPr>
        <p:spPr>
          <a:xfrm>
            <a:off x="3138500" y="40346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#d93b48</a:t>
            </a:r>
            <a:endParaRPr sz="1000">
              <a:solidFill>
                <a:srgbClr val="FFFFFF"/>
              </a:solidFill>
            </a:endParaRPr>
          </a:p>
        </p:txBody>
      </p:sp>
      <p:sp>
        <p:nvSpPr>
          <p:cNvPr id="1723" name="Google Shape;1723;p69"/>
          <p:cNvSpPr/>
          <p:nvPr/>
        </p:nvSpPr>
        <p:spPr>
          <a:xfrm>
            <a:off x="5262150" y="387755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txBox="1"/>
          <p:nvPr/>
        </p:nvSpPr>
        <p:spPr>
          <a:xfrm>
            <a:off x="5262150" y="40346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1725" name="Google Shape;1725;p69"/>
          <p:cNvSpPr/>
          <p:nvPr/>
        </p:nvSpPr>
        <p:spPr>
          <a:xfrm>
            <a:off x="4200325" y="3877550"/>
            <a:ext cx="791400" cy="754200"/>
          </a:xfrm>
          <a:prstGeom prst="roundRect">
            <a:avLst>
              <a:gd name="adj" fmla="val 16667"/>
            </a:avLst>
          </a:prstGeom>
          <a:solidFill>
            <a:srgbClr val="A229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txBox="1"/>
          <p:nvPr/>
        </p:nvSpPr>
        <p:spPr>
          <a:xfrm>
            <a:off x="4200325" y="40346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#a22933</a:t>
            </a:r>
            <a:endParaRPr sz="10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0"/>
        <p:cNvGrpSpPr/>
        <p:nvPr/>
      </p:nvGrpSpPr>
      <p:grpSpPr>
        <a:xfrm>
          <a:off x="0" y="0"/>
          <a:ext cx="0" cy="0"/>
          <a:chOff x="0" y="0"/>
          <a:chExt cx="0" cy="0"/>
        </a:xfrm>
      </p:grpSpPr>
      <p:sp>
        <p:nvSpPr>
          <p:cNvPr id="1731" name="Google Shape;1731;p70"/>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pic>
        <p:nvPicPr>
          <p:cNvPr id="1732" name="Google Shape;1732;p70"/>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733" name="Google Shape;1733;p70">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734" name="Google Shape;1734;p70">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735" name="Google Shape;1735;p70">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736" name="Google Shape;1736;p70">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737" name="Google Shape;1737;p70"/>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738" name="Google Shape;1738;p70"/>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739" name="Google Shape;1739;p70"/>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740" name="Google Shape;1740;p70"/>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741" name="Google Shape;1741;p70">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1742" name="Google Shape;1742;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46"/>
        <p:cNvGrpSpPr/>
        <p:nvPr/>
      </p:nvGrpSpPr>
      <p:grpSpPr>
        <a:xfrm>
          <a:off x="0" y="0"/>
          <a:ext cx="0" cy="0"/>
          <a:chOff x="0" y="0"/>
          <a:chExt cx="0" cy="0"/>
        </a:xfrm>
      </p:grpSpPr>
      <p:sp>
        <p:nvSpPr>
          <p:cNvPr id="1747" name="Google Shape;1747;p71"/>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748" name="Google Shape;1748;p71"/>
          <p:cNvGrpSpPr/>
          <p:nvPr/>
        </p:nvGrpSpPr>
        <p:grpSpPr>
          <a:xfrm>
            <a:off x="5156078" y="3085736"/>
            <a:ext cx="474294" cy="551291"/>
            <a:chOff x="4727025" y="1332775"/>
            <a:chExt cx="59900" cy="69625"/>
          </a:xfrm>
        </p:grpSpPr>
        <p:sp>
          <p:nvSpPr>
            <p:cNvPr id="1749" name="Google Shape;1749;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71"/>
          <p:cNvGrpSpPr/>
          <p:nvPr/>
        </p:nvGrpSpPr>
        <p:grpSpPr>
          <a:xfrm>
            <a:off x="5769734" y="2314340"/>
            <a:ext cx="555653" cy="557031"/>
            <a:chOff x="4820425" y="1329900"/>
            <a:chExt cx="70175" cy="70350"/>
          </a:xfrm>
        </p:grpSpPr>
        <p:sp>
          <p:nvSpPr>
            <p:cNvPr id="1752" name="Google Shape;1752;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71"/>
          <p:cNvGrpSpPr/>
          <p:nvPr/>
        </p:nvGrpSpPr>
        <p:grpSpPr>
          <a:xfrm>
            <a:off x="6396103" y="2318845"/>
            <a:ext cx="582574" cy="533871"/>
            <a:chOff x="4903200" y="1331525"/>
            <a:chExt cx="73575" cy="67425"/>
          </a:xfrm>
        </p:grpSpPr>
        <p:sp>
          <p:nvSpPr>
            <p:cNvPr id="1757" name="Google Shape;1757;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71"/>
          <p:cNvGrpSpPr/>
          <p:nvPr/>
        </p:nvGrpSpPr>
        <p:grpSpPr>
          <a:xfrm>
            <a:off x="5755581" y="3078709"/>
            <a:ext cx="583960" cy="565345"/>
            <a:chOff x="4815575" y="1416800"/>
            <a:chExt cx="73750" cy="71400"/>
          </a:xfrm>
        </p:grpSpPr>
        <p:sp>
          <p:nvSpPr>
            <p:cNvPr id="1760" name="Google Shape;1760;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71"/>
          <p:cNvGrpSpPr/>
          <p:nvPr/>
        </p:nvGrpSpPr>
        <p:grpSpPr>
          <a:xfrm>
            <a:off x="6390362" y="3108896"/>
            <a:ext cx="589898" cy="504970"/>
            <a:chOff x="4902475" y="1418875"/>
            <a:chExt cx="74500" cy="63775"/>
          </a:xfrm>
        </p:grpSpPr>
        <p:sp>
          <p:nvSpPr>
            <p:cNvPr id="1764" name="Google Shape;1764;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71"/>
          <p:cNvGrpSpPr/>
          <p:nvPr/>
        </p:nvGrpSpPr>
        <p:grpSpPr>
          <a:xfrm>
            <a:off x="5765577" y="3826000"/>
            <a:ext cx="563967" cy="567127"/>
            <a:chOff x="4818100" y="1507675"/>
            <a:chExt cx="71225" cy="71625"/>
          </a:xfrm>
        </p:grpSpPr>
        <p:sp>
          <p:nvSpPr>
            <p:cNvPr id="1767" name="Google Shape;1767;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71"/>
          <p:cNvGrpSpPr/>
          <p:nvPr/>
        </p:nvGrpSpPr>
        <p:grpSpPr>
          <a:xfrm>
            <a:off x="5079075" y="3829461"/>
            <a:ext cx="628301" cy="588505"/>
            <a:chOff x="4721450" y="1509475"/>
            <a:chExt cx="79350" cy="74325"/>
          </a:xfrm>
        </p:grpSpPr>
        <p:sp>
          <p:nvSpPr>
            <p:cNvPr id="1772" name="Google Shape;1772;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71"/>
          <p:cNvGrpSpPr/>
          <p:nvPr/>
        </p:nvGrpSpPr>
        <p:grpSpPr>
          <a:xfrm>
            <a:off x="6424608" y="3814027"/>
            <a:ext cx="557038" cy="562772"/>
            <a:chOff x="4906800" y="1507500"/>
            <a:chExt cx="70350" cy="71075"/>
          </a:xfrm>
        </p:grpSpPr>
        <p:sp>
          <p:nvSpPr>
            <p:cNvPr id="1777" name="Google Shape;1777;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71"/>
          <p:cNvGrpSpPr/>
          <p:nvPr/>
        </p:nvGrpSpPr>
        <p:grpSpPr>
          <a:xfrm>
            <a:off x="4462216" y="2340963"/>
            <a:ext cx="517934" cy="517934"/>
            <a:chOff x="3736598" y="2170606"/>
            <a:chExt cx="404889" cy="404889"/>
          </a:xfrm>
        </p:grpSpPr>
        <p:sp>
          <p:nvSpPr>
            <p:cNvPr id="1783" name="Google Shape;1783;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 name="Google Shape;1787;p71"/>
          <p:cNvGrpSpPr/>
          <p:nvPr/>
        </p:nvGrpSpPr>
        <p:grpSpPr>
          <a:xfrm>
            <a:off x="3729277" y="2341061"/>
            <a:ext cx="586986" cy="517740"/>
            <a:chOff x="3161917" y="2170682"/>
            <a:chExt cx="458870" cy="404737"/>
          </a:xfrm>
        </p:grpSpPr>
        <p:sp>
          <p:nvSpPr>
            <p:cNvPr id="1788" name="Google Shape;1788;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71"/>
          <p:cNvGrpSpPr/>
          <p:nvPr/>
        </p:nvGrpSpPr>
        <p:grpSpPr>
          <a:xfrm>
            <a:off x="3752299" y="3102400"/>
            <a:ext cx="540943" cy="517963"/>
            <a:chOff x="3179914" y="2889488"/>
            <a:chExt cx="422876" cy="404911"/>
          </a:xfrm>
        </p:grpSpPr>
        <p:sp>
          <p:nvSpPr>
            <p:cNvPr id="1792" name="Google Shape;1792;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71"/>
          <p:cNvGrpSpPr/>
          <p:nvPr/>
        </p:nvGrpSpPr>
        <p:grpSpPr>
          <a:xfrm>
            <a:off x="4453093" y="3102358"/>
            <a:ext cx="536180" cy="518047"/>
            <a:chOff x="3729467" y="2889422"/>
            <a:chExt cx="419153" cy="404977"/>
          </a:xfrm>
        </p:grpSpPr>
        <p:sp>
          <p:nvSpPr>
            <p:cNvPr id="1799" name="Google Shape;1799;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71"/>
          <p:cNvGrpSpPr/>
          <p:nvPr/>
        </p:nvGrpSpPr>
        <p:grpSpPr>
          <a:xfrm>
            <a:off x="1990126" y="3445787"/>
            <a:ext cx="965351" cy="134611"/>
            <a:chOff x="4411970" y="2962952"/>
            <a:chExt cx="706544" cy="104212"/>
          </a:xfrm>
        </p:grpSpPr>
        <p:sp>
          <p:nvSpPr>
            <p:cNvPr id="1807" name="Google Shape;1807;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71"/>
          <p:cNvGrpSpPr/>
          <p:nvPr/>
        </p:nvGrpSpPr>
        <p:grpSpPr>
          <a:xfrm>
            <a:off x="1990126" y="3041077"/>
            <a:ext cx="960158" cy="289172"/>
            <a:chOff x="4411970" y="2726085"/>
            <a:chExt cx="643107" cy="193659"/>
          </a:xfrm>
        </p:grpSpPr>
        <p:sp>
          <p:nvSpPr>
            <p:cNvPr id="1812" name="Google Shape;1812;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71"/>
          <p:cNvGrpSpPr/>
          <p:nvPr/>
        </p:nvGrpSpPr>
        <p:grpSpPr>
          <a:xfrm>
            <a:off x="998624" y="3295400"/>
            <a:ext cx="811503" cy="252584"/>
            <a:chOff x="4411970" y="4340222"/>
            <a:chExt cx="779467" cy="242683"/>
          </a:xfrm>
        </p:grpSpPr>
        <p:sp>
          <p:nvSpPr>
            <p:cNvPr id="1816" name="Google Shape;1816;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71"/>
          <p:cNvGrpSpPr/>
          <p:nvPr/>
        </p:nvGrpSpPr>
        <p:grpSpPr>
          <a:xfrm>
            <a:off x="1990126" y="2709308"/>
            <a:ext cx="965160" cy="216230"/>
            <a:chOff x="4411970" y="2468674"/>
            <a:chExt cx="747317" cy="167425"/>
          </a:xfrm>
        </p:grpSpPr>
        <p:sp>
          <p:nvSpPr>
            <p:cNvPr id="1820" name="Google Shape;1820;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2" name="Google Shape;1822;p7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3" name="Google Shape;1823;p71"/>
          <p:cNvGrpSpPr/>
          <p:nvPr/>
        </p:nvGrpSpPr>
        <p:grpSpPr>
          <a:xfrm>
            <a:off x="997692" y="2334687"/>
            <a:ext cx="1959041" cy="208784"/>
            <a:chOff x="6336019" y="3733725"/>
            <a:chExt cx="2566206" cy="351310"/>
          </a:xfrm>
        </p:grpSpPr>
        <p:sp>
          <p:nvSpPr>
            <p:cNvPr id="1824" name="Google Shape;1824;p7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71"/>
          <p:cNvGrpSpPr/>
          <p:nvPr/>
        </p:nvGrpSpPr>
        <p:grpSpPr>
          <a:xfrm>
            <a:off x="1990126" y="3950602"/>
            <a:ext cx="946551" cy="153200"/>
            <a:chOff x="4404545" y="3301592"/>
            <a:chExt cx="782403" cy="129272"/>
          </a:xfrm>
        </p:grpSpPr>
        <p:sp>
          <p:nvSpPr>
            <p:cNvPr id="1829" name="Google Shape;1829;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71"/>
          <p:cNvGrpSpPr/>
          <p:nvPr/>
        </p:nvGrpSpPr>
        <p:grpSpPr>
          <a:xfrm>
            <a:off x="1990126" y="3695937"/>
            <a:ext cx="962257" cy="139127"/>
            <a:chOff x="4411970" y="3131459"/>
            <a:chExt cx="710520" cy="117397"/>
          </a:xfrm>
        </p:grpSpPr>
        <p:sp>
          <p:nvSpPr>
            <p:cNvPr id="1832" name="Google Shape;1832;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4" name="Google Shape;1834;p7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5" name="Google Shape;1835;p71"/>
          <p:cNvGrpSpPr/>
          <p:nvPr/>
        </p:nvGrpSpPr>
        <p:grpSpPr>
          <a:xfrm>
            <a:off x="990271" y="3621603"/>
            <a:ext cx="823838" cy="458988"/>
            <a:chOff x="4411970" y="1801825"/>
            <a:chExt cx="734586" cy="409262"/>
          </a:xfrm>
        </p:grpSpPr>
        <p:sp>
          <p:nvSpPr>
            <p:cNvPr id="1836" name="Google Shape;1836;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 name="Google Shape;1838;p71"/>
          <p:cNvGrpSpPr/>
          <p:nvPr/>
        </p:nvGrpSpPr>
        <p:grpSpPr>
          <a:xfrm>
            <a:off x="3095243" y="2339173"/>
            <a:ext cx="521514" cy="521514"/>
            <a:chOff x="5681300" y="2527788"/>
            <a:chExt cx="805800" cy="805800"/>
          </a:xfrm>
        </p:grpSpPr>
        <p:sp>
          <p:nvSpPr>
            <p:cNvPr id="1839" name="Google Shape;1839;p7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 name="Google Shape;1841;p71"/>
          <p:cNvGrpSpPr/>
          <p:nvPr/>
        </p:nvGrpSpPr>
        <p:grpSpPr>
          <a:xfrm>
            <a:off x="3089483" y="3094865"/>
            <a:ext cx="533033" cy="533033"/>
            <a:chOff x="4049800" y="640400"/>
            <a:chExt cx="858900" cy="858900"/>
          </a:xfrm>
        </p:grpSpPr>
        <p:sp>
          <p:nvSpPr>
            <p:cNvPr id="1842" name="Google Shape;1842;p7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71"/>
          <p:cNvGrpSpPr/>
          <p:nvPr/>
        </p:nvGrpSpPr>
        <p:grpSpPr>
          <a:xfrm>
            <a:off x="3014966" y="3772543"/>
            <a:ext cx="682068" cy="682068"/>
            <a:chOff x="5080188" y="927900"/>
            <a:chExt cx="961200" cy="961200"/>
          </a:xfrm>
        </p:grpSpPr>
        <p:sp>
          <p:nvSpPr>
            <p:cNvPr id="1845" name="Google Shape;1845;p7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71"/>
          <p:cNvGrpSpPr/>
          <p:nvPr/>
        </p:nvGrpSpPr>
        <p:grpSpPr>
          <a:xfrm>
            <a:off x="4478465" y="3869234"/>
            <a:ext cx="505650" cy="504006"/>
            <a:chOff x="6039282" y="1042577"/>
            <a:chExt cx="734315" cy="731929"/>
          </a:xfrm>
        </p:grpSpPr>
        <p:sp>
          <p:nvSpPr>
            <p:cNvPr id="1854" name="Google Shape;1854;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71"/>
          <p:cNvGrpSpPr/>
          <p:nvPr/>
        </p:nvGrpSpPr>
        <p:grpSpPr>
          <a:xfrm>
            <a:off x="5091067" y="2298862"/>
            <a:ext cx="567744" cy="602136"/>
            <a:chOff x="1825800" y="1651625"/>
            <a:chExt cx="539989" cy="571775"/>
          </a:xfrm>
        </p:grpSpPr>
        <p:sp>
          <p:nvSpPr>
            <p:cNvPr id="1876" name="Google Shape;1876;p7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71"/>
          <p:cNvGrpSpPr/>
          <p:nvPr/>
        </p:nvGrpSpPr>
        <p:grpSpPr>
          <a:xfrm>
            <a:off x="3765995" y="3855579"/>
            <a:ext cx="508123" cy="507955"/>
            <a:chOff x="1897577" y="2802432"/>
            <a:chExt cx="492176" cy="492014"/>
          </a:xfrm>
        </p:grpSpPr>
        <p:sp>
          <p:nvSpPr>
            <p:cNvPr id="1881" name="Google Shape;1881;p7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71"/>
          <p:cNvGrpSpPr/>
          <p:nvPr/>
        </p:nvGrpSpPr>
        <p:grpSpPr>
          <a:xfrm>
            <a:off x="997525" y="4169123"/>
            <a:ext cx="809227" cy="200842"/>
            <a:chOff x="2013045" y="4813233"/>
            <a:chExt cx="921986" cy="228854"/>
          </a:xfrm>
        </p:grpSpPr>
        <p:sp>
          <p:nvSpPr>
            <p:cNvPr id="1894" name="Google Shape;1894;p7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71"/>
          <p:cNvGrpSpPr/>
          <p:nvPr/>
        </p:nvGrpSpPr>
        <p:grpSpPr>
          <a:xfrm>
            <a:off x="1005985" y="2656004"/>
            <a:ext cx="792421" cy="269941"/>
            <a:chOff x="1046767" y="4756633"/>
            <a:chExt cx="859646" cy="292841"/>
          </a:xfrm>
        </p:grpSpPr>
        <p:sp>
          <p:nvSpPr>
            <p:cNvPr id="1897" name="Google Shape;1897;p7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0" name="Google Shape;1900;p7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4" name="Google Shape;1904;p71"/>
          <p:cNvGrpSpPr/>
          <p:nvPr/>
        </p:nvGrpSpPr>
        <p:grpSpPr>
          <a:xfrm>
            <a:off x="7141841" y="2550562"/>
            <a:ext cx="166473" cy="141497"/>
            <a:chOff x="4660325" y="1866850"/>
            <a:chExt cx="68350" cy="58100"/>
          </a:xfrm>
        </p:grpSpPr>
        <p:sp>
          <p:nvSpPr>
            <p:cNvPr id="1905" name="Google Shape;1905;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71"/>
          <p:cNvGrpSpPr/>
          <p:nvPr/>
        </p:nvGrpSpPr>
        <p:grpSpPr>
          <a:xfrm>
            <a:off x="7451186" y="2576286"/>
            <a:ext cx="162515" cy="90049"/>
            <a:chOff x="4791775" y="1877500"/>
            <a:chExt cx="66725" cy="36975"/>
          </a:xfrm>
        </p:grpSpPr>
        <p:sp>
          <p:nvSpPr>
            <p:cNvPr id="1908" name="Google Shape;1908;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71"/>
          <p:cNvGrpSpPr/>
          <p:nvPr/>
        </p:nvGrpSpPr>
        <p:grpSpPr>
          <a:xfrm>
            <a:off x="7772899" y="2576286"/>
            <a:ext cx="144979" cy="90049"/>
            <a:chOff x="4923925" y="1877500"/>
            <a:chExt cx="59525" cy="36975"/>
          </a:xfrm>
        </p:grpSpPr>
        <p:sp>
          <p:nvSpPr>
            <p:cNvPr id="1911" name="Google Shape;1911;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71"/>
          <p:cNvGrpSpPr/>
          <p:nvPr/>
        </p:nvGrpSpPr>
        <p:grpSpPr>
          <a:xfrm>
            <a:off x="8067390" y="2558477"/>
            <a:ext cx="141447" cy="125667"/>
            <a:chOff x="5058450" y="1870100"/>
            <a:chExt cx="58075" cy="51600"/>
          </a:xfrm>
        </p:grpSpPr>
        <p:sp>
          <p:nvSpPr>
            <p:cNvPr id="1914" name="Google Shape;1914;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71"/>
          <p:cNvGrpSpPr/>
          <p:nvPr/>
        </p:nvGrpSpPr>
        <p:grpSpPr>
          <a:xfrm>
            <a:off x="7481905" y="2980885"/>
            <a:ext cx="101077" cy="107645"/>
            <a:chOff x="4811425" y="2065025"/>
            <a:chExt cx="41500" cy="44200"/>
          </a:xfrm>
        </p:grpSpPr>
        <p:sp>
          <p:nvSpPr>
            <p:cNvPr id="1917" name="Google Shape;1917;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71"/>
          <p:cNvGrpSpPr/>
          <p:nvPr/>
        </p:nvGrpSpPr>
        <p:grpSpPr>
          <a:xfrm>
            <a:off x="7774342" y="2981098"/>
            <a:ext cx="120867" cy="107218"/>
            <a:chOff x="4929875" y="2065025"/>
            <a:chExt cx="49625" cy="44025"/>
          </a:xfrm>
        </p:grpSpPr>
        <p:sp>
          <p:nvSpPr>
            <p:cNvPr id="1920" name="Google Shape;1920;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71"/>
          <p:cNvGrpSpPr/>
          <p:nvPr/>
        </p:nvGrpSpPr>
        <p:grpSpPr>
          <a:xfrm>
            <a:off x="8103011" y="2984112"/>
            <a:ext cx="70206" cy="101191"/>
            <a:chOff x="5083925" y="2066350"/>
            <a:chExt cx="28825" cy="41550"/>
          </a:xfrm>
        </p:grpSpPr>
        <p:sp>
          <p:nvSpPr>
            <p:cNvPr id="1923" name="Google Shape;1923;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71"/>
          <p:cNvGrpSpPr/>
          <p:nvPr/>
        </p:nvGrpSpPr>
        <p:grpSpPr>
          <a:xfrm>
            <a:off x="7134565" y="2999759"/>
            <a:ext cx="181026" cy="69896"/>
            <a:chOff x="4659775" y="2072775"/>
            <a:chExt cx="74325" cy="28700"/>
          </a:xfrm>
        </p:grpSpPr>
        <p:sp>
          <p:nvSpPr>
            <p:cNvPr id="1926" name="Google Shape;1926;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71"/>
          <p:cNvGrpSpPr/>
          <p:nvPr/>
        </p:nvGrpSpPr>
        <p:grpSpPr>
          <a:xfrm>
            <a:off x="8054421" y="2790324"/>
            <a:ext cx="167387" cy="89197"/>
            <a:chOff x="4662475" y="1976500"/>
            <a:chExt cx="68725" cy="36625"/>
          </a:xfrm>
        </p:grpSpPr>
        <p:sp>
          <p:nvSpPr>
            <p:cNvPr id="1930" name="Google Shape;1930;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71"/>
          <p:cNvGrpSpPr/>
          <p:nvPr/>
        </p:nvGrpSpPr>
        <p:grpSpPr>
          <a:xfrm>
            <a:off x="7751326" y="2793764"/>
            <a:ext cx="166899" cy="82317"/>
            <a:chOff x="4920150" y="1977875"/>
            <a:chExt cx="68525" cy="33800"/>
          </a:xfrm>
        </p:grpSpPr>
        <p:sp>
          <p:nvSpPr>
            <p:cNvPr id="1934" name="Google Shape;1934;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71"/>
          <p:cNvGrpSpPr/>
          <p:nvPr/>
        </p:nvGrpSpPr>
        <p:grpSpPr>
          <a:xfrm>
            <a:off x="7162483" y="3197682"/>
            <a:ext cx="125190" cy="127859"/>
            <a:chOff x="4676550" y="2160575"/>
            <a:chExt cx="51400" cy="52500"/>
          </a:xfrm>
        </p:grpSpPr>
        <p:sp>
          <p:nvSpPr>
            <p:cNvPr id="1938" name="Google Shape;1938;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 name="Google Shape;1941;p71"/>
          <p:cNvGrpSpPr/>
          <p:nvPr/>
        </p:nvGrpSpPr>
        <p:grpSpPr>
          <a:xfrm>
            <a:off x="7459741" y="3204714"/>
            <a:ext cx="145405" cy="113794"/>
            <a:chOff x="4768325" y="2163475"/>
            <a:chExt cx="59700" cy="46725"/>
          </a:xfrm>
        </p:grpSpPr>
        <p:sp>
          <p:nvSpPr>
            <p:cNvPr id="1942" name="Google Shape;1942;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4" name="Google Shape;1944;p7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0" name="Google Shape;1950;p71"/>
          <p:cNvGrpSpPr/>
          <p:nvPr/>
        </p:nvGrpSpPr>
        <p:grpSpPr>
          <a:xfrm>
            <a:off x="7476059" y="3459808"/>
            <a:ext cx="112768" cy="106853"/>
            <a:chOff x="4768575" y="2253950"/>
            <a:chExt cx="46300" cy="43875"/>
          </a:xfrm>
        </p:grpSpPr>
        <p:sp>
          <p:nvSpPr>
            <p:cNvPr id="1951" name="Google Shape;1951;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 name="Google Shape;1953;p71"/>
          <p:cNvGrpSpPr/>
          <p:nvPr/>
        </p:nvGrpSpPr>
        <p:grpSpPr>
          <a:xfrm>
            <a:off x="7775682" y="3948834"/>
            <a:ext cx="118187" cy="146246"/>
            <a:chOff x="4960900" y="2433225"/>
            <a:chExt cx="48525" cy="60050"/>
          </a:xfrm>
        </p:grpSpPr>
        <p:sp>
          <p:nvSpPr>
            <p:cNvPr id="1954" name="Google Shape;1954;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71"/>
          <p:cNvGrpSpPr/>
          <p:nvPr/>
        </p:nvGrpSpPr>
        <p:grpSpPr>
          <a:xfrm>
            <a:off x="7464247" y="4212895"/>
            <a:ext cx="136394" cy="143810"/>
            <a:chOff x="4854075" y="2527625"/>
            <a:chExt cx="56000" cy="59050"/>
          </a:xfrm>
        </p:grpSpPr>
        <p:sp>
          <p:nvSpPr>
            <p:cNvPr id="1957" name="Google Shape;1957;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9" name="Google Shape;1959;p7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2" name="Google Shape;1962;p71"/>
          <p:cNvGrpSpPr/>
          <p:nvPr/>
        </p:nvGrpSpPr>
        <p:grpSpPr>
          <a:xfrm>
            <a:off x="8088458" y="3676639"/>
            <a:ext cx="99312" cy="160797"/>
            <a:chOff x="5059700" y="2334775"/>
            <a:chExt cx="40775" cy="66025"/>
          </a:xfrm>
        </p:grpSpPr>
        <p:sp>
          <p:nvSpPr>
            <p:cNvPr id="1963" name="Google Shape;1963;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 name="Google Shape;1972;p71"/>
          <p:cNvGrpSpPr/>
          <p:nvPr/>
        </p:nvGrpSpPr>
        <p:grpSpPr>
          <a:xfrm>
            <a:off x="8045622" y="3941771"/>
            <a:ext cx="184984" cy="160371"/>
            <a:chOff x="5037700" y="2430325"/>
            <a:chExt cx="75950" cy="65850"/>
          </a:xfrm>
        </p:grpSpPr>
        <p:sp>
          <p:nvSpPr>
            <p:cNvPr id="1973" name="Google Shape;1973;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71"/>
          <p:cNvGrpSpPr/>
          <p:nvPr/>
        </p:nvGrpSpPr>
        <p:grpSpPr>
          <a:xfrm>
            <a:off x="7465128" y="3708223"/>
            <a:ext cx="173014" cy="97629"/>
            <a:chOff x="4756975" y="2341800"/>
            <a:chExt cx="91975" cy="51925"/>
          </a:xfrm>
        </p:grpSpPr>
        <p:sp>
          <p:nvSpPr>
            <p:cNvPr id="1976" name="Google Shape;1976;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 name="Google Shape;1996;p71"/>
          <p:cNvGrpSpPr/>
          <p:nvPr/>
        </p:nvGrpSpPr>
        <p:grpSpPr>
          <a:xfrm>
            <a:off x="7732065" y="4196920"/>
            <a:ext cx="212497" cy="175761"/>
            <a:chOff x="4943575" y="2516350"/>
            <a:chExt cx="98675" cy="81700"/>
          </a:xfrm>
        </p:grpSpPr>
        <p:sp>
          <p:nvSpPr>
            <p:cNvPr id="1997" name="Google Shape;1997;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 name="Google Shape;2075;p7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083"/>
        <p:cNvGrpSpPr/>
        <p:nvPr/>
      </p:nvGrpSpPr>
      <p:grpSpPr>
        <a:xfrm>
          <a:off x="0" y="0"/>
          <a:ext cx="0" cy="0"/>
          <a:chOff x="0" y="0"/>
          <a:chExt cx="0" cy="0"/>
        </a:xfrm>
      </p:grpSpPr>
      <p:grpSp>
        <p:nvGrpSpPr>
          <p:cNvPr id="2084" name="Google Shape;2084;p72"/>
          <p:cNvGrpSpPr/>
          <p:nvPr/>
        </p:nvGrpSpPr>
        <p:grpSpPr>
          <a:xfrm>
            <a:off x="719115" y="2852867"/>
            <a:ext cx="2622876" cy="1333540"/>
            <a:chOff x="238125" y="1038125"/>
            <a:chExt cx="7146800" cy="3633625"/>
          </a:xfrm>
        </p:grpSpPr>
        <p:sp>
          <p:nvSpPr>
            <p:cNvPr id="2085" name="Google Shape;2085;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7" name="Google Shape;3657;p72"/>
          <p:cNvGrpSpPr/>
          <p:nvPr/>
        </p:nvGrpSpPr>
        <p:grpSpPr>
          <a:xfrm>
            <a:off x="6647587" y="3567393"/>
            <a:ext cx="560636" cy="516497"/>
            <a:chOff x="6652051" y="3714143"/>
            <a:chExt cx="560636" cy="516497"/>
          </a:xfrm>
        </p:grpSpPr>
        <p:grpSp>
          <p:nvGrpSpPr>
            <p:cNvPr id="3658" name="Google Shape;3658;p72"/>
            <p:cNvGrpSpPr/>
            <p:nvPr/>
          </p:nvGrpSpPr>
          <p:grpSpPr>
            <a:xfrm>
              <a:off x="6669657" y="3716715"/>
              <a:ext cx="466768" cy="464314"/>
              <a:chOff x="3139766" y="765669"/>
              <a:chExt cx="886380" cy="881888"/>
            </a:xfrm>
          </p:grpSpPr>
          <p:grpSp>
            <p:nvGrpSpPr>
              <p:cNvPr id="3659" name="Google Shape;3659;p72"/>
              <p:cNvGrpSpPr/>
              <p:nvPr/>
            </p:nvGrpSpPr>
            <p:grpSpPr>
              <a:xfrm>
                <a:off x="3139766" y="765669"/>
                <a:ext cx="886380" cy="881888"/>
                <a:chOff x="3139766" y="765669"/>
                <a:chExt cx="886380" cy="881888"/>
              </a:xfrm>
            </p:grpSpPr>
            <p:sp>
              <p:nvSpPr>
                <p:cNvPr id="3660" name="Google Shape;3660;p7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9" name="Google Shape;3669;p7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3" name="Google Shape;3673;p7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4" name="Google Shape;3674;p72"/>
          <p:cNvGrpSpPr/>
          <p:nvPr/>
        </p:nvGrpSpPr>
        <p:grpSpPr>
          <a:xfrm>
            <a:off x="7646296" y="3047976"/>
            <a:ext cx="104231" cy="320340"/>
            <a:chOff x="7564426" y="3224343"/>
            <a:chExt cx="119985" cy="368801"/>
          </a:xfrm>
        </p:grpSpPr>
        <p:sp>
          <p:nvSpPr>
            <p:cNvPr id="3675" name="Google Shape;3675;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7" name="Google Shape;3677;p72"/>
          <p:cNvGrpSpPr/>
          <p:nvPr/>
        </p:nvGrpSpPr>
        <p:grpSpPr>
          <a:xfrm>
            <a:off x="7345785" y="3042077"/>
            <a:ext cx="189489" cy="332132"/>
            <a:chOff x="8370831" y="3202002"/>
            <a:chExt cx="218129" cy="382376"/>
          </a:xfrm>
        </p:grpSpPr>
        <p:sp>
          <p:nvSpPr>
            <p:cNvPr id="3678" name="Google Shape;3678;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72"/>
          <p:cNvGrpSpPr/>
          <p:nvPr/>
        </p:nvGrpSpPr>
        <p:grpSpPr>
          <a:xfrm>
            <a:off x="8069174" y="3453209"/>
            <a:ext cx="309429" cy="267000"/>
            <a:chOff x="6742064" y="3750480"/>
            <a:chExt cx="399315" cy="344560"/>
          </a:xfrm>
        </p:grpSpPr>
        <p:sp>
          <p:nvSpPr>
            <p:cNvPr id="3681" name="Google Shape;3681;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72"/>
          <p:cNvGrpSpPr/>
          <p:nvPr/>
        </p:nvGrpSpPr>
        <p:grpSpPr>
          <a:xfrm>
            <a:off x="7608193" y="3804257"/>
            <a:ext cx="180437" cy="281608"/>
            <a:chOff x="7248525" y="3739696"/>
            <a:chExt cx="230531" cy="359790"/>
          </a:xfrm>
        </p:grpSpPr>
        <p:sp>
          <p:nvSpPr>
            <p:cNvPr id="3684" name="Google Shape;3684;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72"/>
          <p:cNvGrpSpPr/>
          <p:nvPr/>
        </p:nvGrpSpPr>
        <p:grpSpPr>
          <a:xfrm>
            <a:off x="7854113" y="3447481"/>
            <a:ext cx="162896" cy="278710"/>
            <a:chOff x="7601242" y="3729267"/>
            <a:chExt cx="222566" cy="380803"/>
          </a:xfrm>
        </p:grpSpPr>
        <p:sp>
          <p:nvSpPr>
            <p:cNvPr id="3687" name="Google Shape;3687;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9" name="Google Shape;3689;p72"/>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0" name="Google Shape;3690;p72"/>
          <p:cNvGrpSpPr/>
          <p:nvPr/>
        </p:nvGrpSpPr>
        <p:grpSpPr>
          <a:xfrm>
            <a:off x="7343758" y="3448622"/>
            <a:ext cx="193543" cy="275990"/>
            <a:chOff x="8304647" y="3738687"/>
            <a:chExt cx="225076" cy="320956"/>
          </a:xfrm>
        </p:grpSpPr>
        <p:sp>
          <p:nvSpPr>
            <p:cNvPr id="3691" name="Google Shape;3691;p7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72"/>
          <p:cNvGrpSpPr/>
          <p:nvPr/>
        </p:nvGrpSpPr>
        <p:grpSpPr>
          <a:xfrm>
            <a:off x="7616251" y="3448622"/>
            <a:ext cx="178492" cy="275990"/>
            <a:chOff x="8615101" y="3738687"/>
            <a:chExt cx="207573" cy="320956"/>
          </a:xfrm>
        </p:grpSpPr>
        <p:sp>
          <p:nvSpPr>
            <p:cNvPr id="3695" name="Google Shape;3695;p7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8" name="Google Shape;3698;p72"/>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9" name="Google Shape;3699;p72"/>
          <p:cNvGrpSpPr/>
          <p:nvPr/>
        </p:nvGrpSpPr>
        <p:grpSpPr>
          <a:xfrm>
            <a:off x="7841782" y="3851282"/>
            <a:ext cx="187557" cy="187557"/>
            <a:chOff x="8565775" y="671075"/>
            <a:chExt cx="441000" cy="441000"/>
          </a:xfrm>
        </p:grpSpPr>
        <p:sp>
          <p:nvSpPr>
            <p:cNvPr id="3700" name="Google Shape;3700;p7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2" name="Google Shape;3702;p72"/>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4" name="Google Shape;3704;p72"/>
          <p:cNvGrpSpPr/>
          <p:nvPr/>
        </p:nvGrpSpPr>
        <p:grpSpPr>
          <a:xfrm>
            <a:off x="5996254" y="2923808"/>
            <a:ext cx="587865" cy="517731"/>
            <a:chOff x="6000718" y="3070557"/>
            <a:chExt cx="587865" cy="517731"/>
          </a:xfrm>
        </p:grpSpPr>
        <p:sp>
          <p:nvSpPr>
            <p:cNvPr id="3705" name="Google Shape;3705;p7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5" name="Google Shape;3715;p72"/>
          <p:cNvGrpSpPr/>
          <p:nvPr/>
        </p:nvGrpSpPr>
        <p:grpSpPr>
          <a:xfrm>
            <a:off x="6011059" y="3567468"/>
            <a:ext cx="557665" cy="516387"/>
            <a:chOff x="6015523" y="3714217"/>
            <a:chExt cx="557665" cy="516387"/>
          </a:xfrm>
        </p:grpSpPr>
        <p:grpSp>
          <p:nvGrpSpPr>
            <p:cNvPr id="3716" name="Google Shape;3716;p72"/>
            <p:cNvGrpSpPr/>
            <p:nvPr/>
          </p:nvGrpSpPr>
          <p:grpSpPr>
            <a:xfrm>
              <a:off x="6036094" y="3716980"/>
              <a:ext cx="529822" cy="510480"/>
              <a:chOff x="3148311" y="-545634"/>
              <a:chExt cx="1006118" cy="969572"/>
            </a:xfrm>
          </p:grpSpPr>
          <p:sp>
            <p:nvSpPr>
              <p:cNvPr id="3717" name="Google Shape;3717;p7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7" name="Google Shape;3727;p7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72"/>
          <p:cNvGrpSpPr/>
          <p:nvPr/>
        </p:nvGrpSpPr>
        <p:grpSpPr>
          <a:xfrm>
            <a:off x="6639841" y="2926879"/>
            <a:ext cx="576302" cy="511871"/>
            <a:chOff x="6644304" y="3073628"/>
            <a:chExt cx="576302" cy="511871"/>
          </a:xfrm>
        </p:grpSpPr>
        <p:grpSp>
          <p:nvGrpSpPr>
            <p:cNvPr id="3729" name="Google Shape;3729;p72"/>
            <p:cNvGrpSpPr/>
            <p:nvPr/>
          </p:nvGrpSpPr>
          <p:grpSpPr>
            <a:xfrm>
              <a:off x="6712169" y="3073651"/>
              <a:ext cx="481611" cy="506713"/>
              <a:chOff x="1833536" y="-546641"/>
              <a:chExt cx="914567" cy="962419"/>
            </a:xfrm>
          </p:grpSpPr>
          <p:grpSp>
            <p:nvGrpSpPr>
              <p:cNvPr id="3730" name="Google Shape;3730;p72"/>
              <p:cNvGrpSpPr/>
              <p:nvPr/>
            </p:nvGrpSpPr>
            <p:grpSpPr>
              <a:xfrm>
                <a:off x="1833536" y="-524249"/>
                <a:ext cx="914567" cy="940027"/>
                <a:chOff x="1833536" y="-524249"/>
                <a:chExt cx="914567" cy="940027"/>
              </a:xfrm>
            </p:grpSpPr>
            <p:sp>
              <p:nvSpPr>
                <p:cNvPr id="3731" name="Google Shape;3731;p7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6" name="Google Shape;3736;p7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0" name="Google Shape;3740;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1" name="Google Shape;3741;p72"/>
          <p:cNvGrpSpPr/>
          <p:nvPr/>
        </p:nvGrpSpPr>
        <p:grpSpPr>
          <a:xfrm>
            <a:off x="5904877" y="1016248"/>
            <a:ext cx="2435960" cy="1297725"/>
            <a:chOff x="233350" y="949250"/>
            <a:chExt cx="7137300" cy="3802300"/>
          </a:xfrm>
        </p:grpSpPr>
        <p:sp>
          <p:nvSpPr>
            <p:cNvPr id="3742" name="Google Shape;3742;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 name="Google Shape;3793;p72"/>
          <p:cNvGrpSpPr/>
          <p:nvPr/>
        </p:nvGrpSpPr>
        <p:grpSpPr>
          <a:xfrm>
            <a:off x="698034" y="977939"/>
            <a:ext cx="2665073" cy="1317140"/>
            <a:chOff x="793334" y="1192826"/>
            <a:chExt cx="2665073" cy="1317140"/>
          </a:xfrm>
        </p:grpSpPr>
        <p:sp>
          <p:nvSpPr>
            <p:cNvPr id="3794" name="Google Shape;3794;p7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72"/>
          <p:cNvGrpSpPr/>
          <p:nvPr/>
        </p:nvGrpSpPr>
        <p:grpSpPr>
          <a:xfrm>
            <a:off x="3416804" y="902588"/>
            <a:ext cx="2310381" cy="1488888"/>
            <a:chOff x="229225" y="549050"/>
            <a:chExt cx="7161750" cy="4615275"/>
          </a:xfrm>
        </p:grpSpPr>
        <p:sp>
          <p:nvSpPr>
            <p:cNvPr id="7762" name="Google Shape;7762;p7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72"/>
          <p:cNvGrpSpPr/>
          <p:nvPr/>
        </p:nvGrpSpPr>
        <p:grpSpPr>
          <a:xfrm>
            <a:off x="3514722" y="2832485"/>
            <a:ext cx="2310282" cy="1374222"/>
            <a:chOff x="238125" y="732525"/>
            <a:chExt cx="7130500" cy="4241425"/>
          </a:xfrm>
        </p:grpSpPr>
        <p:sp>
          <p:nvSpPr>
            <p:cNvPr id="7880" name="Google Shape;7880;p7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997"/>
        <p:cNvGrpSpPr/>
        <p:nvPr/>
      </p:nvGrpSpPr>
      <p:grpSpPr>
        <a:xfrm>
          <a:off x="0" y="0"/>
          <a:ext cx="0" cy="0"/>
          <a:chOff x="0" y="0"/>
          <a:chExt cx="0" cy="0"/>
        </a:xfrm>
      </p:grpSpPr>
      <p:grpSp>
        <p:nvGrpSpPr>
          <p:cNvPr id="7998" name="Google Shape;7998;p73"/>
          <p:cNvGrpSpPr/>
          <p:nvPr/>
        </p:nvGrpSpPr>
        <p:grpSpPr>
          <a:xfrm>
            <a:off x="2100561" y="3398658"/>
            <a:ext cx="1102891" cy="760337"/>
            <a:chOff x="4967783" y="2151471"/>
            <a:chExt cx="3920692" cy="2702940"/>
          </a:xfrm>
        </p:grpSpPr>
        <p:grpSp>
          <p:nvGrpSpPr>
            <p:cNvPr id="7999" name="Google Shape;7999;p73"/>
            <p:cNvGrpSpPr/>
            <p:nvPr/>
          </p:nvGrpSpPr>
          <p:grpSpPr>
            <a:xfrm>
              <a:off x="5045709" y="2252109"/>
              <a:ext cx="3761071" cy="2501708"/>
              <a:chOff x="2691784" y="1805334"/>
              <a:chExt cx="3761071" cy="2501708"/>
            </a:xfrm>
          </p:grpSpPr>
          <p:sp>
            <p:nvSpPr>
              <p:cNvPr id="8000" name="Google Shape;8000;p7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73"/>
            <p:cNvGrpSpPr/>
            <p:nvPr/>
          </p:nvGrpSpPr>
          <p:grpSpPr>
            <a:xfrm>
              <a:off x="4967783" y="2151471"/>
              <a:ext cx="3920692" cy="2702940"/>
              <a:chOff x="2613858" y="1704696"/>
              <a:chExt cx="3920692" cy="2702940"/>
            </a:xfrm>
          </p:grpSpPr>
          <p:sp>
            <p:nvSpPr>
              <p:cNvPr id="8008" name="Google Shape;8008;p7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3" name="Google Shape;8013;p73"/>
          <p:cNvGrpSpPr/>
          <p:nvPr/>
        </p:nvGrpSpPr>
        <p:grpSpPr>
          <a:xfrm>
            <a:off x="3504470" y="1286935"/>
            <a:ext cx="1561911" cy="708580"/>
            <a:chOff x="3530532" y="1496185"/>
            <a:chExt cx="1561911" cy="708580"/>
          </a:xfrm>
        </p:grpSpPr>
        <p:grpSp>
          <p:nvGrpSpPr>
            <p:cNvPr id="8014" name="Google Shape;8014;p73"/>
            <p:cNvGrpSpPr/>
            <p:nvPr/>
          </p:nvGrpSpPr>
          <p:grpSpPr>
            <a:xfrm>
              <a:off x="3720318" y="1857562"/>
              <a:ext cx="1372125" cy="54"/>
              <a:chOff x="3720318" y="1857562"/>
              <a:chExt cx="1372125" cy="54"/>
            </a:xfrm>
          </p:grpSpPr>
          <p:cxnSp>
            <p:nvCxnSpPr>
              <p:cNvPr id="8015" name="Google Shape;8015;p73"/>
              <p:cNvCxnSpPr>
                <a:endCxn id="8016"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17" name="Google Shape;8017;p7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18" name="Google Shape;8018;p7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19" name="Google Shape;8019;p73"/>
              <p:cNvCxnSpPr>
                <a:stCxn id="8016"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020" name="Google Shape;8020;p73"/>
            <p:cNvGrpSpPr/>
            <p:nvPr/>
          </p:nvGrpSpPr>
          <p:grpSpPr>
            <a:xfrm>
              <a:off x="3567462" y="1496185"/>
              <a:ext cx="286500" cy="272914"/>
              <a:chOff x="3567462" y="1496185"/>
              <a:chExt cx="286500" cy="272914"/>
            </a:xfrm>
          </p:grpSpPr>
          <p:cxnSp>
            <p:nvCxnSpPr>
              <p:cNvPr id="8021" name="Google Shape;8021;p7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22" name="Google Shape;8022;p7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3" name="Google Shape;8023;p7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5" name="Google Shape;8025;p73"/>
            <p:cNvGrpSpPr/>
            <p:nvPr/>
          </p:nvGrpSpPr>
          <p:grpSpPr>
            <a:xfrm>
              <a:off x="3929014" y="1960574"/>
              <a:ext cx="286500" cy="242342"/>
              <a:chOff x="3929014" y="1960574"/>
              <a:chExt cx="286500" cy="242342"/>
            </a:xfrm>
          </p:grpSpPr>
          <p:cxnSp>
            <p:nvCxnSpPr>
              <p:cNvPr id="8026" name="Google Shape;8026;p7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027" name="Google Shape;8027;p7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73"/>
            <p:cNvGrpSpPr/>
            <p:nvPr/>
          </p:nvGrpSpPr>
          <p:grpSpPr>
            <a:xfrm>
              <a:off x="4290828" y="1496185"/>
              <a:ext cx="286500" cy="272914"/>
              <a:chOff x="4290828" y="1496185"/>
              <a:chExt cx="286500" cy="272914"/>
            </a:xfrm>
          </p:grpSpPr>
          <p:cxnSp>
            <p:nvCxnSpPr>
              <p:cNvPr id="8029" name="Google Shape;8029;p7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30" name="Google Shape;8030;p7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1" name="Google Shape;8031;p7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2" name="Google Shape;8032;p73"/>
            <p:cNvGrpSpPr/>
            <p:nvPr/>
          </p:nvGrpSpPr>
          <p:grpSpPr>
            <a:xfrm>
              <a:off x="4657726" y="1959674"/>
              <a:ext cx="286500" cy="245092"/>
              <a:chOff x="4657726" y="1959674"/>
              <a:chExt cx="286500" cy="245092"/>
            </a:xfrm>
          </p:grpSpPr>
          <p:cxnSp>
            <p:nvCxnSpPr>
              <p:cNvPr id="8033" name="Google Shape;8033;p7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034" name="Google Shape;8034;p7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5" name="Google Shape;8035;p73"/>
          <p:cNvGrpSpPr/>
          <p:nvPr/>
        </p:nvGrpSpPr>
        <p:grpSpPr>
          <a:xfrm>
            <a:off x="3486489" y="2149032"/>
            <a:ext cx="1597032" cy="378649"/>
            <a:chOff x="3512551" y="2358282"/>
            <a:chExt cx="1597032" cy="378649"/>
          </a:xfrm>
        </p:grpSpPr>
        <p:grpSp>
          <p:nvGrpSpPr>
            <p:cNvPr id="8036" name="Google Shape;8036;p73"/>
            <p:cNvGrpSpPr/>
            <p:nvPr/>
          </p:nvGrpSpPr>
          <p:grpSpPr>
            <a:xfrm>
              <a:off x="3738198" y="2553002"/>
              <a:ext cx="1145834" cy="117"/>
              <a:chOff x="3738198" y="2553002"/>
              <a:chExt cx="1145834" cy="117"/>
            </a:xfrm>
          </p:grpSpPr>
          <p:cxnSp>
            <p:nvCxnSpPr>
              <p:cNvPr id="8037" name="Google Shape;8037;p7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38" name="Google Shape;8038;p7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39" name="Google Shape;8039;p73"/>
              <p:cNvCxnSpPr>
                <a:stCxn id="8040" idx="6"/>
                <a:endCxn id="8041"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042" name="Google Shape;8042;p73"/>
            <p:cNvGrpSpPr/>
            <p:nvPr/>
          </p:nvGrpSpPr>
          <p:grpSpPr>
            <a:xfrm>
              <a:off x="3969644" y="2440153"/>
              <a:ext cx="225900" cy="296779"/>
              <a:chOff x="3969644" y="2440153"/>
              <a:chExt cx="225900" cy="296779"/>
            </a:xfrm>
          </p:grpSpPr>
          <p:cxnSp>
            <p:nvCxnSpPr>
              <p:cNvPr id="8043" name="Google Shape;8043;p7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041" name="Google Shape;8041;p7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73"/>
            <p:cNvGrpSpPr/>
            <p:nvPr/>
          </p:nvGrpSpPr>
          <p:grpSpPr>
            <a:xfrm>
              <a:off x="4426818" y="2358282"/>
              <a:ext cx="225600" cy="307471"/>
              <a:chOff x="4426818" y="2358282"/>
              <a:chExt cx="225600" cy="307471"/>
            </a:xfrm>
          </p:grpSpPr>
          <p:cxnSp>
            <p:nvCxnSpPr>
              <p:cNvPr id="8046" name="Google Shape;8046;p73"/>
              <p:cNvCxnSpPr>
                <a:stCxn id="804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048" name="Google Shape;8048;p7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73"/>
            <p:cNvGrpSpPr/>
            <p:nvPr/>
          </p:nvGrpSpPr>
          <p:grpSpPr>
            <a:xfrm>
              <a:off x="4883984" y="2440153"/>
              <a:ext cx="225600" cy="296479"/>
              <a:chOff x="4883984" y="2440153"/>
              <a:chExt cx="225600" cy="296479"/>
            </a:xfrm>
          </p:grpSpPr>
          <p:cxnSp>
            <p:nvCxnSpPr>
              <p:cNvPr id="8050" name="Google Shape;8050;p7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051" name="Google Shape;8051;p7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73"/>
            <p:cNvGrpSpPr/>
            <p:nvPr/>
          </p:nvGrpSpPr>
          <p:grpSpPr>
            <a:xfrm>
              <a:off x="3512551" y="2358356"/>
              <a:ext cx="225647" cy="307629"/>
              <a:chOff x="2182679" y="2005014"/>
              <a:chExt cx="792300" cy="1080158"/>
            </a:xfrm>
          </p:grpSpPr>
          <p:cxnSp>
            <p:nvCxnSpPr>
              <p:cNvPr id="8054" name="Google Shape;8054;p73"/>
              <p:cNvCxnSpPr>
                <a:stCxn id="8055"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040" name="Google Shape;8040;p7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6" name="Google Shape;8056;p73"/>
          <p:cNvGrpSpPr/>
          <p:nvPr/>
        </p:nvGrpSpPr>
        <p:grpSpPr>
          <a:xfrm>
            <a:off x="6846571" y="972829"/>
            <a:ext cx="1559809" cy="722610"/>
            <a:chOff x="634175" y="2986275"/>
            <a:chExt cx="3147949" cy="1458344"/>
          </a:xfrm>
        </p:grpSpPr>
        <p:cxnSp>
          <p:nvCxnSpPr>
            <p:cNvPr id="8057" name="Google Shape;8057;p73"/>
            <p:cNvCxnSpPr>
              <a:stCxn id="8058" idx="4"/>
              <a:endCxn id="8059"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060" name="Google Shape;8060;p73"/>
            <p:cNvCxnSpPr>
              <a:stCxn id="8059" idx="0"/>
              <a:endCxn id="8061"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62" name="Google Shape;8062;p73"/>
            <p:cNvCxnSpPr>
              <a:stCxn id="8061" idx="4"/>
              <a:endCxn id="8063"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64" name="Google Shape;8064;p73"/>
            <p:cNvCxnSpPr>
              <a:stCxn id="8063" idx="0"/>
              <a:endCxn id="8065"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065" name="Google Shape;8065;p7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61" name="Google Shape;8061;p7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58" name="Google Shape;8058;p7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63" name="Google Shape;8063;p7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59" name="Google Shape;8059;p7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066" name="Google Shape;8066;p73"/>
          <p:cNvGrpSpPr/>
          <p:nvPr/>
        </p:nvGrpSpPr>
        <p:grpSpPr>
          <a:xfrm>
            <a:off x="3500361" y="2682737"/>
            <a:ext cx="1570719" cy="294123"/>
            <a:chOff x="998425" y="1182125"/>
            <a:chExt cx="1065400" cy="199500"/>
          </a:xfrm>
        </p:grpSpPr>
        <p:sp>
          <p:nvSpPr>
            <p:cNvPr id="8067" name="Google Shape;8067;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73"/>
          <p:cNvGrpSpPr/>
          <p:nvPr/>
        </p:nvGrpSpPr>
        <p:grpSpPr>
          <a:xfrm>
            <a:off x="6843617" y="1800224"/>
            <a:ext cx="1565716" cy="366729"/>
            <a:chOff x="1247650" y="2075423"/>
            <a:chExt cx="6648477" cy="1557238"/>
          </a:xfrm>
        </p:grpSpPr>
        <p:sp>
          <p:nvSpPr>
            <p:cNvPr id="8073" name="Google Shape;8073;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73"/>
          <p:cNvGrpSpPr/>
          <p:nvPr/>
        </p:nvGrpSpPr>
        <p:grpSpPr>
          <a:xfrm>
            <a:off x="6827929" y="2949039"/>
            <a:ext cx="1597061" cy="663440"/>
            <a:chOff x="6796238" y="3158297"/>
            <a:chExt cx="1630319" cy="677257"/>
          </a:xfrm>
        </p:grpSpPr>
        <p:cxnSp>
          <p:nvCxnSpPr>
            <p:cNvPr id="8080" name="Google Shape;8080;p7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81" name="Google Shape;8081;p7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82" name="Google Shape;8082;p7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083" name="Google Shape;8083;p7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084" name="Google Shape;8084;p73"/>
            <p:cNvGrpSpPr/>
            <p:nvPr/>
          </p:nvGrpSpPr>
          <p:grpSpPr>
            <a:xfrm>
              <a:off x="6796238" y="3311904"/>
              <a:ext cx="1630319" cy="377697"/>
              <a:chOff x="6796238" y="3311904"/>
              <a:chExt cx="1630319" cy="377697"/>
            </a:xfrm>
          </p:grpSpPr>
          <p:sp>
            <p:nvSpPr>
              <p:cNvPr id="8085" name="Google Shape;8085;p7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8" name="Google Shape;8088;p73"/>
          <p:cNvGrpSpPr/>
          <p:nvPr/>
        </p:nvGrpSpPr>
        <p:grpSpPr>
          <a:xfrm>
            <a:off x="5349067" y="970431"/>
            <a:ext cx="1368606" cy="1593805"/>
            <a:chOff x="1839112" y="2209163"/>
            <a:chExt cx="1918159" cy="2233784"/>
          </a:xfrm>
        </p:grpSpPr>
        <p:sp>
          <p:nvSpPr>
            <p:cNvPr id="8089" name="Google Shape;8089;p7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2" name="Google Shape;8092;p73"/>
            <p:cNvCxnSpPr>
              <a:stCxn id="8089" idx="6"/>
              <a:endCxn id="8090"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93" name="Google Shape;8093;p73"/>
            <p:cNvCxnSpPr>
              <a:stCxn id="8090" idx="4"/>
              <a:endCxn id="8094"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095" name="Google Shape;8095;p73"/>
            <p:cNvCxnSpPr>
              <a:stCxn id="8094" idx="6"/>
              <a:endCxn id="8091"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96" name="Google Shape;8096;p73"/>
            <p:cNvCxnSpPr>
              <a:stCxn id="8091" idx="4"/>
              <a:endCxn id="8097"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094" name="Google Shape;8094;p7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9" name="Google Shape;8099;p73"/>
            <p:cNvCxnSpPr>
              <a:endCxn id="8098"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100" name="Google Shape;8100;p73"/>
          <p:cNvGrpSpPr/>
          <p:nvPr/>
        </p:nvGrpSpPr>
        <p:grpSpPr>
          <a:xfrm>
            <a:off x="3481440" y="976667"/>
            <a:ext cx="1637968" cy="154942"/>
            <a:chOff x="238125" y="2506075"/>
            <a:chExt cx="7115411" cy="673075"/>
          </a:xfrm>
        </p:grpSpPr>
        <p:sp>
          <p:nvSpPr>
            <p:cNvPr id="8101" name="Google Shape;8101;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73"/>
          <p:cNvGrpSpPr/>
          <p:nvPr/>
        </p:nvGrpSpPr>
        <p:grpSpPr>
          <a:xfrm>
            <a:off x="720125" y="1298264"/>
            <a:ext cx="2476762" cy="91743"/>
            <a:chOff x="1464850" y="436376"/>
            <a:chExt cx="6001362" cy="222300"/>
          </a:xfrm>
        </p:grpSpPr>
        <p:sp>
          <p:nvSpPr>
            <p:cNvPr id="8107" name="Google Shape;8107;p7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12" name="Google Shape;8112;p7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13" name="Google Shape;8113;p7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14" name="Google Shape;8114;p7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15" name="Google Shape;8115;p7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116" name="Google Shape;8116;p73"/>
          <p:cNvGrpSpPr/>
          <p:nvPr/>
        </p:nvGrpSpPr>
        <p:grpSpPr>
          <a:xfrm>
            <a:off x="706392" y="2533730"/>
            <a:ext cx="1452710" cy="651923"/>
            <a:chOff x="803162" y="2667727"/>
            <a:chExt cx="1411906" cy="633611"/>
          </a:xfrm>
        </p:grpSpPr>
        <p:cxnSp>
          <p:nvCxnSpPr>
            <p:cNvPr id="8117" name="Google Shape;8117;p73"/>
            <p:cNvCxnSpPr>
              <a:stCxn id="8118" idx="2"/>
              <a:endCxn id="8119"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20" name="Google Shape;8120;p73"/>
            <p:cNvCxnSpPr>
              <a:stCxn id="8121" idx="0"/>
              <a:endCxn id="8118"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22" name="Google Shape;8122;p73"/>
            <p:cNvCxnSpPr>
              <a:stCxn id="8121" idx="2"/>
              <a:endCxn id="8123"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24" name="Google Shape;8124;p73"/>
            <p:cNvCxnSpPr>
              <a:stCxn id="8125" idx="0"/>
              <a:endCxn id="8121"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26" name="Google Shape;8126;p73"/>
            <p:cNvCxnSpPr>
              <a:stCxn id="8119" idx="2"/>
              <a:endCxn id="8127"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28" name="Google Shape;8128;p73"/>
            <p:cNvCxnSpPr>
              <a:stCxn id="8129" idx="0"/>
              <a:endCxn id="8119"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25" name="Google Shape;8125;p7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23" name="Google Shape;8123;p7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29" name="Google Shape;8129;p7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27" name="Google Shape;8127;p7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9" name="Google Shape;8119;p7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21" name="Google Shape;8121;p7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8" name="Google Shape;8118;p7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130" name="Google Shape;8130;p73"/>
          <p:cNvGrpSpPr/>
          <p:nvPr/>
        </p:nvGrpSpPr>
        <p:grpSpPr>
          <a:xfrm>
            <a:off x="706394" y="969268"/>
            <a:ext cx="2518541" cy="209309"/>
            <a:chOff x="803163" y="1111966"/>
            <a:chExt cx="2447800" cy="203430"/>
          </a:xfrm>
        </p:grpSpPr>
        <p:grpSp>
          <p:nvGrpSpPr>
            <p:cNvPr id="8131" name="Google Shape;8131;p73"/>
            <p:cNvGrpSpPr/>
            <p:nvPr/>
          </p:nvGrpSpPr>
          <p:grpSpPr>
            <a:xfrm>
              <a:off x="1958180" y="1111966"/>
              <a:ext cx="588019" cy="121396"/>
              <a:chOff x="4808316" y="2800065"/>
              <a:chExt cx="1999386" cy="412910"/>
            </a:xfrm>
          </p:grpSpPr>
          <p:sp>
            <p:nvSpPr>
              <p:cNvPr id="8132" name="Google Shape;8132;p7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3" name="Google Shape;8133;p73"/>
              <p:cNvGrpSpPr/>
              <p:nvPr/>
            </p:nvGrpSpPr>
            <p:grpSpPr>
              <a:xfrm>
                <a:off x="4808316" y="2800065"/>
                <a:ext cx="92400" cy="411825"/>
                <a:chOff x="845575" y="2563700"/>
                <a:chExt cx="92400" cy="411825"/>
              </a:xfrm>
            </p:grpSpPr>
            <p:cxnSp>
              <p:nvCxnSpPr>
                <p:cNvPr id="8134" name="Google Shape;8134;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35" name="Google Shape;8135;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36" name="Google Shape;8136;p7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137" name="Google Shape;8137;p7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8" name="Google Shape;8138;p73"/>
            <p:cNvGrpSpPr/>
            <p:nvPr/>
          </p:nvGrpSpPr>
          <p:grpSpPr>
            <a:xfrm>
              <a:off x="803163" y="1111974"/>
              <a:ext cx="591158" cy="121545"/>
              <a:chOff x="803163" y="1111974"/>
              <a:chExt cx="591158" cy="121545"/>
            </a:xfrm>
          </p:grpSpPr>
          <p:grpSp>
            <p:nvGrpSpPr>
              <p:cNvPr id="8139" name="Google Shape;8139;p73"/>
              <p:cNvGrpSpPr/>
              <p:nvPr/>
            </p:nvGrpSpPr>
            <p:grpSpPr>
              <a:xfrm>
                <a:off x="803163" y="1111974"/>
                <a:ext cx="27175" cy="121077"/>
                <a:chOff x="845575" y="2563700"/>
                <a:chExt cx="92400" cy="411825"/>
              </a:xfrm>
            </p:grpSpPr>
            <p:cxnSp>
              <p:nvCxnSpPr>
                <p:cNvPr id="8140" name="Google Shape;8140;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41" name="Google Shape;8141;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2" name="Google Shape;8142;p7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73"/>
            <p:cNvGrpSpPr/>
            <p:nvPr/>
          </p:nvGrpSpPr>
          <p:grpSpPr>
            <a:xfrm>
              <a:off x="1381910" y="1194219"/>
              <a:ext cx="588341" cy="121177"/>
              <a:chOff x="1381910" y="1194219"/>
              <a:chExt cx="588341" cy="121177"/>
            </a:xfrm>
          </p:grpSpPr>
          <p:grpSp>
            <p:nvGrpSpPr>
              <p:cNvPr id="8144" name="Google Shape;8144;p73"/>
              <p:cNvGrpSpPr/>
              <p:nvPr/>
            </p:nvGrpSpPr>
            <p:grpSpPr>
              <a:xfrm rot="10800000">
                <a:off x="1381910" y="1194319"/>
                <a:ext cx="27175" cy="121077"/>
                <a:chOff x="2070100" y="2563700"/>
                <a:chExt cx="92400" cy="411825"/>
              </a:xfrm>
            </p:grpSpPr>
            <p:cxnSp>
              <p:nvCxnSpPr>
                <p:cNvPr id="8145" name="Google Shape;8145;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46" name="Google Shape;8146;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7" name="Google Shape;8147;p7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73"/>
            <p:cNvGrpSpPr/>
            <p:nvPr/>
          </p:nvGrpSpPr>
          <p:grpSpPr>
            <a:xfrm>
              <a:off x="2532079" y="1194219"/>
              <a:ext cx="704927" cy="121177"/>
              <a:chOff x="2532079" y="1194219"/>
              <a:chExt cx="704927" cy="121177"/>
            </a:xfrm>
          </p:grpSpPr>
          <p:grpSp>
            <p:nvGrpSpPr>
              <p:cNvPr id="8149" name="Google Shape;8149;p73"/>
              <p:cNvGrpSpPr/>
              <p:nvPr/>
            </p:nvGrpSpPr>
            <p:grpSpPr>
              <a:xfrm rot="10800000">
                <a:off x="2532079" y="1194319"/>
                <a:ext cx="27175" cy="121077"/>
                <a:chOff x="2070100" y="2563700"/>
                <a:chExt cx="92400" cy="411825"/>
              </a:xfrm>
            </p:grpSpPr>
            <p:cxnSp>
              <p:nvCxnSpPr>
                <p:cNvPr id="8150" name="Google Shape;8150;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51" name="Google Shape;8151;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2" name="Google Shape;8152;p7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3" name="Google Shape;8153;p73"/>
          <p:cNvGrpSpPr/>
          <p:nvPr/>
        </p:nvGrpSpPr>
        <p:grpSpPr>
          <a:xfrm>
            <a:off x="3499404" y="3665900"/>
            <a:ext cx="1567778" cy="491677"/>
            <a:chOff x="5194708" y="3484366"/>
            <a:chExt cx="3148148" cy="987304"/>
          </a:xfrm>
        </p:grpSpPr>
        <p:grpSp>
          <p:nvGrpSpPr>
            <p:cNvPr id="8154" name="Google Shape;8154;p73"/>
            <p:cNvGrpSpPr/>
            <p:nvPr/>
          </p:nvGrpSpPr>
          <p:grpSpPr>
            <a:xfrm>
              <a:off x="7531521" y="3484366"/>
              <a:ext cx="811335" cy="987304"/>
              <a:chOff x="3379425" y="1617275"/>
              <a:chExt cx="1090650" cy="1327200"/>
            </a:xfrm>
          </p:grpSpPr>
          <p:sp>
            <p:nvSpPr>
              <p:cNvPr id="8155" name="Google Shape;8155;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73"/>
            <p:cNvGrpSpPr/>
            <p:nvPr/>
          </p:nvGrpSpPr>
          <p:grpSpPr>
            <a:xfrm>
              <a:off x="6752546" y="3484366"/>
              <a:ext cx="811428" cy="987304"/>
              <a:chOff x="2332275" y="1617275"/>
              <a:chExt cx="1090775" cy="1327200"/>
            </a:xfrm>
          </p:grpSpPr>
          <p:sp>
            <p:nvSpPr>
              <p:cNvPr id="8159" name="Google Shape;8159;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73"/>
            <p:cNvGrpSpPr/>
            <p:nvPr/>
          </p:nvGrpSpPr>
          <p:grpSpPr>
            <a:xfrm>
              <a:off x="5973664" y="3484366"/>
              <a:ext cx="811335" cy="987304"/>
              <a:chOff x="1285250" y="1617275"/>
              <a:chExt cx="1090650" cy="1327200"/>
            </a:xfrm>
          </p:grpSpPr>
          <p:sp>
            <p:nvSpPr>
              <p:cNvPr id="8163" name="Google Shape;8163;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3"/>
            <p:cNvGrpSpPr/>
            <p:nvPr/>
          </p:nvGrpSpPr>
          <p:grpSpPr>
            <a:xfrm>
              <a:off x="5194708" y="3484366"/>
              <a:ext cx="811409" cy="987304"/>
              <a:chOff x="238125" y="1617275"/>
              <a:chExt cx="1090750" cy="1327200"/>
            </a:xfrm>
          </p:grpSpPr>
          <p:sp>
            <p:nvSpPr>
              <p:cNvPr id="8167" name="Google Shape;8167;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0" name="Google Shape;8170;p73"/>
          <p:cNvGrpSpPr/>
          <p:nvPr/>
        </p:nvGrpSpPr>
        <p:grpSpPr>
          <a:xfrm>
            <a:off x="3460013" y="3146311"/>
            <a:ext cx="1616964" cy="346256"/>
            <a:chOff x="1808063" y="4294338"/>
            <a:chExt cx="3370782" cy="721817"/>
          </a:xfrm>
        </p:grpSpPr>
        <p:sp>
          <p:nvSpPr>
            <p:cNvPr id="8171" name="Google Shape;8171;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73"/>
          <p:cNvGrpSpPr/>
          <p:nvPr/>
        </p:nvGrpSpPr>
        <p:grpSpPr>
          <a:xfrm>
            <a:off x="738225" y="3432340"/>
            <a:ext cx="1295882" cy="646587"/>
            <a:chOff x="834100" y="3642869"/>
            <a:chExt cx="1259483" cy="628426"/>
          </a:xfrm>
        </p:grpSpPr>
        <p:sp>
          <p:nvSpPr>
            <p:cNvPr id="8182" name="Google Shape;8182;p7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7" name="Google Shape;8207;p73"/>
            <p:cNvGrpSpPr/>
            <p:nvPr/>
          </p:nvGrpSpPr>
          <p:grpSpPr>
            <a:xfrm>
              <a:off x="1360364" y="3847835"/>
              <a:ext cx="208119" cy="224359"/>
              <a:chOff x="1360769" y="3847100"/>
              <a:chExt cx="208119" cy="224359"/>
            </a:xfrm>
          </p:grpSpPr>
          <p:sp>
            <p:nvSpPr>
              <p:cNvPr id="8208" name="Google Shape;8208;p7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8" name="Google Shape;8228;p7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73"/>
          <p:cNvGrpSpPr/>
          <p:nvPr/>
        </p:nvGrpSpPr>
        <p:grpSpPr>
          <a:xfrm rot="5400000">
            <a:off x="5951338" y="3228837"/>
            <a:ext cx="164064" cy="1414916"/>
            <a:chOff x="4428249" y="1369375"/>
            <a:chExt cx="36905" cy="429569"/>
          </a:xfrm>
        </p:grpSpPr>
        <p:sp>
          <p:nvSpPr>
            <p:cNvPr id="8243" name="Google Shape;8243;p7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73"/>
          <p:cNvGrpSpPr/>
          <p:nvPr/>
        </p:nvGrpSpPr>
        <p:grpSpPr>
          <a:xfrm rot="10800000" flipH="1">
            <a:off x="5323767" y="2817380"/>
            <a:ext cx="1419207" cy="24808"/>
            <a:chOff x="219558" y="4738465"/>
            <a:chExt cx="5852400" cy="102300"/>
          </a:xfrm>
        </p:grpSpPr>
        <p:cxnSp>
          <p:nvCxnSpPr>
            <p:cNvPr id="8276" name="Google Shape;8276;p7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277" name="Google Shape;8277;p7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73"/>
          <p:cNvGrpSpPr/>
          <p:nvPr/>
        </p:nvGrpSpPr>
        <p:grpSpPr>
          <a:xfrm>
            <a:off x="5335086" y="3190444"/>
            <a:ext cx="1396570" cy="385016"/>
            <a:chOff x="5286284" y="2966544"/>
            <a:chExt cx="1396570" cy="385016"/>
          </a:xfrm>
        </p:grpSpPr>
        <p:cxnSp>
          <p:nvCxnSpPr>
            <p:cNvPr id="8283" name="Google Shape;8283;p7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284" name="Google Shape;8284;p7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285" name="Google Shape;8285;p73"/>
            <p:cNvGrpSpPr/>
            <p:nvPr/>
          </p:nvGrpSpPr>
          <p:grpSpPr>
            <a:xfrm>
              <a:off x="5287688" y="3173364"/>
              <a:ext cx="1395166" cy="74100"/>
              <a:chOff x="5287688" y="3173364"/>
              <a:chExt cx="1395166" cy="74100"/>
            </a:xfrm>
          </p:grpSpPr>
          <p:cxnSp>
            <p:nvCxnSpPr>
              <p:cNvPr id="8286" name="Google Shape;8286;p7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287" name="Google Shape;8287;p7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288" name="Google Shape;8288;p7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9" name="Google Shape;8289;p7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90" name="Google Shape;8290;p7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91" name="Google Shape;8291;p7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92" name="Google Shape;8292;p7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93" name="Google Shape;8293;p7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294" name="Google Shape;8294;p7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295" name="Google Shape;8295;p73"/>
          <p:cNvGrpSpPr/>
          <p:nvPr/>
        </p:nvGrpSpPr>
        <p:grpSpPr>
          <a:xfrm>
            <a:off x="2021151" y="1609220"/>
            <a:ext cx="1182276" cy="662027"/>
            <a:chOff x="2029517" y="1732295"/>
            <a:chExt cx="1149068" cy="643432"/>
          </a:xfrm>
        </p:grpSpPr>
        <p:grpSp>
          <p:nvGrpSpPr>
            <p:cNvPr id="8296" name="Google Shape;8296;p73"/>
            <p:cNvGrpSpPr/>
            <p:nvPr/>
          </p:nvGrpSpPr>
          <p:grpSpPr>
            <a:xfrm>
              <a:off x="2708660" y="1746937"/>
              <a:ext cx="455427" cy="244429"/>
              <a:chOff x="2700693" y="1746937"/>
              <a:chExt cx="455427" cy="244429"/>
            </a:xfrm>
          </p:grpSpPr>
          <p:grpSp>
            <p:nvGrpSpPr>
              <p:cNvPr id="8297" name="Google Shape;8297;p73"/>
              <p:cNvGrpSpPr/>
              <p:nvPr/>
            </p:nvGrpSpPr>
            <p:grpSpPr>
              <a:xfrm>
                <a:off x="2905682" y="1782817"/>
                <a:ext cx="250438" cy="208549"/>
                <a:chOff x="2905682" y="1782817"/>
                <a:chExt cx="250438" cy="208549"/>
              </a:xfrm>
            </p:grpSpPr>
            <p:cxnSp>
              <p:nvCxnSpPr>
                <p:cNvPr id="8298" name="Google Shape;8298;p7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99" name="Google Shape;8299;p7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73"/>
              <p:cNvGrpSpPr/>
              <p:nvPr/>
            </p:nvGrpSpPr>
            <p:grpSpPr>
              <a:xfrm>
                <a:off x="2700693" y="1746937"/>
                <a:ext cx="449967" cy="72374"/>
                <a:chOff x="2700693" y="1746937"/>
                <a:chExt cx="449967" cy="72374"/>
              </a:xfrm>
            </p:grpSpPr>
            <p:cxnSp>
              <p:nvCxnSpPr>
                <p:cNvPr id="8301" name="Google Shape;8301;p7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02" name="Google Shape;8302;p7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3" name="Google Shape;8303;p73"/>
            <p:cNvGrpSpPr/>
            <p:nvPr/>
          </p:nvGrpSpPr>
          <p:grpSpPr>
            <a:xfrm>
              <a:off x="2029517" y="1732295"/>
              <a:ext cx="1149068" cy="643432"/>
              <a:chOff x="2029517" y="1732295"/>
              <a:chExt cx="1149068" cy="643432"/>
            </a:xfrm>
          </p:grpSpPr>
          <p:grpSp>
            <p:nvGrpSpPr>
              <p:cNvPr id="8304" name="Google Shape;8304;p73"/>
              <p:cNvGrpSpPr/>
              <p:nvPr/>
            </p:nvGrpSpPr>
            <p:grpSpPr>
              <a:xfrm>
                <a:off x="2703618" y="2103152"/>
                <a:ext cx="474966" cy="260017"/>
                <a:chOff x="2703618" y="2103152"/>
                <a:chExt cx="474966" cy="260017"/>
              </a:xfrm>
            </p:grpSpPr>
            <p:grpSp>
              <p:nvGrpSpPr>
                <p:cNvPr id="8305" name="Google Shape;8305;p73"/>
                <p:cNvGrpSpPr/>
                <p:nvPr/>
              </p:nvGrpSpPr>
              <p:grpSpPr>
                <a:xfrm>
                  <a:off x="2703618" y="2290640"/>
                  <a:ext cx="450291" cy="72529"/>
                  <a:chOff x="2703618" y="2290640"/>
                  <a:chExt cx="450291" cy="72529"/>
                </a:xfrm>
              </p:grpSpPr>
              <p:cxnSp>
                <p:nvCxnSpPr>
                  <p:cNvPr id="8306" name="Google Shape;8306;p7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07" name="Google Shape;8307;p7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73"/>
                <p:cNvGrpSpPr/>
                <p:nvPr/>
              </p:nvGrpSpPr>
              <p:grpSpPr>
                <a:xfrm>
                  <a:off x="2908607" y="2103152"/>
                  <a:ext cx="269977" cy="223538"/>
                  <a:chOff x="2908607" y="2103152"/>
                  <a:chExt cx="269977" cy="223538"/>
                </a:xfrm>
              </p:grpSpPr>
              <p:cxnSp>
                <p:nvCxnSpPr>
                  <p:cNvPr id="8309" name="Google Shape;8309;p7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10" name="Google Shape;8310;p7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1" name="Google Shape;8311;p73"/>
              <p:cNvGrpSpPr/>
              <p:nvPr/>
            </p:nvGrpSpPr>
            <p:grpSpPr>
              <a:xfrm>
                <a:off x="2029517" y="1732295"/>
                <a:ext cx="685827" cy="643432"/>
                <a:chOff x="2029517" y="1732295"/>
                <a:chExt cx="685827" cy="643432"/>
              </a:xfrm>
            </p:grpSpPr>
            <p:sp>
              <p:nvSpPr>
                <p:cNvPr id="8312" name="Google Shape;8312;p7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3" name="Google Shape;8313;p73"/>
                <p:cNvGrpSpPr/>
                <p:nvPr/>
              </p:nvGrpSpPr>
              <p:grpSpPr>
                <a:xfrm>
                  <a:off x="2158948" y="1732295"/>
                  <a:ext cx="556396" cy="333108"/>
                  <a:chOff x="2158948" y="1732295"/>
                  <a:chExt cx="556396" cy="333108"/>
                </a:xfrm>
              </p:grpSpPr>
              <p:cxnSp>
                <p:nvCxnSpPr>
                  <p:cNvPr id="8314" name="Google Shape;8314;p7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15" name="Google Shape;8315;p7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3"/>
                <p:cNvGrpSpPr/>
                <p:nvPr/>
              </p:nvGrpSpPr>
              <p:grpSpPr>
                <a:xfrm>
                  <a:off x="2159908" y="2065057"/>
                  <a:ext cx="550884" cy="310670"/>
                  <a:chOff x="2159908" y="2065057"/>
                  <a:chExt cx="550884" cy="310670"/>
                </a:xfrm>
              </p:grpSpPr>
              <p:cxnSp>
                <p:nvCxnSpPr>
                  <p:cNvPr id="8317" name="Google Shape;8317;p7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18" name="Google Shape;8318;p7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319" name="Google Shape;8319;p73"/>
          <p:cNvGrpSpPr/>
          <p:nvPr/>
        </p:nvGrpSpPr>
        <p:grpSpPr>
          <a:xfrm>
            <a:off x="706400" y="1556833"/>
            <a:ext cx="962651" cy="810058"/>
            <a:chOff x="732462" y="1766083"/>
            <a:chExt cx="962651" cy="810058"/>
          </a:xfrm>
        </p:grpSpPr>
        <p:grpSp>
          <p:nvGrpSpPr>
            <p:cNvPr id="8320" name="Google Shape;8320;p73"/>
            <p:cNvGrpSpPr/>
            <p:nvPr/>
          </p:nvGrpSpPr>
          <p:grpSpPr>
            <a:xfrm>
              <a:off x="732462" y="1908333"/>
              <a:ext cx="339369" cy="524756"/>
              <a:chOff x="844912" y="1819635"/>
              <a:chExt cx="329836" cy="510016"/>
            </a:xfrm>
          </p:grpSpPr>
          <p:sp>
            <p:nvSpPr>
              <p:cNvPr id="8321" name="Google Shape;8321;p7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73"/>
            <p:cNvGrpSpPr/>
            <p:nvPr/>
          </p:nvGrpSpPr>
          <p:grpSpPr>
            <a:xfrm>
              <a:off x="1184858" y="2256650"/>
              <a:ext cx="510255" cy="319491"/>
              <a:chOff x="1284601" y="2158168"/>
              <a:chExt cx="495923" cy="310517"/>
            </a:xfrm>
          </p:grpSpPr>
          <p:sp>
            <p:nvSpPr>
              <p:cNvPr id="8328" name="Google Shape;8328;p7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9" name="Google Shape;8329;p73"/>
              <p:cNvGrpSpPr/>
              <p:nvPr/>
            </p:nvGrpSpPr>
            <p:grpSpPr>
              <a:xfrm>
                <a:off x="1507666" y="2158168"/>
                <a:ext cx="272858" cy="310517"/>
                <a:chOff x="1507666" y="2158168"/>
                <a:chExt cx="272858" cy="310517"/>
              </a:xfrm>
            </p:grpSpPr>
            <p:grpSp>
              <p:nvGrpSpPr>
                <p:cNvPr id="8330" name="Google Shape;8330;p73"/>
                <p:cNvGrpSpPr/>
                <p:nvPr/>
              </p:nvGrpSpPr>
              <p:grpSpPr>
                <a:xfrm>
                  <a:off x="1507666" y="2176104"/>
                  <a:ext cx="166395" cy="273149"/>
                  <a:chOff x="1507666" y="2176104"/>
                  <a:chExt cx="166395" cy="273149"/>
                </a:xfrm>
              </p:grpSpPr>
              <p:sp>
                <p:nvSpPr>
                  <p:cNvPr id="8331" name="Google Shape;8331;p7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8" name="Google Shape;8338;p7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40" name="Google Shape;8340;p73"/>
            <p:cNvGrpSpPr/>
            <p:nvPr/>
          </p:nvGrpSpPr>
          <p:grpSpPr>
            <a:xfrm>
              <a:off x="1184858" y="1766083"/>
              <a:ext cx="510255" cy="319491"/>
              <a:chOff x="1284601" y="1681380"/>
              <a:chExt cx="495923" cy="310517"/>
            </a:xfrm>
          </p:grpSpPr>
          <p:sp>
            <p:nvSpPr>
              <p:cNvPr id="8341" name="Google Shape;8341;p7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2" name="Google Shape;8342;p73"/>
              <p:cNvGrpSpPr/>
              <p:nvPr/>
            </p:nvGrpSpPr>
            <p:grpSpPr>
              <a:xfrm>
                <a:off x="1507666" y="1681380"/>
                <a:ext cx="272858" cy="310517"/>
                <a:chOff x="1507666" y="1681380"/>
                <a:chExt cx="272858" cy="310517"/>
              </a:xfrm>
            </p:grpSpPr>
            <p:grpSp>
              <p:nvGrpSpPr>
                <p:cNvPr id="8343" name="Google Shape;8343;p73"/>
                <p:cNvGrpSpPr/>
                <p:nvPr/>
              </p:nvGrpSpPr>
              <p:grpSpPr>
                <a:xfrm>
                  <a:off x="1507666" y="1700120"/>
                  <a:ext cx="166395" cy="272984"/>
                  <a:chOff x="1507666" y="1700120"/>
                  <a:chExt cx="166395" cy="272984"/>
                </a:xfrm>
              </p:grpSpPr>
              <p:sp>
                <p:nvSpPr>
                  <p:cNvPr id="8344" name="Google Shape;8344;p7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1" name="Google Shape;8351;p7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53" name="Google Shape;8353;p73"/>
          <p:cNvGrpSpPr/>
          <p:nvPr/>
        </p:nvGrpSpPr>
        <p:grpSpPr>
          <a:xfrm>
            <a:off x="6815341" y="2324262"/>
            <a:ext cx="1622269" cy="552443"/>
            <a:chOff x="6894650" y="2574740"/>
            <a:chExt cx="1445100" cy="492111"/>
          </a:xfrm>
        </p:grpSpPr>
        <p:sp>
          <p:nvSpPr>
            <p:cNvPr id="8354" name="Google Shape;8354;p7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9" name="Google Shape;8359;p7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360" name="Google Shape;8360;p73"/>
          <p:cNvGrpSpPr/>
          <p:nvPr/>
        </p:nvGrpSpPr>
        <p:grpSpPr>
          <a:xfrm>
            <a:off x="6834884" y="3698518"/>
            <a:ext cx="1583206" cy="475705"/>
            <a:chOff x="6953919" y="3907920"/>
            <a:chExt cx="1377300" cy="475705"/>
          </a:xfrm>
        </p:grpSpPr>
        <p:cxnSp>
          <p:nvCxnSpPr>
            <p:cNvPr id="8361" name="Google Shape;8361;p7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62" name="Google Shape;8362;p7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363" name="Google Shape;8363;p7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64" name="Google Shape;8364;p7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365" name="Google Shape;8365;p7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366" name="Google Shape;8366;p73"/>
          <p:cNvGrpSpPr/>
          <p:nvPr/>
        </p:nvGrpSpPr>
        <p:grpSpPr>
          <a:xfrm>
            <a:off x="2338472" y="2459663"/>
            <a:ext cx="836286" cy="824529"/>
            <a:chOff x="2389399" y="2595741"/>
            <a:chExt cx="812796" cy="801369"/>
          </a:xfrm>
        </p:grpSpPr>
        <p:grpSp>
          <p:nvGrpSpPr>
            <p:cNvPr id="8367" name="Google Shape;8367;p73"/>
            <p:cNvGrpSpPr/>
            <p:nvPr/>
          </p:nvGrpSpPr>
          <p:grpSpPr>
            <a:xfrm>
              <a:off x="2492145" y="2881565"/>
              <a:ext cx="607300" cy="229751"/>
              <a:chOff x="2492145" y="2881565"/>
              <a:chExt cx="607300" cy="229751"/>
            </a:xfrm>
          </p:grpSpPr>
          <p:sp>
            <p:nvSpPr>
              <p:cNvPr id="8368" name="Google Shape;8368;p7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73"/>
            <p:cNvGrpSpPr/>
            <p:nvPr/>
          </p:nvGrpSpPr>
          <p:grpSpPr>
            <a:xfrm>
              <a:off x="2389399" y="2595741"/>
              <a:ext cx="812796" cy="296825"/>
              <a:chOff x="2389399" y="2595741"/>
              <a:chExt cx="812796" cy="296825"/>
            </a:xfrm>
          </p:grpSpPr>
          <p:grpSp>
            <p:nvGrpSpPr>
              <p:cNvPr id="8372" name="Google Shape;8372;p73"/>
              <p:cNvGrpSpPr/>
              <p:nvPr/>
            </p:nvGrpSpPr>
            <p:grpSpPr>
              <a:xfrm>
                <a:off x="2389399" y="2595741"/>
                <a:ext cx="363638" cy="296825"/>
                <a:chOff x="2389399" y="2595741"/>
                <a:chExt cx="363638" cy="296825"/>
              </a:xfrm>
            </p:grpSpPr>
            <p:grpSp>
              <p:nvGrpSpPr>
                <p:cNvPr id="8373" name="Google Shape;8373;p73"/>
                <p:cNvGrpSpPr/>
                <p:nvPr/>
              </p:nvGrpSpPr>
              <p:grpSpPr>
                <a:xfrm>
                  <a:off x="2493852" y="2794333"/>
                  <a:ext cx="259185" cy="98232"/>
                  <a:chOff x="2493852" y="2794333"/>
                  <a:chExt cx="259185" cy="98232"/>
                </a:xfrm>
              </p:grpSpPr>
              <p:sp>
                <p:nvSpPr>
                  <p:cNvPr id="8374" name="Google Shape;8374;p7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3"/>
                <p:cNvGrpSpPr/>
                <p:nvPr/>
              </p:nvGrpSpPr>
              <p:grpSpPr>
                <a:xfrm>
                  <a:off x="2389399" y="2595741"/>
                  <a:ext cx="224343" cy="182054"/>
                  <a:chOff x="2389399" y="2595741"/>
                  <a:chExt cx="224343" cy="182054"/>
                </a:xfrm>
              </p:grpSpPr>
              <p:sp>
                <p:nvSpPr>
                  <p:cNvPr id="8378" name="Google Shape;8378;p7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0" name="Google Shape;8380;p73"/>
              <p:cNvGrpSpPr/>
              <p:nvPr/>
            </p:nvGrpSpPr>
            <p:grpSpPr>
              <a:xfrm>
                <a:off x="2683630" y="2595741"/>
                <a:ext cx="224334" cy="296825"/>
                <a:chOff x="2683630" y="2595741"/>
                <a:chExt cx="224334" cy="296825"/>
              </a:xfrm>
            </p:grpSpPr>
            <p:grpSp>
              <p:nvGrpSpPr>
                <p:cNvPr id="8381" name="Google Shape;8381;p73"/>
                <p:cNvGrpSpPr/>
                <p:nvPr/>
              </p:nvGrpSpPr>
              <p:grpSpPr>
                <a:xfrm>
                  <a:off x="2788083" y="2794333"/>
                  <a:ext cx="15356" cy="98232"/>
                  <a:chOff x="2788083" y="2794333"/>
                  <a:chExt cx="15356" cy="98232"/>
                </a:xfrm>
              </p:grpSpPr>
              <p:sp>
                <p:nvSpPr>
                  <p:cNvPr id="8382" name="Google Shape;8382;p7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73"/>
                <p:cNvGrpSpPr/>
                <p:nvPr/>
              </p:nvGrpSpPr>
              <p:grpSpPr>
                <a:xfrm>
                  <a:off x="2683630" y="2595741"/>
                  <a:ext cx="224334" cy="182054"/>
                  <a:chOff x="2683630" y="2595741"/>
                  <a:chExt cx="224334" cy="182054"/>
                </a:xfrm>
              </p:grpSpPr>
              <p:sp>
                <p:nvSpPr>
                  <p:cNvPr id="8386" name="Google Shape;8386;p7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8" name="Google Shape;8388;p73"/>
              <p:cNvGrpSpPr/>
              <p:nvPr/>
            </p:nvGrpSpPr>
            <p:grpSpPr>
              <a:xfrm>
                <a:off x="2838475" y="2595741"/>
                <a:ext cx="363719" cy="296825"/>
                <a:chOff x="2838475" y="2595741"/>
                <a:chExt cx="363719" cy="296825"/>
              </a:xfrm>
            </p:grpSpPr>
            <p:grpSp>
              <p:nvGrpSpPr>
                <p:cNvPr id="8389" name="Google Shape;8389;p73"/>
                <p:cNvGrpSpPr/>
                <p:nvPr/>
              </p:nvGrpSpPr>
              <p:grpSpPr>
                <a:xfrm>
                  <a:off x="2838475" y="2794333"/>
                  <a:ext cx="259185" cy="98232"/>
                  <a:chOff x="2838475" y="2794333"/>
                  <a:chExt cx="259185" cy="98232"/>
                </a:xfrm>
              </p:grpSpPr>
              <p:sp>
                <p:nvSpPr>
                  <p:cNvPr id="8390" name="Google Shape;8390;p7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73"/>
                <p:cNvGrpSpPr/>
                <p:nvPr/>
              </p:nvGrpSpPr>
              <p:grpSpPr>
                <a:xfrm>
                  <a:off x="2977852" y="2595741"/>
                  <a:ext cx="224343" cy="182054"/>
                  <a:chOff x="2977852" y="2595741"/>
                  <a:chExt cx="224343" cy="182054"/>
                </a:xfrm>
              </p:grpSpPr>
              <p:sp>
                <p:nvSpPr>
                  <p:cNvPr id="8394" name="Google Shape;8394;p7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96" name="Google Shape;8396;p73"/>
            <p:cNvGrpSpPr/>
            <p:nvPr/>
          </p:nvGrpSpPr>
          <p:grpSpPr>
            <a:xfrm>
              <a:off x="2389399" y="3100241"/>
              <a:ext cx="812796" cy="296869"/>
              <a:chOff x="2389399" y="3100241"/>
              <a:chExt cx="812796" cy="296869"/>
            </a:xfrm>
          </p:grpSpPr>
          <p:grpSp>
            <p:nvGrpSpPr>
              <p:cNvPr id="8397" name="Google Shape;8397;p73"/>
              <p:cNvGrpSpPr/>
              <p:nvPr/>
            </p:nvGrpSpPr>
            <p:grpSpPr>
              <a:xfrm>
                <a:off x="2683630" y="3100241"/>
                <a:ext cx="224334" cy="296869"/>
                <a:chOff x="2683630" y="3100241"/>
                <a:chExt cx="224334" cy="296869"/>
              </a:xfrm>
            </p:grpSpPr>
            <p:grpSp>
              <p:nvGrpSpPr>
                <p:cNvPr id="8398" name="Google Shape;8398;p73"/>
                <p:cNvGrpSpPr/>
                <p:nvPr/>
              </p:nvGrpSpPr>
              <p:grpSpPr>
                <a:xfrm>
                  <a:off x="2788083" y="3100241"/>
                  <a:ext cx="15356" cy="98237"/>
                  <a:chOff x="2788083" y="3100241"/>
                  <a:chExt cx="15356" cy="98237"/>
                </a:xfrm>
              </p:grpSpPr>
              <p:sp>
                <p:nvSpPr>
                  <p:cNvPr id="8399" name="Google Shape;8399;p7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73"/>
                <p:cNvGrpSpPr/>
                <p:nvPr/>
              </p:nvGrpSpPr>
              <p:grpSpPr>
                <a:xfrm>
                  <a:off x="2683630" y="3215065"/>
                  <a:ext cx="224334" cy="182045"/>
                  <a:chOff x="2683630" y="3215065"/>
                  <a:chExt cx="224334" cy="182045"/>
                </a:xfrm>
              </p:grpSpPr>
              <p:sp>
                <p:nvSpPr>
                  <p:cNvPr id="8403" name="Google Shape;8403;p7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5" name="Google Shape;8405;p73"/>
              <p:cNvGrpSpPr/>
              <p:nvPr/>
            </p:nvGrpSpPr>
            <p:grpSpPr>
              <a:xfrm>
                <a:off x="2389399" y="3100241"/>
                <a:ext cx="363638" cy="296869"/>
                <a:chOff x="2389399" y="3100241"/>
                <a:chExt cx="363638" cy="296869"/>
              </a:xfrm>
            </p:grpSpPr>
            <p:grpSp>
              <p:nvGrpSpPr>
                <p:cNvPr id="8406" name="Google Shape;8406;p73"/>
                <p:cNvGrpSpPr/>
                <p:nvPr/>
              </p:nvGrpSpPr>
              <p:grpSpPr>
                <a:xfrm>
                  <a:off x="2493852" y="3100241"/>
                  <a:ext cx="259185" cy="98237"/>
                  <a:chOff x="2493852" y="3100241"/>
                  <a:chExt cx="259185" cy="98237"/>
                </a:xfrm>
              </p:grpSpPr>
              <p:sp>
                <p:nvSpPr>
                  <p:cNvPr id="8407" name="Google Shape;8407;p7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3"/>
                <p:cNvGrpSpPr/>
                <p:nvPr/>
              </p:nvGrpSpPr>
              <p:grpSpPr>
                <a:xfrm>
                  <a:off x="2389399" y="3215065"/>
                  <a:ext cx="224343" cy="182045"/>
                  <a:chOff x="2389399" y="3215065"/>
                  <a:chExt cx="224343" cy="182045"/>
                </a:xfrm>
              </p:grpSpPr>
              <p:sp>
                <p:nvSpPr>
                  <p:cNvPr id="8411" name="Google Shape;8411;p7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3" name="Google Shape;8413;p73"/>
              <p:cNvGrpSpPr/>
              <p:nvPr/>
            </p:nvGrpSpPr>
            <p:grpSpPr>
              <a:xfrm>
                <a:off x="2838475" y="3100241"/>
                <a:ext cx="363719" cy="296869"/>
                <a:chOff x="2838475" y="3100241"/>
                <a:chExt cx="363719" cy="296869"/>
              </a:xfrm>
            </p:grpSpPr>
            <p:grpSp>
              <p:nvGrpSpPr>
                <p:cNvPr id="8414" name="Google Shape;8414;p73"/>
                <p:cNvGrpSpPr/>
                <p:nvPr/>
              </p:nvGrpSpPr>
              <p:grpSpPr>
                <a:xfrm>
                  <a:off x="2838475" y="3100241"/>
                  <a:ext cx="259185" cy="98237"/>
                  <a:chOff x="2838475" y="3100241"/>
                  <a:chExt cx="259185" cy="98237"/>
                </a:xfrm>
              </p:grpSpPr>
              <p:sp>
                <p:nvSpPr>
                  <p:cNvPr id="8415" name="Google Shape;8415;p7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73"/>
                <p:cNvGrpSpPr/>
                <p:nvPr/>
              </p:nvGrpSpPr>
              <p:grpSpPr>
                <a:xfrm>
                  <a:off x="2977852" y="3215065"/>
                  <a:ext cx="224343" cy="182045"/>
                  <a:chOff x="2977852" y="3215065"/>
                  <a:chExt cx="224343" cy="182045"/>
                </a:xfrm>
              </p:grpSpPr>
              <p:sp>
                <p:nvSpPr>
                  <p:cNvPr id="8419" name="Google Shape;8419;p7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424"/>
        <p:cNvGrpSpPr/>
        <p:nvPr/>
      </p:nvGrpSpPr>
      <p:grpSpPr>
        <a:xfrm>
          <a:off x="0" y="0"/>
          <a:ext cx="0" cy="0"/>
          <a:chOff x="0" y="0"/>
          <a:chExt cx="0" cy="0"/>
        </a:xfrm>
      </p:grpSpPr>
      <p:grpSp>
        <p:nvGrpSpPr>
          <p:cNvPr id="8425" name="Google Shape;8425;p74"/>
          <p:cNvGrpSpPr/>
          <p:nvPr/>
        </p:nvGrpSpPr>
        <p:grpSpPr>
          <a:xfrm>
            <a:off x="702075" y="3155925"/>
            <a:ext cx="2390414" cy="1024800"/>
            <a:chOff x="728925" y="3296613"/>
            <a:chExt cx="2390414" cy="1024800"/>
          </a:xfrm>
        </p:grpSpPr>
        <p:grpSp>
          <p:nvGrpSpPr>
            <p:cNvPr id="8426" name="Google Shape;8426;p74"/>
            <p:cNvGrpSpPr/>
            <p:nvPr/>
          </p:nvGrpSpPr>
          <p:grpSpPr>
            <a:xfrm>
              <a:off x="728925" y="3619800"/>
              <a:ext cx="2390414" cy="500893"/>
              <a:chOff x="728925" y="3619800"/>
              <a:chExt cx="2390414" cy="500893"/>
            </a:xfrm>
          </p:grpSpPr>
          <p:sp>
            <p:nvSpPr>
              <p:cNvPr id="8427" name="Google Shape;8427;p7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8" name="Google Shape;8428;p7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29" name="Google Shape;8429;p74"/>
            <p:cNvGrpSpPr/>
            <p:nvPr/>
          </p:nvGrpSpPr>
          <p:grpSpPr>
            <a:xfrm>
              <a:off x="1348050" y="3296613"/>
              <a:ext cx="1706152" cy="1024800"/>
              <a:chOff x="1348050" y="3296613"/>
              <a:chExt cx="1706152" cy="1024800"/>
            </a:xfrm>
          </p:grpSpPr>
          <p:sp>
            <p:nvSpPr>
              <p:cNvPr id="8430" name="Google Shape;8430;p7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31" name="Google Shape;8431;p7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32" name="Google Shape;8432;p7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33" name="Google Shape;8433;p7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34" name="Google Shape;8434;p7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35" name="Google Shape;8435;p74"/>
            <p:cNvGrpSpPr/>
            <p:nvPr/>
          </p:nvGrpSpPr>
          <p:grpSpPr>
            <a:xfrm>
              <a:off x="1455707" y="3654858"/>
              <a:ext cx="1491150" cy="417657"/>
              <a:chOff x="1455707" y="3654858"/>
              <a:chExt cx="1491150" cy="417657"/>
            </a:xfrm>
          </p:grpSpPr>
          <p:sp>
            <p:nvSpPr>
              <p:cNvPr id="8436" name="Google Shape;8436;p7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56" name="Google Shape;8456;p74"/>
          <p:cNvGraphicFramePr/>
          <p:nvPr/>
        </p:nvGraphicFramePr>
        <p:xfrm>
          <a:off x="5937775" y="2153837"/>
          <a:ext cx="3000000" cy="3000000"/>
        </p:xfrm>
        <a:graphic>
          <a:graphicData uri="http://schemas.openxmlformats.org/drawingml/2006/table">
            <a:tbl>
              <a:tblPr>
                <a:noFill/>
                <a:tableStyleId>{FA9DE3C0-7471-45FC-B94B-BCD42D6BC02F}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457" name="Google Shape;8457;p74"/>
          <p:cNvGrpSpPr/>
          <p:nvPr/>
        </p:nvGrpSpPr>
        <p:grpSpPr>
          <a:xfrm>
            <a:off x="710451" y="981601"/>
            <a:ext cx="2396505" cy="976502"/>
            <a:chOff x="749309" y="1112739"/>
            <a:chExt cx="2371603" cy="976502"/>
          </a:xfrm>
        </p:grpSpPr>
        <p:grpSp>
          <p:nvGrpSpPr>
            <p:cNvPr id="8458" name="Google Shape;8458;p74"/>
            <p:cNvGrpSpPr/>
            <p:nvPr/>
          </p:nvGrpSpPr>
          <p:grpSpPr>
            <a:xfrm>
              <a:off x="1092126" y="1112739"/>
              <a:ext cx="2028786" cy="975464"/>
              <a:chOff x="1092126" y="1112739"/>
              <a:chExt cx="2028786" cy="975464"/>
            </a:xfrm>
          </p:grpSpPr>
          <p:sp>
            <p:nvSpPr>
              <p:cNvPr id="8459" name="Google Shape;8459;p7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74"/>
            <p:cNvGrpSpPr/>
            <p:nvPr/>
          </p:nvGrpSpPr>
          <p:grpSpPr>
            <a:xfrm>
              <a:off x="749309" y="1112739"/>
              <a:ext cx="314700" cy="975464"/>
              <a:chOff x="749309" y="1112739"/>
              <a:chExt cx="314700" cy="975464"/>
            </a:xfrm>
          </p:grpSpPr>
          <p:sp>
            <p:nvSpPr>
              <p:cNvPr id="8484" name="Google Shape;8484;p7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8" name="Google Shape;8488;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492" name="Google Shape;8492;p74"/>
          <p:cNvGraphicFramePr/>
          <p:nvPr/>
        </p:nvGraphicFramePr>
        <p:xfrm>
          <a:off x="5937800" y="981587"/>
          <a:ext cx="3000000" cy="3000000"/>
        </p:xfrm>
        <a:graphic>
          <a:graphicData uri="http://schemas.openxmlformats.org/drawingml/2006/table">
            <a:tbl>
              <a:tblPr>
                <a:noFill/>
                <a:tableStyleId>{FA9DE3C0-7471-45FC-B94B-BCD42D6BC02F}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493" name="Google Shape;8493;p74"/>
          <p:cNvGraphicFramePr/>
          <p:nvPr/>
        </p:nvGraphicFramePr>
        <p:xfrm>
          <a:off x="3358663" y="2153837"/>
          <a:ext cx="3000000" cy="3000000"/>
        </p:xfrm>
        <a:graphic>
          <a:graphicData uri="http://schemas.openxmlformats.org/drawingml/2006/table">
            <a:tbl>
              <a:tblPr>
                <a:noFill/>
                <a:tableStyleId>{FA9DE3C0-7471-45FC-B94B-BCD42D6BC02F}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494" name="Google Shape;8494;p74"/>
          <p:cNvGrpSpPr/>
          <p:nvPr/>
        </p:nvGrpSpPr>
        <p:grpSpPr>
          <a:xfrm>
            <a:off x="3360649" y="3144798"/>
            <a:ext cx="2363377" cy="1047062"/>
            <a:chOff x="3358399" y="3285485"/>
            <a:chExt cx="2363377" cy="1047062"/>
          </a:xfrm>
        </p:grpSpPr>
        <p:grpSp>
          <p:nvGrpSpPr>
            <p:cNvPr id="8495" name="Google Shape;8495;p74"/>
            <p:cNvGrpSpPr/>
            <p:nvPr/>
          </p:nvGrpSpPr>
          <p:grpSpPr>
            <a:xfrm>
              <a:off x="3358412" y="3285485"/>
              <a:ext cx="2363244" cy="139500"/>
              <a:chOff x="3358412" y="3285485"/>
              <a:chExt cx="2363244" cy="139500"/>
            </a:xfrm>
          </p:grpSpPr>
          <p:sp>
            <p:nvSpPr>
              <p:cNvPr id="8496" name="Google Shape;8496;p7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74"/>
            <p:cNvGrpSpPr/>
            <p:nvPr/>
          </p:nvGrpSpPr>
          <p:grpSpPr>
            <a:xfrm>
              <a:off x="3358412" y="3466996"/>
              <a:ext cx="2363244" cy="139500"/>
              <a:chOff x="3358412" y="3466996"/>
              <a:chExt cx="2363244" cy="139500"/>
            </a:xfrm>
          </p:grpSpPr>
          <p:sp>
            <p:nvSpPr>
              <p:cNvPr id="8502" name="Google Shape;8502;p7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4"/>
            <p:cNvGrpSpPr/>
            <p:nvPr/>
          </p:nvGrpSpPr>
          <p:grpSpPr>
            <a:xfrm>
              <a:off x="3358412" y="3648507"/>
              <a:ext cx="2363244" cy="139500"/>
              <a:chOff x="3358412" y="3648507"/>
              <a:chExt cx="2363244" cy="139500"/>
            </a:xfrm>
          </p:grpSpPr>
          <p:sp>
            <p:nvSpPr>
              <p:cNvPr id="8508" name="Google Shape;8508;p7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74"/>
            <p:cNvGrpSpPr/>
            <p:nvPr/>
          </p:nvGrpSpPr>
          <p:grpSpPr>
            <a:xfrm>
              <a:off x="3358412" y="3830018"/>
              <a:ext cx="2363244" cy="139500"/>
              <a:chOff x="3358412" y="3830018"/>
              <a:chExt cx="2363244" cy="139500"/>
            </a:xfrm>
          </p:grpSpPr>
          <p:sp>
            <p:nvSpPr>
              <p:cNvPr id="8514" name="Google Shape;8514;p7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74"/>
            <p:cNvGrpSpPr/>
            <p:nvPr/>
          </p:nvGrpSpPr>
          <p:grpSpPr>
            <a:xfrm>
              <a:off x="3358399" y="4011514"/>
              <a:ext cx="2363377" cy="139537"/>
              <a:chOff x="3294800" y="4134603"/>
              <a:chExt cx="2638876" cy="152400"/>
            </a:xfrm>
          </p:grpSpPr>
          <p:sp>
            <p:nvSpPr>
              <p:cNvPr id="8520" name="Google Shape;8520;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74"/>
            <p:cNvGrpSpPr/>
            <p:nvPr/>
          </p:nvGrpSpPr>
          <p:grpSpPr>
            <a:xfrm>
              <a:off x="3358399" y="4193010"/>
              <a:ext cx="2363377" cy="139537"/>
              <a:chOff x="3294800" y="4134603"/>
              <a:chExt cx="2638876" cy="152400"/>
            </a:xfrm>
          </p:grpSpPr>
          <p:sp>
            <p:nvSpPr>
              <p:cNvPr id="8526" name="Google Shape;8526;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31" name="Google Shape;8531;p74"/>
          <p:cNvGraphicFramePr/>
          <p:nvPr/>
        </p:nvGraphicFramePr>
        <p:xfrm>
          <a:off x="711450" y="2153837"/>
          <a:ext cx="3000000" cy="3000000"/>
        </p:xfrm>
        <a:graphic>
          <a:graphicData uri="http://schemas.openxmlformats.org/drawingml/2006/table">
            <a:tbl>
              <a:tblPr>
                <a:noFill/>
                <a:tableStyleId>{FA9DE3C0-7471-45FC-B94B-BCD42D6BC02F}</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32" name="Google Shape;8532;p74"/>
          <p:cNvGrpSpPr/>
          <p:nvPr/>
        </p:nvGrpSpPr>
        <p:grpSpPr>
          <a:xfrm>
            <a:off x="4161119" y="2557652"/>
            <a:ext cx="1302095" cy="60959"/>
            <a:chOff x="3558802" y="4011427"/>
            <a:chExt cx="1866000" cy="111300"/>
          </a:xfrm>
        </p:grpSpPr>
        <p:sp>
          <p:nvSpPr>
            <p:cNvPr id="8533" name="Google Shape;8533;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4"/>
          <p:cNvGrpSpPr/>
          <p:nvPr/>
        </p:nvGrpSpPr>
        <p:grpSpPr>
          <a:xfrm>
            <a:off x="4706607" y="2839811"/>
            <a:ext cx="914340" cy="60959"/>
            <a:chOff x="3558802" y="4011427"/>
            <a:chExt cx="1866000" cy="111300"/>
          </a:xfrm>
        </p:grpSpPr>
        <p:sp>
          <p:nvSpPr>
            <p:cNvPr id="8536" name="Google Shape;8536;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74"/>
          <p:cNvGrpSpPr/>
          <p:nvPr/>
        </p:nvGrpSpPr>
        <p:grpSpPr>
          <a:xfrm>
            <a:off x="5874449" y="3167609"/>
            <a:ext cx="2519825" cy="1001454"/>
            <a:chOff x="1906114" y="789980"/>
            <a:chExt cx="1487676" cy="606868"/>
          </a:xfrm>
        </p:grpSpPr>
        <p:cxnSp>
          <p:nvCxnSpPr>
            <p:cNvPr id="8539" name="Google Shape;8539;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40" name="Google Shape;8540;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41" name="Google Shape;8541;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542" name="Google Shape;8542;p7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543" name="Google Shape;8543;p7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544" name="Google Shape;8544;p7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545" name="Google Shape;8545;p7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546" name="Google Shape;8546;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553" name="Google Shape;8553;p7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554" name="Google Shape;8554;p7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555" name="Google Shape;8555;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74"/>
          <p:cNvGrpSpPr/>
          <p:nvPr/>
        </p:nvGrpSpPr>
        <p:grpSpPr>
          <a:xfrm>
            <a:off x="3355812" y="951645"/>
            <a:ext cx="2363393" cy="1005865"/>
            <a:chOff x="3292400" y="1193188"/>
            <a:chExt cx="2615240" cy="1131075"/>
          </a:xfrm>
        </p:grpSpPr>
        <p:sp>
          <p:nvSpPr>
            <p:cNvPr id="8557" name="Google Shape;8557;p7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58" name="Google Shape;8558;p7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59" name="Google Shape;8559;p7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560" name="Google Shape;8560;p7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561" name="Google Shape;8561;p7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562" name="Google Shape;8562;p7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563" name="Google Shape;8563;p7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564" name="Google Shape;8564;p7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565" name="Google Shape;8565;p7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566" name="Google Shape;8566;p7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567" name="Google Shape;8567;p7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568" name="Google Shape;8568;p7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569" name="Google Shape;8569;p7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570" name="Google Shape;8570;p7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571" name="Google Shape;8571;p74"/>
            <p:cNvGrpSpPr/>
            <p:nvPr/>
          </p:nvGrpSpPr>
          <p:grpSpPr>
            <a:xfrm>
              <a:off x="3748438" y="1378608"/>
              <a:ext cx="2159202" cy="903971"/>
              <a:chOff x="1683525" y="2179850"/>
              <a:chExt cx="4519050" cy="2134525"/>
            </a:xfrm>
          </p:grpSpPr>
          <p:sp>
            <p:nvSpPr>
              <p:cNvPr id="8572" name="Google Shape;8572;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73" name="Google Shape;8573;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74" name="Google Shape;8574;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75" name="Google Shape;8575;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76" name="Google Shape;8576;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77" name="Google Shape;8577;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78" name="Google Shape;8578;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79" name="Google Shape;8579;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80" name="Google Shape;8580;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81" name="Google Shape;8581;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82" name="Google Shape;8582;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583" name="Google Shape;8583;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587"/>
        <p:cNvGrpSpPr/>
        <p:nvPr/>
      </p:nvGrpSpPr>
      <p:grpSpPr>
        <a:xfrm>
          <a:off x="0" y="0"/>
          <a:ext cx="0" cy="0"/>
          <a:chOff x="0" y="0"/>
          <a:chExt cx="0" cy="0"/>
        </a:xfrm>
      </p:grpSpPr>
      <p:grpSp>
        <p:nvGrpSpPr>
          <p:cNvPr id="8588" name="Google Shape;8588;p75"/>
          <p:cNvGrpSpPr/>
          <p:nvPr/>
        </p:nvGrpSpPr>
        <p:grpSpPr>
          <a:xfrm>
            <a:off x="4796684" y="970929"/>
            <a:ext cx="745431" cy="718863"/>
            <a:chOff x="4249973" y="1201875"/>
            <a:chExt cx="1958568" cy="1888762"/>
          </a:xfrm>
        </p:grpSpPr>
        <p:sp>
          <p:nvSpPr>
            <p:cNvPr id="8589" name="Google Shape;8589;p7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0" name="Google Shape;8590;p75"/>
            <p:cNvGrpSpPr/>
            <p:nvPr/>
          </p:nvGrpSpPr>
          <p:grpSpPr>
            <a:xfrm>
              <a:off x="5853086" y="1789142"/>
              <a:ext cx="355454" cy="1048099"/>
              <a:chOff x="5576108" y="2016725"/>
              <a:chExt cx="565200" cy="1666560"/>
            </a:xfrm>
          </p:grpSpPr>
          <p:sp>
            <p:nvSpPr>
              <p:cNvPr id="8591" name="Google Shape;8591;p7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92" name="Google Shape;8592;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75"/>
            <p:cNvGrpSpPr/>
            <p:nvPr/>
          </p:nvGrpSpPr>
          <p:grpSpPr>
            <a:xfrm>
              <a:off x="4869455" y="2691676"/>
              <a:ext cx="1013897" cy="398961"/>
              <a:chOff x="4012057" y="3451825"/>
              <a:chExt cx="1612175" cy="634379"/>
            </a:xfrm>
          </p:grpSpPr>
          <p:sp>
            <p:nvSpPr>
              <p:cNvPr id="8594" name="Google Shape;8594;p7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95" name="Google Shape;8595;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75"/>
            <p:cNvGrpSpPr/>
            <p:nvPr/>
          </p:nvGrpSpPr>
          <p:grpSpPr>
            <a:xfrm>
              <a:off x="4276937" y="2155961"/>
              <a:ext cx="651965" cy="891358"/>
              <a:chOff x="3069908" y="2599997"/>
              <a:chExt cx="1036675" cy="1417328"/>
            </a:xfrm>
          </p:grpSpPr>
          <p:sp>
            <p:nvSpPr>
              <p:cNvPr id="8597" name="Google Shape;8597;p7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98" name="Google Shape;8598;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75"/>
            <p:cNvGrpSpPr/>
            <p:nvPr/>
          </p:nvGrpSpPr>
          <p:grpSpPr>
            <a:xfrm>
              <a:off x="5054918" y="1201875"/>
              <a:ext cx="999548" cy="602711"/>
              <a:chOff x="4306958" y="1082925"/>
              <a:chExt cx="1589359" cy="958358"/>
            </a:xfrm>
          </p:grpSpPr>
          <p:sp>
            <p:nvSpPr>
              <p:cNvPr id="8600" name="Google Shape;8600;p7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01" name="Google Shape;8601;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5"/>
            <p:cNvGrpSpPr/>
            <p:nvPr/>
          </p:nvGrpSpPr>
          <p:grpSpPr>
            <a:xfrm>
              <a:off x="4249973" y="1303451"/>
              <a:ext cx="799317" cy="841334"/>
              <a:chOff x="3027033" y="1244439"/>
              <a:chExt cx="1270977" cy="1337786"/>
            </a:xfrm>
          </p:grpSpPr>
          <p:sp>
            <p:nvSpPr>
              <p:cNvPr id="8603" name="Google Shape;8603;p7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04" name="Google Shape;8604;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5" name="Google Shape;8605;p75"/>
          <p:cNvGrpSpPr/>
          <p:nvPr/>
        </p:nvGrpSpPr>
        <p:grpSpPr>
          <a:xfrm>
            <a:off x="713057" y="1849378"/>
            <a:ext cx="761767" cy="729896"/>
            <a:chOff x="2657744" y="2337745"/>
            <a:chExt cx="832987" cy="798137"/>
          </a:xfrm>
        </p:grpSpPr>
        <p:sp>
          <p:nvSpPr>
            <p:cNvPr id="8606" name="Google Shape;8606;p7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75"/>
          <p:cNvGrpSpPr/>
          <p:nvPr/>
        </p:nvGrpSpPr>
        <p:grpSpPr>
          <a:xfrm>
            <a:off x="3224022" y="1852584"/>
            <a:ext cx="685569" cy="723586"/>
            <a:chOff x="3398134" y="2057755"/>
            <a:chExt cx="704087" cy="743130"/>
          </a:xfrm>
        </p:grpSpPr>
        <p:grpSp>
          <p:nvGrpSpPr>
            <p:cNvPr id="8613" name="Google Shape;8613;p75"/>
            <p:cNvGrpSpPr/>
            <p:nvPr/>
          </p:nvGrpSpPr>
          <p:grpSpPr>
            <a:xfrm>
              <a:off x="3398134" y="2290183"/>
              <a:ext cx="315300" cy="219900"/>
              <a:chOff x="3398134" y="2290183"/>
              <a:chExt cx="315300" cy="219900"/>
            </a:xfrm>
          </p:grpSpPr>
          <p:sp>
            <p:nvSpPr>
              <p:cNvPr id="8614" name="Google Shape;8614;p7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15" name="Google Shape;8615;p75"/>
              <p:cNvCxnSpPr>
                <a:stCxn id="8614"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616" name="Google Shape;8616;p75"/>
            <p:cNvGrpSpPr/>
            <p:nvPr/>
          </p:nvGrpSpPr>
          <p:grpSpPr>
            <a:xfrm>
              <a:off x="3547823" y="2467358"/>
              <a:ext cx="219900" cy="333527"/>
              <a:chOff x="3547823" y="2467358"/>
              <a:chExt cx="219900" cy="333527"/>
            </a:xfrm>
          </p:grpSpPr>
          <p:sp>
            <p:nvSpPr>
              <p:cNvPr id="8617" name="Google Shape;8617;p7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18" name="Google Shape;8618;p7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619" name="Google Shape;8619;p75"/>
            <p:cNvGrpSpPr/>
            <p:nvPr/>
          </p:nvGrpSpPr>
          <p:grpSpPr>
            <a:xfrm>
              <a:off x="3734138" y="2467358"/>
              <a:ext cx="219900" cy="333527"/>
              <a:chOff x="3734138" y="2467358"/>
              <a:chExt cx="219900" cy="333527"/>
            </a:xfrm>
          </p:grpSpPr>
          <p:sp>
            <p:nvSpPr>
              <p:cNvPr id="8620" name="Google Shape;8620;p7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21" name="Google Shape;8621;p7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622" name="Google Shape;8622;p75"/>
            <p:cNvGrpSpPr/>
            <p:nvPr/>
          </p:nvGrpSpPr>
          <p:grpSpPr>
            <a:xfrm>
              <a:off x="3787560" y="2288011"/>
              <a:ext cx="314661" cy="219900"/>
              <a:chOff x="3787560" y="2288011"/>
              <a:chExt cx="314661" cy="219900"/>
            </a:xfrm>
          </p:grpSpPr>
          <p:sp>
            <p:nvSpPr>
              <p:cNvPr id="8623" name="Google Shape;8623;p7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24" name="Google Shape;8624;p7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25" name="Google Shape;8625;p75"/>
            <p:cNvGrpSpPr/>
            <p:nvPr/>
          </p:nvGrpSpPr>
          <p:grpSpPr>
            <a:xfrm>
              <a:off x="3637290" y="2057755"/>
              <a:ext cx="219900" cy="335499"/>
              <a:chOff x="3637290" y="2057755"/>
              <a:chExt cx="219900" cy="335499"/>
            </a:xfrm>
          </p:grpSpPr>
          <p:sp>
            <p:nvSpPr>
              <p:cNvPr id="8626" name="Google Shape;8626;p7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27" name="Google Shape;8627;p7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628" name="Google Shape;8628;p75"/>
          <p:cNvGrpSpPr/>
          <p:nvPr/>
        </p:nvGrpSpPr>
        <p:grpSpPr>
          <a:xfrm>
            <a:off x="4899244" y="1859280"/>
            <a:ext cx="710153" cy="710153"/>
            <a:chOff x="5007123" y="2079403"/>
            <a:chExt cx="687600" cy="687600"/>
          </a:xfrm>
        </p:grpSpPr>
        <p:sp>
          <p:nvSpPr>
            <p:cNvPr id="8629" name="Google Shape;8629;p7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5"/>
          <p:cNvGrpSpPr/>
          <p:nvPr/>
        </p:nvGrpSpPr>
        <p:grpSpPr>
          <a:xfrm>
            <a:off x="5708681" y="1853787"/>
            <a:ext cx="720998" cy="721183"/>
            <a:chOff x="5797446" y="2063053"/>
            <a:chExt cx="698100" cy="698280"/>
          </a:xfrm>
        </p:grpSpPr>
        <p:sp>
          <p:nvSpPr>
            <p:cNvPr id="8634" name="Google Shape;8634;p7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75"/>
          <p:cNvGrpSpPr/>
          <p:nvPr/>
        </p:nvGrpSpPr>
        <p:grpSpPr>
          <a:xfrm>
            <a:off x="8153828" y="3499392"/>
            <a:ext cx="280585" cy="673164"/>
            <a:chOff x="8075075" y="3754290"/>
            <a:chExt cx="255612" cy="613194"/>
          </a:xfrm>
        </p:grpSpPr>
        <p:grpSp>
          <p:nvGrpSpPr>
            <p:cNvPr id="8639" name="Google Shape;8639;p75"/>
            <p:cNvGrpSpPr/>
            <p:nvPr/>
          </p:nvGrpSpPr>
          <p:grpSpPr>
            <a:xfrm>
              <a:off x="8075075" y="3754290"/>
              <a:ext cx="255612" cy="613194"/>
              <a:chOff x="8075075" y="3754290"/>
              <a:chExt cx="255612" cy="613194"/>
            </a:xfrm>
          </p:grpSpPr>
          <p:sp>
            <p:nvSpPr>
              <p:cNvPr id="8640" name="Google Shape;8640;p7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2" name="Google Shape;8642;p7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75"/>
          <p:cNvGrpSpPr/>
          <p:nvPr/>
        </p:nvGrpSpPr>
        <p:grpSpPr>
          <a:xfrm>
            <a:off x="5270887" y="3488188"/>
            <a:ext cx="470352" cy="683745"/>
            <a:chOff x="1697726" y="3244179"/>
            <a:chExt cx="788124" cy="1146069"/>
          </a:xfrm>
        </p:grpSpPr>
        <p:sp>
          <p:nvSpPr>
            <p:cNvPr id="8644" name="Google Shape;8644;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6" name="Google Shape;8646;p75"/>
          <p:cNvSpPr/>
          <p:nvPr/>
        </p:nvSpPr>
        <p:spPr>
          <a:xfrm>
            <a:off x="8128351" y="340219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7" name="Google Shape;8647;p75"/>
          <p:cNvGrpSpPr/>
          <p:nvPr/>
        </p:nvGrpSpPr>
        <p:grpSpPr>
          <a:xfrm>
            <a:off x="5892037" y="3499390"/>
            <a:ext cx="293891" cy="293845"/>
            <a:chOff x="6134814" y="3754290"/>
            <a:chExt cx="293891" cy="293845"/>
          </a:xfrm>
        </p:grpSpPr>
        <p:sp>
          <p:nvSpPr>
            <p:cNvPr id="8648" name="Google Shape;8648;p7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5"/>
          <p:cNvGrpSpPr/>
          <p:nvPr/>
        </p:nvGrpSpPr>
        <p:grpSpPr>
          <a:xfrm>
            <a:off x="5892037" y="3878061"/>
            <a:ext cx="293891" cy="293891"/>
            <a:chOff x="6134814" y="4086186"/>
            <a:chExt cx="293891" cy="293891"/>
          </a:xfrm>
        </p:grpSpPr>
        <p:sp>
          <p:nvSpPr>
            <p:cNvPr id="8651" name="Google Shape;8651;p7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3" name="Google Shape;8653;p75"/>
          <p:cNvSpPr/>
          <p:nvPr/>
        </p:nvSpPr>
        <p:spPr>
          <a:xfrm>
            <a:off x="6930464" y="349858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5"/>
          <p:cNvSpPr/>
          <p:nvPr/>
        </p:nvSpPr>
        <p:spPr>
          <a:xfrm rot="10800000">
            <a:off x="6336727" y="349632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5" name="Google Shape;8655;p75"/>
          <p:cNvGrpSpPr/>
          <p:nvPr/>
        </p:nvGrpSpPr>
        <p:grpSpPr>
          <a:xfrm>
            <a:off x="7817013" y="2706754"/>
            <a:ext cx="622883" cy="621944"/>
            <a:chOff x="1187048" y="238125"/>
            <a:chExt cx="5256397" cy="5248476"/>
          </a:xfrm>
        </p:grpSpPr>
        <p:sp>
          <p:nvSpPr>
            <p:cNvPr id="8656" name="Google Shape;8656;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75"/>
          <p:cNvGrpSpPr/>
          <p:nvPr/>
        </p:nvGrpSpPr>
        <p:grpSpPr>
          <a:xfrm>
            <a:off x="2274118" y="2716363"/>
            <a:ext cx="1310987" cy="612407"/>
            <a:chOff x="238125" y="1188750"/>
            <a:chExt cx="7140450" cy="3335550"/>
          </a:xfrm>
        </p:grpSpPr>
        <p:sp>
          <p:nvSpPr>
            <p:cNvPr id="8661" name="Google Shape;8661;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75"/>
          <p:cNvGrpSpPr/>
          <p:nvPr/>
        </p:nvGrpSpPr>
        <p:grpSpPr>
          <a:xfrm>
            <a:off x="6599990" y="2706917"/>
            <a:ext cx="1110299" cy="621702"/>
            <a:chOff x="238125" y="1335475"/>
            <a:chExt cx="5418735" cy="3034175"/>
          </a:xfrm>
        </p:grpSpPr>
        <p:sp>
          <p:nvSpPr>
            <p:cNvPr id="8667" name="Google Shape;8667;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75"/>
          <p:cNvGrpSpPr/>
          <p:nvPr/>
        </p:nvGrpSpPr>
        <p:grpSpPr>
          <a:xfrm>
            <a:off x="5417649" y="2703814"/>
            <a:ext cx="1074451" cy="627181"/>
            <a:chOff x="5359127" y="2910889"/>
            <a:chExt cx="1097723" cy="640831"/>
          </a:xfrm>
        </p:grpSpPr>
        <p:grpSp>
          <p:nvGrpSpPr>
            <p:cNvPr id="8671" name="Google Shape;8671;p75"/>
            <p:cNvGrpSpPr/>
            <p:nvPr/>
          </p:nvGrpSpPr>
          <p:grpSpPr>
            <a:xfrm>
              <a:off x="5929791" y="3263088"/>
              <a:ext cx="527060" cy="287097"/>
              <a:chOff x="5929791" y="3263088"/>
              <a:chExt cx="527060" cy="287097"/>
            </a:xfrm>
          </p:grpSpPr>
          <p:sp>
            <p:nvSpPr>
              <p:cNvPr id="8672" name="Google Shape;8672;p7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73" name="Google Shape;8673;p7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74" name="Google Shape;8674;p75"/>
            <p:cNvGrpSpPr/>
            <p:nvPr/>
          </p:nvGrpSpPr>
          <p:grpSpPr>
            <a:xfrm>
              <a:off x="5359127" y="3263089"/>
              <a:ext cx="526428" cy="288631"/>
              <a:chOff x="5359127" y="3263089"/>
              <a:chExt cx="526428" cy="288631"/>
            </a:xfrm>
          </p:grpSpPr>
          <p:sp>
            <p:nvSpPr>
              <p:cNvPr id="8675" name="Google Shape;8675;p7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76" name="Google Shape;8676;p7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77" name="Google Shape;8677;p75"/>
            <p:cNvGrpSpPr/>
            <p:nvPr/>
          </p:nvGrpSpPr>
          <p:grpSpPr>
            <a:xfrm>
              <a:off x="5551525" y="2910889"/>
              <a:ext cx="520901" cy="610283"/>
              <a:chOff x="5551525" y="2910889"/>
              <a:chExt cx="520901" cy="610283"/>
            </a:xfrm>
          </p:grpSpPr>
          <p:sp>
            <p:nvSpPr>
              <p:cNvPr id="8678" name="Google Shape;8678;p7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79" name="Google Shape;8679;p7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80" name="Google Shape;8680;p75"/>
            <p:cNvGrpSpPr/>
            <p:nvPr/>
          </p:nvGrpSpPr>
          <p:grpSpPr>
            <a:xfrm>
              <a:off x="5743962" y="2919100"/>
              <a:ext cx="623674" cy="284502"/>
              <a:chOff x="5743962" y="2919100"/>
              <a:chExt cx="623674" cy="284502"/>
            </a:xfrm>
          </p:grpSpPr>
          <p:sp>
            <p:nvSpPr>
              <p:cNvPr id="8681" name="Google Shape;8681;p7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82" name="Google Shape;8682;p7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83" name="Google Shape;8683;p75"/>
          <p:cNvGrpSpPr/>
          <p:nvPr/>
        </p:nvGrpSpPr>
        <p:grpSpPr>
          <a:xfrm>
            <a:off x="7568863" y="1854526"/>
            <a:ext cx="874976" cy="719600"/>
            <a:chOff x="7608988" y="2093194"/>
            <a:chExt cx="817276" cy="672147"/>
          </a:xfrm>
        </p:grpSpPr>
        <p:cxnSp>
          <p:nvCxnSpPr>
            <p:cNvPr id="8684" name="Google Shape;8684;p7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85" name="Google Shape;8685;p7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86" name="Google Shape;8686;p7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87" name="Google Shape;8687;p7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88" name="Google Shape;8688;p7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689" name="Google Shape;8689;p7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690" name="Google Shape;8690;p75"/>
            <p:cNvGrpSpPr/>
            <p:nvPr/>
          </p:nvGrpSpPr>
          <p:grpSpPr>
            <a:xfrm>
              <a:off x="7721175" y="2093194"/>
              <a:ext cx="599587" cy="623846"/>
              <a:chOff x="7721175" y="2093194"/>
              <a:chExt cx="599587" cy="623846"/>
            </a:xfrm>
          </p:grpSpPr>
          <p:grpSp>
            <p:nvGrpSpPr>
              <p:cNvPr id="8691" name="Google Shape;8691;p75"/>
              <p:cNvGrpSpPr/>
              <p:nvPr/>
            </p:nvGrpSpPr>
            <p:grpSpPr>
              <a:xfrm>
                <a:off x="7721175" y="2093194"/>
                <a:ext cx="291605" cy="623846"/>
                <a:chOff x="9405575" y="2061418"/>
                <a:chExt cx="291605" cy="623846"/>
              </a:xfrm>
            </p:grpSpPr>
            <p:sp>
              <p:nvSpPr>
                <p:cNvPr id="8692" name="Google Shape;8692;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5"/>
              <p:cNvGrpSpPr/>
              <p:nvPr/>
            </p:nvGrpSpPr>
            <p:grpSpPr>
              <a:xfrm flipH="1">
                <a:off x="8029157" y="2093194"/>
                <a:ext cx="291605" cy="623846"/>
                <a:chOff x="9405575" y="2061418"/>
                <a:chExt cx="291605" cy="623846"/>
              </a:xfrm>
            </p:grpSpPr>
            <p:sp>
              <p:nvSpPr>
                <p:cNvPr id="8700" name="Google Shape;8700;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07" name="Google Shape;8707;p75"/>
          <p:cNvGrpSpPr/>
          <p:nvPr/>
        </p:nvGrpSpPr>
        <p:grpSpPr>
          <a:xfrm>
            <a:off x="4013299" y="970929"/>
            <a:ext cx="712557" cy="785901"/>
            <a:chOff x="4206459" y="1191441"/>
            <a:chExt cx="712557" cy="785901"/>
          </a:xfrm>
        </p:grpSpPr>
        <p:sp>
          <p:nvSpPr>
            <p:cNvPr id="8708" name="Google Shape;8708;p7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2" name="Google Shape;8712;p75"/>
            <p:cNvGrpSpPr/>
            <p:nvPr/>
          </p:nvGrpSpPr>
          <p:grpSpPr>
            <a:xfrm>
              <a:off x="4644280" y="1290523"/>
              <a:ext cx="143716" cy="29463"/>
              <a:chOff x="4644280" y="1290523"/>
              <a:chExt cx="143716" cy="29463"/>
            </a:xfrm>
          </p:grpSpPr>
          <p:sp>
            <p:nvSpPr>
              <p:cNvPr id="8713" name="Google Shape;8713;p7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75"/>
            <p:cNvGrpSpPr/>
            <p:nvPr/>
          </p:nvGrpSpPr>
          <p:grpSpPr>
            <a:xfrm>
              <a:off x="4356567" y="1191441"/>
              <a:ext cx="143690" cy="29488"/>
              <a:chOff x="4356567" y="1191441"/>
              <a:chExt cx="143690" cy="29488"/>
            </a:xfrm>
          </p:grpSpPr>
          <p:sp>
            <p:nvSpPr>
              <p:cNvPr id="8718" name="Google Shape;8718;p7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75"/>
            <p:cNvGrpSpPr/>
            <p:nvPr/>
          </p:nvGrpSpPr>
          <p:grpSpPr>
            <a:xfrm>
              <a:off x="4339009" y="1863727"/>
              <a:ext cx="143703" cy="29476"/>
              <a:chOff x="4339009" y="1863727"/>
              <a:chExt cx="143703" cy="29476"/>
            </a:xfrm>
          </p:grpSpPr>
          <p:sp>
            <p:nvSpPr>
              <p:cNvPr id="8723" name="Google Shape;8723;p7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75"/>
            <p:cNvGrpSpPr/>
            <p:nvPr/>
          </p:nvGrpSpPr>
          <p:grpSpPr>
            <a:xfrm>
              <a:off x="4206459" y="1607315"/>
              <a:ext cx="29539" cy="142899"/>
              <a:chOff x="4206459" y="1607315"/>
              <a:chExt cx="29539" cy="142899"/>
            </a:xfrm>
          </p:grpSpPr>
          <p:sp>
            <p:nvSpPr>
              <p:cNvPr id="8728" name="Google Shape;8728;p7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2" name="Google Shape;8732;p7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6" name="Google Shape;8736;p75"/>
            <p:cNvGrpSpPr/>
            <p:nvPr/>
          </p:nvGrpSpPr>
          <p:grpSpPr>
            <a:xfrm>
              <a:off x="4889463" y="1423737"/>
              <a:ext cx="29552" cy="142899"/>
              <a:chOff x="4889463" y="1423737"/>
              <a:chExt cx="29552" cy="142899"/>
            </a:xfrm>
          </p:grpSpPr>
          <p:sp>
            <p:nvSpPr>
              <p:cNvPr id="8737" name="Google Shape;8737;p7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75"/>
            <p:cNvGrpSpPr/>
            <p:nvPr/>
          </p:nvGrpSpPr>
          <p:grpSpPr>
            <a:xfrm>
              <a:off x="4771663" y="1876896"/>
              <a:ext cx="108651" cy="100447"/>
              <a:chOff x="4771663" y="1876896"/>
              <a:chExt cx="108651" cy="100447"/>
            </a:xfrm>
          </p:grpSpPr>
          <p:sp>
            <p:nvSpPr>
              <p:cNvPr id="8742" name="Google Shape;8742;p7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6" name="Google Shape;8746;p75"/>
          <p:cNvGrpSpPr/>
          <p:nvPr/>
        </p:nvGrpSpPr>
        <p:grpSpPr>
          <a:xfrm>
            <a:off x="4008774" y="1854151"/>
            <a:ext cx="791287" cy="720350"/>
            <a:chOff x="267375" y="1071875"/>
            <a:chExt cx="470500" cy="428550"/>
          </a:xfrm>
        </p:grpSpPr>
        <p:sp>
          <p:nvSpPr>
            <p:cNvPr id="8747" name="Google Shape;8747;p7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75"/>
          <p:cNvGrpSpPr/>
          <p:nvPr/>
        </p:nvGrpSpPr>
        <p:grpSpPr>
          <a:xfrm>
            <a:off x="709269" y="3498781"/>
            <a:ext cx="1408444" cy="673166"/>
            <a:chOff x="712664" y="3693287"/>
            <a:chExt cx="1460738" cy="698160"/>
          </a:xfrm>
        </p:grpSpPr>
        <p:grpSp>
          <p:nvGrpSpPr>
            <p:cNvPr id="8756" name="Google Shape;8756;p75"/>
            <p:cNvGrpSpPr/>
            <p:nvPr/>
          </p:nvGrpSpPr>
          <p:grpSpPr>
            <a:xfrm>
              <a:off x="1380079" y="4133090"/>
              <a:ext cx="234048" cy="258099"/>
              <a:chOff x="1380079" y="4133090"/>
              <a:chExt cx="234048" cy="258099"/>
            </a:xfrm>
          </p:grpSpPr>
          <p:sp>
            <p:nvSpPr>
              <p:cNvPr id="8757" name="Google Shape;8757;p7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75"/>
            <p:cNvGrpSpPr/>
            <p:nvPr/>
          </p:nvGrpSpPr>
          <p:grpSpPr>
            <a:xfrm>
              <a:off x="884610" y="3864082"/>
              <a:ext cx="1118566" cy="527275"/>
              <a:chOff x="890961" y="3865463"/>
              <a:chExt cx="1115221" cy="525698"/>
            </a:xfrm>
          </p:grpSpPr>
          <p:sp>
            <p:nvSpPr>
              <p:cNvPr id="8761" name="Google Shape;8761;p7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75"/>
            <p:cNvGrpSpPr/>
            <p:nvPr/>
          </p:nvGrpSpPr>
          <p:grpSpPr>
            <a:xfrm>
              <a:off x="712664" y="3693287"/>
              <a:ext cx="1460738" cy="698160"/>
              <a:chOff x="712664" y="3693025"/>
              <a:chExt cx="1460738" cy="698160"/>
            </a:xfrm>
          </p:grpSpPr>
          <p:sp>
            <p:nvSpPr>
              <p:cNvPr id="8765" name="Google Shape;8765;p7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1" name="Google Shape;8771;p75"/>
          <p:cNvGrpSpPr/>
          <p:nvPr/>
        </p:nvGrpSpPr>
        <p:grpSpPr>
          <a:xfrm>
            <a:off x="3146985" y="970929"/>
            <a:ext cx="795485" cy="738831"/>
            <a:chOff x="3348603" y="1236445"/>
            <a:chExt cx="749256" cy="695894"/>
          </a:xfrm>
        </p:grpSpPr>
        <p:grpSp>
          <p:nvGrpSpPr>
            <p:cNvPr id="8772" name="Google Shape;8772;p75"/>
            <p:cNvGrpSpPr/>
            <p:nvPr/>
          </p:nvGrpSpPr>
          <p:grpSpPr>
            <a:xfrm>
              <a:off x="3583779" y="1236445"/>
              <a:ext cx="293795" cy="285811"/>
              <a:chOff x="3750225" y="1774000"/>
              <a:chExt cx="149575" cy="145525"/>
            </a:xfrm>
          </p:grpSpPr>
          <p:sp>
            <p:nvSpPr>
              <p:cNvPr id="8773" name="Google Shape;8773;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75"/>
            <p:cNvGrpSpPr/>
            <p:nvPr/>
          </p:nvGrpSpPr>
          <p:grpSpPr>
            <a:xfrm>
              <a:off x="3775534" y="1462599"/>
              <a:ext cx="322325" cy="285958"/>
              <a:chOff x="3847850" y="1889150"/>
              <a:chExt cx="164100" cy="145600"/>
            </a:xfrm>
          </p:grpSpPr>
          <p:sp>
            <p:nvSpPr>
              <p:cNvPr id="8776" name="Google Shape;8776;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75"/>
            <p:cNvGrpSpPr/>
            <p:nvPr/>
          </p:nvGrpSpPr>
          <p:grpSpPr>
            <a:xfrm>
              <a:off x="3545329" y="1646528"/>
              <a:ext cx="293746" cy="285811"/>
              <a:chOff x="3730650" y="1982800"/>
              <a:chExt cx="149550" cy="145525"/>
            </a:xfrm>
          </p:grpSpPr>
          <p:sp>
            <p:nvSpPr>
              <p:cNvPr id="8779" name="Google Shape;8779;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75"/>
            <p:cNvGrpSpPr/>
            <p:nvPr/>
          </p:nvGrpSpPr>
          <p:grpSpPr>
            <a:xfrm>
              <a:off x="3348603" y="1415046"/>
              <a:ext cx="294384" cy="284387"/>
              <a:chOff x="3630494" y="1864938"/>
              <a:chExt cx="149875" cy="144800"/>
            </a:xfrm>
          </p:grpSpPr>
          <p:sp>
            <p:nvSpPr>
              <p:cNvPr id="8782" name="Google Shape;8782;p7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4" name="Google Shape;8784;p75"/>
          <p:cNvGrpSpPr/>
          <p:nvPr/>
        </p:nvGrpSpPr>
        <p:grpSpPr>
          <a:xfrm>
            <a:off x="2268512" y="3493825"/>
            <a:ext cx="1324924" cy="678083"/>
            <a:chOff x="2413923" y="3711366"/>
            <a:chExt cx="1374117" cy="703260"/>
          </a:xfrm>
        </p:grpSpPr>
        <p:grpSp>
          <p:nvGrpSpPr>
            <p:cNvPr id="8785" name="Google Shape;8785;p75"/>
            <p:cNvGrpSpPr/>
            <p:nvPr/>
          </p:nvGrpSpPr>
          <p:grpSpPr>
            <a:xfrm>
              <a:off x="2413923" y="3711366"/>
              <a:ext cx="1374117" cy="703260"/>
              <a:chOff x="2413923" y="3711366"/>
              <a:chExt cx="1374117" cy="703260"/>
            </a:xfrm>
          </p:grpSpPr>
          <p:sp>
            <p:nvSpPr>
              <p:cNvPr id="8786" name="Google Shape;8786;p7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7" name="Google Shape;8787;p75"/>
              <p:cNvGrpSpPr/>
              <p:nvPr/>
            </p:nvGrpSpPr>
            <p:grpSpPr>
              <a:xfrm>
                <a:off x="2600284" y="3808654"/>
                <a:ext cx="234506" cy="138009"/>
                <a:chOff x="2600284" y="3808654"/>
                <a:chExt cx="234506" cy="138009"/>
              </a:xfrm>
            </p:grpSpPr>
            <p:sp>
              <p:nvSpPr>
                <p:cNvPr id="8788" name="Google Shape;8788;p7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9" name="Google Shape;8789;p7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90" name="Google Shape;8790;p75"/>
              <p:cNvGrpSpPr/>
              <p:nvPr/>
            </p:nvGrpSpPr>
            <p:grpSpPr>
              <a:xfrm>
                <a:off x="3359659" y="3805664"/>
                <a:ext cx="232294" cy="141000"/>
                <a:chOff x="3359659" y="3805664"/>
                <a:chExt cx="232294" cy="141000"/>
              </a:xfrm>
            </p:grpSpPr>
            <p:sp>
              <p:nvSpPr>
                <p:cNvPr id="8791" name="Google Shape;8791;p7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92" name="Google Shape;8792;p7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93" name="Google Shape;8793;p75"/>
              <p:cNvGrpSpPr/>
              <p:nvPr/>
            </p:nvGrpSpPr>
            <p:grpSpPr>
              <a:xfrm>
                <a:off x="3067316" y="3711366"/>
                <a:ext cx="66900" cy="166809"/>
                <a:chOff x="3067316" y="3711366"/>
                <a:chExt cx="66900" cy="166809"/>
              </a:xfrm>
            </p:grpSpPr>
            <p:sp>
              <p:nvSpPr>
                <p:cNvPr id="8794" name="Google Shape;8794;p7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95" name="Google Shape;8795;p7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96" name="Google Shape;8796;p75"/>
              <p:cNvGrpSpPr/>
              <p:nvPr/>
            </p:nvGrpSpPr>
            <p:grpSpPr>
              <a:xfrm>
                <a:off x="2413923" y="4058666"/>
                <a:ext cx="224119" cy="66900"/>
                <a:chOff x="2413923" y="4058666"/>
                <a:chExt cx="224119" cy="66900"/>
              </a:xfrm>
            </p:grpSpPr>
            <p:sp>
              <p:nvSpPr>
                <p:cNvPr id="8797" name="Google Shape;8797;p7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98" name="Google Shape;8798;p7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99" name="Google Shape;8799;p75"/>
              <p:cNvGrpSpPr/>
              <p:nvPr/>
            </p:nvGrpSpPr>
            <p:grpSpPr>
              <a:xfrm>
                <a:off x="3564643" y="4058666"/>
                <a:ext cx="223397" cy="66900"/>
                <a:chOff x="3564643" y="4058666"/>
                <a:chExt cx="223397" cy="66900"/>
              </a:xfrm>
            </p:grpSpPr>
            <p:sp>
              <p:nvSpPr>
                <p:cNvPr id="8800" name="Google Shape;8800;p7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1" name="Google Shape;8801;p7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802" name="Google Shape;8802;p75"/>
            <p:cNvGrpSpPr/>
            <p:nvPr/>
          </p:nvGrpSpPr>
          <p:grpSpPr>
            <a:xfrm>
              <a:off x="2633353" y="3965763"/>
              <a:ext cx="933975" cy="445687"/>
              <a:chOff x="2633353" y="3965763"/>
              <a:chExt cx="933975" cy="445687"/>
            </a:xfrm>
          </p:grpSpPr>
          <p:sp>
            <p:nvSpPr>
              <p:cNvPr id="8803" name="Google Shape;8803;p7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5" name="Google Shape;8805;p75"/>
          <p:cNvGrpSpPr/>
          <p:nvPr/>
        </p:nvGrpSpPr>
        <p:grpSpPr>
          <a:xfrm>
            <a:off x="6392784" y="1044372"/>
            <a:ext cx="1131087" cy="587383"/>
            <a:chOff x="238125" y="999450"/>
            <a:chExt cx="7140700" cy="3708225"/>
          </a:xfrm>
        </p:grpSpPr>
        <p:sp>
          <p:nvSpPr>
            <p:cNvPr id="8806" name="Google Shape;8806;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5"/>
          <p:cNvGrpSpPr/>
          <p:nvPr/>
        </p:nvGrpSpPr>
        <p:grpSpPr>
          <a:xfrm>
            <a:off x="3744234" y="3493867"/>
            <a:ext cx="1375854" cy="678131"/>
            <a:chOff x="3913765" y="3641905"/>
            <a:chExt cx="1522805" cy="750560"/>
          </a:xfrm>
        </p:grpSpPr>
        <p:grpSp>
          <p:nvGrpSpPr>
            <p:cNvPr id="8816" name="Google Shape;8816;p75"/>
            <p:cNvGrpSpPr/>
            <p:nvPr/>
          </p:nvGrpSpPr>
          <p:grpSpPr>
            <a:xfrm>
              <a:off x="3913765" y="3997002"/>
              <a:ext cx="1522805" cy="395463"/>
              <a:chOff x="3913765" y="3997002"/>
              <a:chExt cx="1522805" cy="395463"/>
            </a:xfrm>
          </p:grpSpPr>
          <p:grpSp>
            <p:nvGrpSpPr>
              <p:cNvPr id="8817" name="Google Shape;8817;p75"/>
              <p:cNvGrpSpPr/>
              <p:nvPr/>
            </p:nvGrpSpPr>
            <p:grpSpPr>
              <a:xfrm>
                <a:off x="3913765" y="4138659"/>
                <a:ext cx="507602" cy="253806"/>
                <a:chOff x="3913765" y="4138659"/>
                <a:chExt cx="507602" cy="253806"/>
              </a:xfrm>
            </p:grpSpPr>
            <p:sp>
              <p:nvSpPr>
                <p:cNvPr id="8818" name="Google Shape;8818;p7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820" name="Google Shape;8820;p75"/>
              <p:cNvGrpSpPr/>
              <p:nvPr/>
            </p:nvGrpSpPr>
            <p:grpSpPr>
              <a:xfrm>
                <a:off x="4421361" y="3997002"/>
                <a:ext cx="507618" cy="395463"/>
                <a:chOff x="4421361" y="3997002"/>
                <a:chExt cx="507618" cy="395463"/>
              </a:xfrm>
            </p:grpSpPr>
            <p:sp>
              <p:nvSpPr>
                <p:cNvPr id="8821" name="Google Shape;8821;p7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5"/>
              <p:cNvGrpSpPr/>
              <p:nvPr/>
            </p:nvGrpSpPr>
            <p:grpSpPr>
              <a:xfrm>
                <a:off x="4928973" y="4189418"/>
                <a:ext cx="507596" cy="203047"/>
                <a:chOff x="4928973" y="4189418"/>
                <a:chExt cx="507596" cy="203047"/>
              </a:xfrm>
            </p:grpSpPr>
            <p:sp>
              <p:nvSpPr>
                <p:cNvPr id="8824" name="Google Shape;8824;p7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6" name="Google Shape;8826;p75"/>
            <p:cNvGrpSpPr/>
            <p:nvPr/>
          </p:nvGrpSpPr>
          <p:grpSpPr>
            <a:xfrm>
              <a:off x="4482186" y="3641905"/>
              <a:ext cx="397605" cy="349784"/>
              <a:chOff x="2906375" y="1159725"/>
              <a:chExt cx="1860575" cy="1636800"/>
            </a:xfrm>
          </p:grpSpPr>
          <p:sp>
            <p:nvSpPr>
              <p:cNvPr id="8827" name="Google Shape;8827;p7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1" name="Google Shape;8831;p75"/>
          <p:cNvGrpSpPr/>
          <p:nvPr/>
        </p:nvGrpSpPr>
        <p:grpSpPr>
          <a:xfrm>
            <a:off x="6528943" y="1853793"/>
            <a:ext cx="940737" cy="721067"/>
            <a:chOff x="6599718" y="2068734"/>
            <a:chExt cx="940737" cy="721067"/>
          </a:xfrm>
        </p:grpSpPr>
        <p:sp>
          <p:nvSpPr>
            <p:cNvPr id="8832" name="Google Shape;8832;p7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8" name="Google Shape;8838;p75"/>
            <p:cNvGrpSpPr/>
            <p:nvPr/>
          </p:nvGrpSpPr>
          <p:grpSpPr>
            <a:xfrm>
              <a:off x="6836957" y="2068734"/>
              <a:ext cx="461892" cy="721067"/>
              <a:chOff x="6836957" y="2068734"/>
              <a:chExt cx="461892" cy="721067"/>
            </a:xfrm>
          </p:grpSpPr>
          <p:sp>
            <p:nvSpPr>
              <p:cNvPr id="8839" name="Google Shape;8839;p7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5" name="Google Shape;8845;p75"/>
              <p:cNvGrpSpPr/>
              <p:nvPr/>
            </p:nvGrpSpPr>
            <p:grpSpPr>
              <a:xfrm>
                <a:off x="6836957" y="2068734"/>
                <a:ext cx="461892" cy="721067"/>
                <a:chOff x="6836957" y="2068734"/>
                <a:chExt cx="461892" cy="721067"/>
              </a:xfrm>
            </p:grpSpPr>
            <p:sp>
              <p:nvSpPr>
                <p:cNvPr id="8846" name="Google Shape;8846;p7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53" name="Google Shape;8853;p75"/>
          <p:cNvGrpSpPr/>
          <p:nvPr/>
        </p:nvGrpSpPr>
        <p:grpSpPr>
          <a:xfrm>
            <a:off x="2412262" y="1858139"/>
            <a:ext cx="712577" cy="712374"/>
            <a:chOff x="2559249" y="2069323"/>
            <a:chExt cx="685566" cy="685634"/>
          </a:xfrm>
        </p:grpSpPr>
        <p:sp>
          <p:nvSpPr>
            <p:cNvPr id="8854" name="Google Shape;8854;p7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75"/>
          <p:cNvGrpSpPr/>
          <p:nvPr/>
        </p:nvGrpSpPr>
        <p:grpSpPr>
          <a:xfrm>
            <a:off x="7594699" y="970929"/>
            <a:ext cx="845645" cy="711911"/>
            <a:chOff x="951975" y="315800"/>
            <a:chExt cx="5860325" cy="4933550"/>
          </a:xfrm>
        </p:grpSpPr>
        <p:sp>
          <p:nvSpPr>
            <p:cNvPr id="8868" name="Google Shape;8868;p7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75"/>
          <p:cNvGrpSpPr/>
          <p:nvPr/>
        </p:nvGrpSpPr>
        <p:grpSpPr>
          <a:xfrm>
            <a:off x="3691828" y="2707037"/>
            <a:ext cx="1617932" cy="621724"/>
            <a:chOff x="3862800" y="3038525"/>
            <a:chExt cx="1329006" cy="510698"/>
          </a:xfrm>
        </p:grpSpPr>
        <p:sp>
          <p:nvSpPr>
            <p:cNvPr id="8877" name="Google Shape;8877;p7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9" name="Google Shape;8879;p75"/>
            <p:cNvGrpSpPr/>
            <p:nvPr/>
          </p:nvGrpSpPr>
          <p:grpSpPr>
            <a:xfrm>
              <a:off x="3967075" y="3040337"/>
              <a:ext cx="1019927" cy="402126"/>
              <a:chOff x="3967075" y="3040337"/>
              <a:chExt cx="1019927" cy="402126"/>
            </a:xfrm>
          </p:grpSpPr>
          <p:sp>
            <p:nvSpPr>
              <p:cNvPr id="8880" name="Google Shape;8880;p7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75"/>
            <p:cNvGrpSpPr/>
            <p:nvPr/>
          </p:nvGrpSpPr>
          <p:grpSpPr>
            <a:xfrm>
              <a:off x="4186700" y="3040337"/>
              <a:ext cx="390475" cy="183289"/>
              <a:chOff x="4186700" y="3040337"/>
              <a:chExt cx="390475" cy="183289"/>
            </a:xfrm>
          </p:grpSpPr>
          <p:sp>
            <p:nvSpPr>
              <p:cNvPr id="8883" name="Google Shape;8883;p7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75"/>
            <p:cNvGrpSpPr/>
            <p:nvPr/>
          </p:nvGrpSpPr>
          <p:grpSpPr>
            <a:xfrm>
              <a:off x="4073727" y="3040337"/>
              <a:ext cx="697794" cy="296263"/>
              <a:chOff x="4073727" y="3040337"/>
              <a:chExt cx="697794" cy="296263"/>
            </a:xfrm>
          </p:grpSpPr>
          <p:sp>
            <p:nvSpPr>
              <p:cNvPr id="8886" name="Google Shape;8886;p7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75"/>
            <p:cNvGrpSpPr/>
            <p:nvPr/>
          </p:nvGrpSpPr>
          <p:grpSpPr>
            <a:xfrm>
              <a:off x="3862800" y="3038525"/>
              <a:ext cx="1329006" cy="510698"/>
              <a:chOff x="3862800" y="3038525"/>
              <a:chExt cx="1329006" cy="510698"/>
            </a:xfrm>
          </p:grpSpPr>
          <p:sp>
            <p:nvSpPr>
              <p:cNvPr id="8889" name="Google Shape;8889;p7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1" name="Google Shape;8891;p75"/>
          <p:cNvGrpSpPr/>
          <p:nvPr/>
        </p:nvGrpSpPr>
        <p:grpSpPr>
          <a:xfrm>
            <a:off x="700150" y="970929"/>
            <a:ext cx="883205" cy="775176"/>
            <a:chOff x="649648" y="271400"/>
            <a:chExt cx="6215377" cy="5455143"/>
          </a:xfrm>
        </p:grpSpPr>
        <p:sp>
          <p:nvSpPr>
            <p:cNvPr id="8892" name="Google Shape;8892;p7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75"/>
          <p:cNvGrpSpPr/>
          <p:nvPr/>
        </p:nvGrpSpPr>
        <p:grpSpPr>
          <a:xfrm>
            <a:off x="2308452" y="970929"/>
            <a:ext cx="767704" cy="815489"/>
            <a:chOff x="2499700" y="1135950"/>
            <a:chExt cx="732402" cy="777990"/>
          </a:xfrm>
        </p:grpSpPr>
        <p:grpSp>
          <p:nvGrpSpPr>
            <p:cNvPr id="8905" name="Google Shape;8905;p75"/>
            <p:cNvGrpSpPr/>
            <p:nvPr/>
          </p:nvGrpSpPr>
          <p:grpSpPr>
            <a:xfrm>
              <a:off x="2499700" y="1135950"/>
              <a:ext cx="732402" cy="694705"/>
              <a:chOff x="2499700" y="1135950"/>
              <a:chExt cx="732402" cy="694705"/>
            </a:xfrm>
          </p:grpSpPr>
          <p:sp>
            <p:nvSpPr>
              <p:cNvPr id="8906" name="Google Shape;8906;p7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5"/>
            <p:cNvGrpSpPr/>
            <p:nvPr/>
          </p:nvGrpSpPr>
          <p:grpSpPr>
            <a:xfrm>
              <a:off x="2517909" y="1188726"/>
              <a:ext cx="702702" cy="725214"/>
              <a:chOff x="2517909" y="1188726"/>
              <a:chExt cx="702702" cy="725214"/>
            </a:xfrm>
          </p:grpSpPr>
          <p:sp>
            <p:nvSpPr>
              <p:cNvPr id="8934" name="Google Shape;8934;p7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9" name="Google Shape;8939;p75"/>
          <p:cNvGrpSpPr/>
          <p:nvPr/>
        </p:nvGrpSpPr>
        <p:grpSpPr>
          <a:xfrm>
            <a:off x="1654184" y="970929"/>
            <a:ext cx="583439" cy="870229"/>
            <a:chOff x="1716825" y="1121550"/>
            <a:chExt cx="622800" cy="928938"/>
          </a:xfrm>
        </p:grpSpPr>
        <p:grpSp>
          <p:nvGrpSpPr>
            <p:cNvPr id="8940" name="Google Shape;8940;p75"/>
            <p:cNvGrpSpPr/>
            <p:nvPr/>
          </p:nvGrpSpPr>
          <p:grpSpPr>
            <a:xfrm>
              <a:off x="1716825" y="1121550"/>
              <a:ext cx="622800" cy="928938"/>
              <a:chOff x="1716825" y="1121550"/>
              <a:chExt cx="622800" cy="928938"/>
            </a:xfrm>
          </p:grpSpPr>
          <p:cxnSp>
            <p:nvCxnSpPr>
              <p:cNvPr id="8941" name="Google Shape;8941;p7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942" name="Google Shape;8942;p7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75"/>
            <p:cNvGrpSpPr/>
            <p:nvPr/>
          </p:nvGrpSpPr>
          <p:grpSpPr>
            <a:xfrm>
              <a:off x="1768050" y="1172775"/>
              <a:ext cx="520200" cy="832000"/>
              <a:chOff x="1768050" y="1172775"/>
              <a:chExt cx="520200" cy="832000"/>
            </a:xfrm>
          </p:grpSpPr>
          <p:cxnSp>
            <p:nvCxnSpPr>
              <p:cNvPr id="8944" name="Google Shape;8944;p7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945" name="Google Shape;8945;p7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75"/>
            <p:cNvGrpSpPr/>
            <p:nvPr/>
          </p:nvGrpSpPr>
          <p:grpSpPr>
            <a:xfrm>
              <a:off x="1820100" y="1225475"/>
              <a:ext cx="416400" cy="729575"/>
              <a:chOff x="1820100" y="1225475"/>
              <a:chExt cx="416400" cy="729575"/>
            </a:xfrm>
          </p:grpSpPr>
          <p:cxnSp>
            <p:nvCxnSpPr>
              <p:cNvPr id="8947" name="Google Shape;8947;p7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948" name="Google Shape;8948;p7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75"/>
            <p:cNvGrpSpPr/>
            <p:nvPr/>
          </p:nvGrpSpPr>
          <p:grpSpPr>
            <a:xfrm>
              <a:off x="1874250" y="1278825"/>
              <a:ext cx="308100" cy="605275"/>
              <a:chOff x="1874250" y="1278825"/>
              <a:chExt cx="308100" cy="605275"/>
            </a:xfrm>
          </p:grpSpPr>
          <p:cxnSp>
            <p:nvCxnSpPr>
              <p:cNvPr id="8950" name="Google Shape;8950;p7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951" name="Google Shape;8951;p7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2" name="Google Shape;8952;p7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75"/>
          <p:cNvGrpSpPr/>
          <p:nvPr/>
        </p:nvGrpSpPr>
        <p:grpSpPr>
          <a:xfrm>
            <a:off x="1574007" y="1857250"/>
            <a:ext cx="739072" cy="714152"/>
            <a:chOff x="4334725" y="1355875"/>
            <a:chExt cx="3106650" cy="3001900"/>
          </a:xfrm>
        </p:grpSpPr>
        <p:grpSp>
          <p:nvGrpSpPr>
            <p:cNvPr id="8954" name="Google Shape;8954;p75"/>
            <p:cNvGrpSpPr/>
            <p:nvPr/>
          </p:nvGrpSpPr>
          <p:grpSpPr>
            <a:xfrm>
              <a:off x="4516050" y="1724875"/>
              <a:ext cx="2693725" cy="2632900"/>
              <a:chOff x="4516050" y="1724875"/>
              <a:chExt cx="2693725" cy="2632900"/>
            </a:xfrm>
          </p:grpSpPr>
          <p:sp>
            <p:nvSpPr>
              <p:cNvPr id="8955" name="Google Shape;8955;p7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75"/>
            <p:cNvGrpSpPr/>
            <p:nvPr/>
          </p:nvGrpSpPr>
          <p:grpSpPr>
            <a:xfrm>
              <a:off x="4334725" y="1355875"/>
              <a:ext cx="3106650" cy="2709650"/>
              <a:chOff x="4334725" y="1355875"/>
              <a:chExt cx="3106650" cy="2709650"/>
            </a:xfrm>
          </p:grpSpPr>
          <p:sp>
            <p:nvSpPr>
              <p:cNvPr id="8959" name="Google Shape;8959;p7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2" name="Google Shape;8962;p75"/>
          <p:cNvGrpSpPr/>
          <p:nvPr/>
        </p:nvGrpSpPr>
        <p:grpSpPr>
          <a:xfrm>
            <a:off x="7690956" y="3488021"/>
            <a:ext cx="312074" cy="684173"/>
            <a:chOff x="7645573" y="3754300"/>
            <a:chExt cx="293855" cy="644170"/>
          </a:xfrm>
        </p:grpSpPr>
        <p:sp>
          <p:nvSpPr>
            <p:cNvPr id="8963" name="Google Shape;8963;p7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75"/>
          <p:cNvGrpSpPr/>
          <p:nvPr/>
        </p:nvGrpSpPr>
        <p:grpSpPr>
          <a:xfrm>
            <a:off x="5612944" y="970929"/>
            <a:ext cx="709011" cy="739359"/>
            <a:chOff x="5830645" y="1256617"/>
            <a:chExt cx="530340" cy="553040"/>
          </a:xfrm>
        </p:grpSpPr>
        <p:grpSp>
          <p:nvGrpSpPr>
            <p:cNvPr id="8966" name="Google Shape;8966;p75"/>
            <p:cNvGrpSpPr/>
            <p:nvPr/>
          </p:nvGrpSpPr>
          <p:grpSpPr>
            <a:xfrm>
              <a:off x="5830645" y="1256617"/>
              <a:ext cx="259743" cy="269909"/>
              <a:chOff x="5830645" y="1256617"/>
              <a:chExt cx="259743" cy="269909"/>
            </a:xfrm>
          </p:grpSpPr>
          <p:sp>
            <p:nvSpPr>
              <p:cNvPr id="8967" name="Google Shape;8967;p7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75"/>
            <p:cNvGrpSpPr/>
            <p:nvPr/>
          </p:nvGrpSpPr>
          <p:grpSpPr>
            <a:xfrm>
              <a:off x="6101293" y="1256617"/>
              <a:ext cx="259692" cy="269909"/>
              <a:chOff x="6101293" y="1256617"/>
              <a:chExt cx="259692" cy="269909"/>
            </a:xfrm>
          </p:grpSpPr>
          <p:sp>
            <p:nvSpPr>
              <p:cNvPr id="8970" name="Google Shape;8970;p7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75"/>
            <p:cNvGrpSpPr/>
            <p:nvPr/>
          </p:nvGrpSpPr>
          <p:grpSpPr>
            <a:xfrm>
              <a:off x="5830645" y="1539749"/>
              <a:ext cx="259692" cy="269909"/>
              <a:chOff x="5830645" y="1539749"/>
              <a:chExt cx="259692" cy="269909"/>
            </a:xfrm>
          </p:grpSpPr>
          <p:sp>
            <p:nvSpPr>
              <p:cNvPr id="8973" name="Google Shape;8973;p7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75"/>
            <p:cNvGrpSpPr/>
            <p:nvPr/>
          </p:nvGrpSpPr>
          <p:grpSpPr>
            <a:xfrm>
              <a:off x="6101293" y="1539749"/>
              <a:ext cx="259692" cy="269909"/>
              <a:chOff x="6101293" y="1539749"/>
              <a:chExt cx="259692" cy="269909"/>
            </a:xfrm>
          </p:grpSpPr>
          <p:sp>
            <p:nvSpPr>
              <p:cNvPr id="8976" name="Google Shape;8976;p7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8" name="Google Shape;8978;p7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75"/>
          <p:cNvGrpSpPr/>
          <p:nvPr/>
        </p:nvGrpSpPr>
        <p:grpSpPr>
          <a:xfrm>
            <a:off x="714438" y="2707044"/>
            <a:ext cx="1452955" cy="621360"/>
            <a:chOff x="732422" y="2990152"/>
            <a:chExt cx="1337773" cy="572102"/>
          </a:xfrm>
        </p:grpSpPr>
        <p:sp>
          <p:nvSpPr>
            <p:cNvPr id="8980" name="Google Shape;8980;p7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989"/>
        <p:cNvGrpSpPr/>
        <p:nvPr/>
      </p:nvGrpSpPr>
      <p:grpSpPr>
        <a:xfrm>
          <a:off x="0" y="0"/>
          <a:ext cx="0" cy="0"/>
          <a:chOff x="0" y="0"/>
          <a:chExt cx="0" cy="0"/>
        </a:xfrm>
      </p:grpSpPr>
      <p:grpSp>
        <p:nvGrpSpPr>
          <p:cNvPr id="8990" name="Google Shape;8990;p76"/>
          <p:cNvGrpSpPr/>
          <p:nvPr/>
        </p:nvGrpSpPr>
        <p:grpSpPr>
          <a:xfrm>
            <a:off x="708575" y="965865"/>
            <a:ext cx="1636117" cy="1526144"/>
            <a:chOff x="729238" y="1179665"/>
            <a:chExt cx="1636117" cy="1526144"/>
          </a:xfrm>
        </p:grpSpPr>
        <p:grpSp>
          <p:nvGrpSpPr>
            <p:cNvPr id="8991" name="Google Shape;8991;p76"/>
            <p:cNvGrpSpPr/>
            <p:nvPr/>
          </p:nvGrpSpPr>
          <p:grpSpPr>
            <a:xfrm>
              <a:off x="729238" y="1179665"/>
              <a:ext cx="80700" cy="1526144"/>
              <a:chOff x="729238" y="1179665"/>
              <a:chExt cx="80700" cy="1526144"/>
            </a:xfrm>
          </p:grpSpPr>
          <p:sp>
            <p:nvSpPr>
              <p:cNvPr id="8992" name="Google Shape;8992;p7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76"/>
            <p:cNvGrpSpPr/>
            <p:nvPr/>
          </p:nvGrpSpPr>
          <p:grpSpPr>
            <a:xfrm>
              <a:off x="903098" y="1179665"/>
              <a:ext cx="80700" cy="1526144"/>
              <a:chOff x="903098" y="1179665"/>
              <a:chExt cx="80700" cy="1526144"/>
            </a:xfrm>
          </p:grpSpPr>
          <p:sp>
            <p:nvSpPr>
              <p:cNvPr id="9003" name="Google Shape;9003;p7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76"/>
            <p:cNvGrpSpPr/>
            <p:nvPr/>
          </p:nvGrpSpPr>
          <p:grpSpPr>
            <a:xfrm>
              <a:off x="1076958" y="1179665"/>
              <a:ext cx="80700" cy="1526144"/>
              <a:chOff x="1076958" y="1179665"/>
              <a:chExt cx="80700" cy="1526144"/>
            </a:xfrm>
          </p:grpSpPr>
          <p:sp>
            <p:nvSpPr>
              <p:cNvPr id="9014" name="Google Shape;9014;p7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76"/>
            <p:cNvGrpSpPr/>
            <p:nvPr/>
          </p:nvGrpSpPr>
          <p:grpSpPr>
            <a:xfrm>
              <a:off x="1247707" y="1179665"/>
              <a:ext cx="80700" cy="1526144"/>
              <a:chOff x="1247707" y="1179665"/>
              <a:chExt cx="80700" cy="1526144"/>
            </a:xfrm>
          </p:grpSpPr>
          <p:sp>
            <p:nvSpPr>
              <p:cNvPr id="9025" name="Google Shape;9025;p7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76"/>
            <p:cNvGrpSpPr/>
            <p:nvPr/>
          </p:nvGrpSpPr>
          <p:grpSpPr>
            <a:xfrm>
              <a:off x="1421567" y="1179665"/>
              <a:ext cx="80700" cy="1526144"/>
              <a:chOff x="1421567" y="1179665"/>
              <a:chExt cx="80700" cy="1526144"/>
            </a:xfrm>
          </p:grpSpPr>
          <p:sp>
            <p:nvSpPr>
              <p:cNvPr id="9036" name="Google Shape;9036;p7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76"/>
            <p:cNvGrpSpPr/>
            <p:nvPr/>
          </p:nvGrpSpPr>
          <p:grpSpPr>
            <a:xfrm>
              <a:off x="1592327" y="1179665"/>
              <a:ext cx="80700" cy="1526144"/>
              <a:chOff x="1592327" y="1179665"/>
              <a:chExt cx="80700" cy="1526144"/>
            </a:xfrm>
          </p:grpSpPr>
          <p:sp>
            <p:nvSpPr>
              <p:cNvPr id="9047" name="Google Shape;9047;p7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76"/>
            <p:cNvGrpSpPr/>
            <p:nvPr/>
          </p:nvGrpSpPr>
          <p:grpSpPr>
            <a:xfrm>
              <a:off x="1766187" y="1179665"/>
              <a:ext cx="80700" cy="1526144"/>
              <a:chOff x="1766187" y="1179665"/>
              <a:chExt cx="80700" cy="1526144"/>
            </a:xfrm>
          </p:grpSpPr>
          <p:sp>
            <p:nvSpPr>
              <p:cNvPr id="9058" name="Google Shape;9058;p7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76"/>
            <p:cNvGrpSpPr/>
            <p:nvPr/>
          </p:nvGrpSpPr>
          <p:grpSpPr>
            <a:xfrm>
              <a:off x="1936935" y="1179665"/>
              <a:ext cx="80700" cy="1526144"/>
              <a:chOff x="1936935" y="1179665"/>
              <a:chExt cx="80700" cy="1526144"/>
            </a:xfrm>
          </p:grpSpPr>
          <p:sp>
            <p:nvSpPr>
              <p:cNvPr id="9069" name="Google Shape;9069;p7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76"/>
            <p:cNvGrpSpPr/>
            <p:nvPr/>
          </p:nvGrpSpPr>
          <p:grpSpPr>
            <a:xfrm>
              <a:off x="2110795" y="1179665"/>
              <a:ext cx="80700" cy="1526144"/>
              <a:chOff x="2110795" y="1179665"/>
              <a:chExt cx="80700" cy="1526144"/>
            </a:xfrm>
          </p:grpSpPr>
          <p:sp>
            <p:nvSpPr>
              <p:cNvPr id="9080" name="Google Shape;9080;p7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6"/>
            <p:cNvGrpSpPr/>
            <p:nvPr/>
          </p:nvGrpSpPr>
          <p:grpSpPr>
            <a:xfrm>
              <a:off x="2284655" y="1179665"/>
              <a:ext cx="80700" cy="1526144"/>
              <a:chOff x="2284655" y="1179665"/>
              <a:chExt cx="80700" cy="1526144"/>
            </a:xfrm>
          </p:grpSpPr>
          <p:sp>
            <p:nvSpPr>
              <p:cNvPr id="9091" name="Google Shape;9091;p7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1" name="Google Shape;9101;p76"/>
          <p:cNvGrpSpPr/>
          <p:nvPr/>
        </p:nvGrpSpPr>
        <p:grpSpPr>
          <a:xfrm>
            <a:off x="2603242" y="985003"/>
            <a:ext cx="1364248" cy="1102133"/>
            <a:chOff x="2623904" y="1198803"/>
            <a:chExt cx="1364248" cy="1102133"/>
          </a:xfrm>
        </p:grpSpPr>
        <p:grpSp>
          <p:nvGrpSpPr>
            <p:cNvPr id="9102" name="Google Shape;9102;p76"/>
            <p:cNvGrpSpPr/>
            <p:nvPr/>
          </p:nvGrpSpPr>
          <p:grpSpPr>
            <a:xfrm>
              <a:off x="2623907" y="1198803"/>
              <a:ext cx="1364245" cy="273000"/>
              <a:chOff x="2623907" y="1198803"/>
              <a:chExt cx="1364245" cy="273000"/>
            </a:xfrm>
          </p:grpSpPr>
          <p:sp>
            <p:nvSpPr>
              <p:cNvPr id="9103" name="Google Shape;9103;p7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76"/>
            <p:cNvGrpSpPr/>
            <p:nvPr/>
          </p:nvGrpSpPr>
          <p:grpSpPr>
            <a:xfrm>
              <a:off x="2623904" y="1476964"/>
              <a:ext cx="1364245" cy="273000"/>
              <a:chOff x="2623904" y="1476964"/>
              <a:chExt cx="1364245" cy="273000"/>
            </a:xfrm>
          </p:grpSpPr>
          <p:sp>
            <p:nvSpPr>
              <p:cNvPr id="9109" name="Google Shape;9109;p7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76"/>
            <p:cNvGrpSpPr/>
            <p:nvPr/>
          </p:nvGrpSpPr>
          <p:grpSpPr>
            <a:xfrm>
              <a:off x="2623907" y="1749775"/>
              <a:ext cx="1364245" cy="273000"/>
              <a:chOff x="2623907" y="1749775"/>
              <a:chExt cx="1364245" cy="273000"/>
            </a:xfrm>
          </p:grpSpPr>
          <p:sp>
            <p:nvSpPr>
              <p:cNvPr id="9115" name="Google Shape;9115;p7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76"/>
            <p:cNvGrpSpPr/>
            <p:nvPr/>
          </p:nvGrpSpPr>
          <p:grpSpPr>
            <a:xfrm>
              <a:off x="2623904" y="2027936"/>
              <a:ext cx="1364245" cy="273000"/>
              <a:chOff x="2623904" y="2027936"/>
              <a:chExt cx="1364245" cy="273000"/>
            </a:xfrm>
          </p:grpSpPr>
          <p:sp>
            <p:nvSpPr>
              <p:cNvPr id="9121" name="Google Shape;9121;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6" name="Google Shape;9126;p76"/>
          <p:cNvGrpSpPr/>
          <p:nvPr/>
        </p:nvGrpSpPr>
        <p:grpSpPr>
          <a:xfrm>
            <a:off x="2592703" y="2444186"/>
            <a:ext cx="1387541" cy="159124"/>
            <a:chOff x="3200660" y="2180272"/>
            <a:chExt cx="2563824" cy="378237"/>
          </a:xfrm>
        </p:grpSpPr>
        <p:sp>
          <p:nvSpPr>
            <p:cNvPr id="9127" name="Google Shape;9127;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76"/>
          <p:cNvGrpSpPr/>
          <p:nvPr/>
        </p:nvGrpSpPr>
        <p:grpSpPr>
          <a:xfrm>
            <a:off x="2589227" y="2722011"/>
            <a:ext cx="1390502" cy="159625"/>
            <a:chOff x="3530150" y="2790075"/>
            <a:chExt cx="1962600" cy="225300"/>
          </a:xfrm>
        </p:grpSpPr>
        <p:sp>
          <p:nvSpPr>
            <p:cNvPr id="9146" name="Google Shape;9146;p7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76"/>
          <p:cNvGrpSpPr/>
          <p:nvPr/>
        </p:nvGrpSpPr>
        <p:grpSpPr>
          <a:xfrm>
            <a:off x="2589880" y="3000337"/>
            <a:ext cx="1411629" cy="153761"/>
            <a:chOff x="3558802" y="4011427"/>
            <a:chExt cx="1866000" cy="111300"/>
          </a:xfrm>
        </p:grpSpPr>
        <p:sp>
          <p:nvSpPr>
            <p:cNvPr id="9149" name="Google Shape;9149;p7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76"/>
          <p:cNvGrpSpPr/>
          <p:nvPr/>
        </p:nvGrpSpPr>
        <p:grpSpPr>
          <a:xfrm>
            <a:off x="2589573" y="2205736"/>
            <a:ext cx="1383503" cy="119749"/>
            <a:chOff x="3465975" y="2270276"/>
            <a:chExt cx="1986364" cy="171929"/>
          </a:xfrm>
        </p:grpSpPr>
        <p:sp>
          <p:nvSpPr>
            <p:cNvPr id="9152" name="Google Shape;9152;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76"/>
          <p:cNvGrpSpPr/>
          <p:nvPr/>
        </p:nvGrpSpPr>
        <p:grpSpPr>
          <a:xfrm>
            <a:off x="2600580" y="3569387"/>
            <a:ext cx="1369531" cy="195460"/>
            <a:chOff x="723300" y="4253549"/>
            <a:chExt cx="2276482" cy="324900"/>
          </a:xfrm>
        </p:grpSpPr>
        <p:sp>
          <p:nvSpPr>
            <p:cNvPr id="9161" name="Google Shape;9161;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6"/>
          <p:cNvGrpSpPr/>
          <p:nvPr/>
        </p:nvGrpSpPr>
        <p:grpSpPr>
          <a:xfrm>
            <a:off x="2590141" y="3270567"/>
            <a:ext cx="1389066" cy="180119"/>
            <a:chOff x="705948" y="3788465"/>
            <a:chExt cx="2308953" cy="299400"/>
          </a:xfrm>
        </p:grpSpPr>
        <p:sp>
          <p:nvSpPr>
            <p:cNvPr id="9167" name="Google Shape;9167;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76"/>
          <p:cNvGrpSpPr/>
          <p:nvPr/>
        </p:nvGrpSpPr>
        <p:grpSpPr>
          <a:xfrm>
            <a:off x="2638078" y="3883547"/>
            <a:ext cx="1304609" cy="294074"/>
            <a:chOff x="2658741" y="4097347"/>
            <a:chExt cx="1304609" cy="294074"/>
          </a:xfrm>
        </p:grpSpPr>
        <p:grpSp>
          <p:nvGrpSpPr>
            <p:cNvPr id="9173" name="Google Shape;9173;p76"/>
            <p:cNvGrpSpPr/>
            <p:nvPr/>
          </p:nvGrpSpPr>
          <p:grpSpPr>
            <a:xfrm>
              <a:off x="2658741" y="4097347"/>
              <a:ext cx="118572" cy="294074"/>
              <a:chOff x="3343310" y="4475555"/>
              <a:chExt cx="127717" cy="316753"/>
            </a:xfrm>
          </p:grpSpPr>
          <p:sp>
            <p:nvSpPr>
              <p:cNvPr id="9174" name="Google Shape;9174;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76"/>
            <p:cNvGrpSpPr/>
            <p:nvPr/>
          </p:nvGrpSpPr>
          <p:grpSpPr>
            <a:xfrm>
              <a:off x="3815519" y="4098388"/>
              <a:ext cx="147831" cy="291991"/>
              <a:chOff x="3527539" y="4476677"/>
              <a:chExt cx="159232" cy="314510"/>
            </a:xfrm>
          </p:grpSpPr>
          <p:sp>
            <p:nvSpPr>
              <p:cNvPr id="9177" name="Google Shape;9177;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76"/>
            <p:cNvGrpSpPr/>
            <p:nvPr/>
          </p:nvGrpSpPr>
          <p:grpSpPr>
            <a:xfrm>
              <a:off x="3511696" y="4098388"/>
              <a:ext cx="147831" cy="291991"/>
              <a:chOff x="3527539" y="4476677"/>
              <a:chExt cx="159232" cy="314510"/>
            </a:xfrm>
          </p:grpSpPr>
          <p:sp>
            <p:nvSpPr>
              <p:cNvPr id="9180" name="Google Shape;9180;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76"/>
            <p:cNvGrpSpPr/>
            <p:nvPr/>
          </p:nvGrpSpPr>
          <p:grpSpPr>
            <a:xfrm>
              <a:off x="3207874" y="4098388"/>
              <a:ext cx="147831" cy="291991"/>
              <a:chOff x="3527539" y="4476677"/>
              <a:chExt cx="159232" cy="314510"/>
            </a:xfrm>
          </p:grpSpPr>
          <p:sp>
            <p:nvSpPr>
              <p:cNvPr id="9183" name="Google Shape;9183;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76"/>
            <p:cNvGrpSpPr/>
            <p:nvPr/>
          </p:nvGrpSpPr>
          <p:grpSpPr>
            <a:xfrm>
              <a:off x="2933305" y="4097347"/>
              <a:ext cx="118572" cy="294074"/>
              <a:chOff x="3343310" y="4475555"/>
              <a:chExt cx="127717" cy="316753"/>
            </a:xfrm>
          </p:grpSpPr>
          <p:sp>
            <p:nvSpPr>
              <p:cNvPr id="9186" name="Google Shape;9186;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8" name="Google Shape;9188;p76"/>
          <p:cNvGrpSpPr/>
          <p:nvPr/>
        </p:nvGrpSpPr>
        <p:grpSpPr>
          <a:xfrm>
            <a:off x="4256908" y="1866669"/>
            <a:ext cx="1433821" cy="191501"/>
            <a:chOff x="4273350" y="2080469"/>
            <a:chExt cx="1433821" cy="191501"/>
          </a:xfrm>
        </p:grpSpPr>
        <p:grpSp>
          <p:nvGrpSpPr>
            <p:cNvPr id="9189" name="Google Shape;9189;p76"/>
            <p:cNvGrpSpPr/>
            <p:nvPr/>
          </p:nvGrpSpPr>
          <p:grpSpPr>
            <a:xfrm>
              <a:off x="4273350" y="2080469"/>
              <a:ext cx="1433821" cy="0"/>
              <a:chOff x="5224975" y="2962250"/>
              <a:chExt cx="1544400" cy="0"/>
            </a:xfrm>
          </p:grpSpPr>
          <p:cxnSp>
            <p:nvCxnSpPr>
              <p:cNvPr id="9190" name="Google Shape;9190;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91" name="Google Shape;9191;p7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192" name="Google Shape;9192;p76"/>
            <p:cNvGrpSpPr/>
            <p:nvPr/>
          </p:nvGrpSpPr>
          <p:grpSpPr>
            <a:xfrm>
              <a:off x="4273350" y="2271969"/>
              <a:ext cx="1433821" cy="0"/>
              <a:chOff x="5224975" y="2962250"/>
              <a:chExt cx="1544400" cy="0"/>
            </a:xfrm>
          </p:grpSpPr>
          <p:cxnSp>
            <p:nvCxnSpPr>
              <p:cNvPr id="9193" name="Google Shape;9193;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94" name="Google Shape;9194;p7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195" name="Google Shape;9195;p76"/>
          <p:cNvGrpSpPr/>
          <p:nvPr/>
        </p:nvGrpSpPr>
        <p:grpSpPr>
          <a:xfrm>
            <a:off x="4258463" y="969236"/>
            <a:ext cx="1430711" cy="743389"/>
            <a:chOff x="5159450" y="1919950"/>
            <a:chExt cx="1541050" cy="862500"/>
          </a:xfrm>
        </p:grpSpPr>
        <p:sp>
          <p:nvSpPr>
            <p:cNvPr id="9196" name="Google Shape;9196;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197" name="Google Shape;9197;p76"/>
            <p:cNvGrpSpPr/>
            <p:nvPr/>
          </p:nvGrpSpPr>
          <p:grpSpPr>
            <a:xfrm>
              <a:off x="5159450" y="1919950"/>
              <a:ext cx="1541050" cy="862500"/>
              <a:chOff x="5159450" y="1919950"/>
              <a:chExt cx="1541050" cy="862500"/>
            </a:xfrm>
          </p:grpSpPr>
          <p:cxnSp>
            <p:nvCxnSpPr>
              <p:cNvPr id="9198" name="Google Shape;9198;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199" name="Google Shape;9199;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200" name="Google Shape;9200;p76"/>
          <p:cNvGrpSpPr/>
          <p:nvPr/>
        </p:nvGrpSpPr>
        <p:grpSpPr>
          <a:xfrm>
            <a:off x="4248577" y="2192564"/>
            <a:ext cx="1450484" cy="1052087"/>
            <a:chOff x="5230575" y="1554475"/>
            <a:chExt cx="2137150" cy="1550150"/>
          </a:xfrm>
        </p:grpSpPr>
        <p:sp>
          <p:nvSpPr>
            <p:cNvPr id="9201" name="Google Shape;9201;p7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76"/>
          <p:cNvGrpSpPr/>
          <p:nvPr/>
        </p:nvGrpSpPr>
        <p:grpSpPr>
          <a:xfrm rot="10800000">
            <a:off x="4265127" y="3284753"/>
            <a:ext cx="1417383" cy="887946"/>
            <a:chOff x="5645403" y="2920021"/>
            <a:chExt cx="2650800" cy="2180614"/>
          </a:xfrm>
        </p:grpSpPr>
        <p:sp>
          <p:nvSpPr>
            <p:cNvPr id="9215" name="Google Shape;9215;p7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6" name="Google Shape;9216;p76"/>
            <p:cNvCxnSpPr>
              <a:stCxn id="9215"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217" name="Google Shape;9217;p7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8" name="Google Shape;9218;p76"/>
            <p:cNvCxnSpPr>
              <a:endCxn id="9217"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219" name="Google Shape;9219;p7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0" name="Google Shape;9220;p76"/>
            <p:cNvCxnSpPr>
              <a:stCxn id="9219"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221" name="Google Shape;9221;p7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2" name="Google Shape;9222;p76"/>
            <p:cNvCxnSpPr>
              <a:endCxn id="9221"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223" name="Google Shape;9223;p76"/>
          <p:cNvGrpSpPr/>
          <p:nvPr/>
        </p:nvGrpSpPr>
        <p:grpSpPr>
          <a:xfrm>
            <a:off x="7365487" y="2188108"/>
            <a:ext cx="1071743" cy="1021579"/>
            <a:chOff x="7189833" y="2022667"/>
            <a:chExt cx="1251159" cy="1192597"/>
          </a:xfrm>
        </p:grpSpPr>
        <p:sp>
          <p:nvSpPr>
            <p:cNvPr id="9224" name="Google Shape;9224;p7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76"/>
          <p:cNvGrpSpPr/>
          <p:nvPr/>
        </p:nvGrpSpPr>
        <p:grpSpPr>
          <a:xfrm>
            <a:off x="706758" y="2614515"/>
            <a:ext cx="1695374" cy="1560837"/>
            <a:chOff x="727421" y="2828315"/>
            <a:chExt cx="1695374" cy="1560837"/>
          </a:xfrm>
        </p:grpSpPr>
        <p:grpSp>
          <p:nvGrpSpPr>
            <p:cNvPr id="9229" name="Google Shape;9229;p76"/>
            <p:cNvGrpSpPr/>
            <p:nvPr/>
          </p:nvGrpSpPr>
          <p:grpSpPr>
            <a:xfrm>
              <a:off x="819108" y="2882501"/>
              <a:ext cx="103104" cy="1426186"/>
              <a:chOff x="4674013" y="3100904"/>
              <a:chExt cx="122758" cy="1698043"/>
            </a:xfrm>
          </p:grpSpPr>
          <p:sp>
            <p:nvSpPr>
              <p:cNvPr id="9230" name="Google Shape;9230;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6"/>
            <p:cNvGrpSpPr/>
            <p:nvPr/>
          </p:nvGrpSpPr>
          <p:grpSpPr>
            <a:xfrm>
              <a:off x="1062475" y="2882501"/>
              <a:ext cx="103104" cy="1426186"/>
              <a:chOff x="4940438" y="3100904"/>
              <a:chExt cx="122758" cy="1698043"/>
            </a:xfrm>
          </p:grpSpPr>
          <p:sp>
            <p:nvSpPr>
              <p:cNvPr id="9238" name="Google Shape;9238;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76"/>
            <p:cNvGrpSpPr/>
            <p:nvPr/>
          </p:nvGrpSpPr>
          <p:grpSpPr>
            <a:xfrm>
              <a:off x="1299324" y="2882501"/>
              <a:ext cx="103104" cy="1426186"/>
              <a:chOff x="5206863" y="3100904"/>
              <a:chExt cx="122758" cy="1698043"/>
            </a:xfrm>
          </p:grpSpPr>
          <p:sp>
            <p:nvSpPr>
              <p:cNvPr id="9246" name="Google Shape;9246;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6"/>
            <p:cNvGrpSpPr/>
            <p:nvPr/>
          </p:nvGrpSpPr>
          <p:grpSpPr>
            <a:xfrm>
              <a:off x="1786057" y="2882501"/>
              <a:ext cx="103104" cy="1426186"/>
              <a:chOff x="6006138" y="3143629"/>
              <a:chExt cx="122758" cy="1698043"/>
            </a:xfrm>
          </p:grpSpPr>
          <p:sp>
            <p:nvSpPr>
              <p:cNvPr id="9254" name="Google Shape;9254;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76"/>
            <p:cNvGrpSpPr/>
            <p:nvPr/>
          </p:nvGrpSpPr>
          <p:grpSpPr>
            <a:xfrm>
              <a:off x="2029422" y="2882501"/>
              <a:ext cx="103104" cy="1426186"/>
              <a:chOff x="6805413" y="3100904"/>
              <a:chExt cx="122758" cy="1698043"/>
            </a:xfrm>
          </p:grpSpPr>
          <p:sp>
            <p:nvSpPr>
              <p:cNvPr id="9262" name="Google Shape;9262;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76"/>
            <p:cNvGrpSpPr/>
            <p:nvPr/>
          </p:nvGrpSpPr>
          <p:grpSpPr>
            <a:xfrm>
              <a:off x="727421" y="2828315"/>
              <a:ext cx="1695374" cy="1560837"/>
              <a:chOff x="734799" y="2782450"/>
              <a:chExt cx="1571100" cy="1577400"/>
            </a:xfrm>
          </p:grpSpPr>
          <p:cxnSp>
            <p:nvCxnSpPr>
              <p:cNvPr id="9270" name="Google Shape;9270;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271" name="Google Shape;9271;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272" name="Google Shape;9272;p76"/>
            <p:cNvGrpSpPr/>
            <p:nvPr/>
          </p:nvGrpSpPr>
          <p:grpSpPr>
            <a:xfrm>
              <a:off x="2272795" y="2882501"/>
              <a:ext cx="103104" cy="1426186"/>
              <a:chOff x="5206863" y="3100904"/>
              <a:chExt cx="122758" cy="1698043"/>
            </a:xfrm>
          </p:grpSpPr>
          <p:sp>
            <p:nvSpPr>
              <p:cNvPr id="9273" name="Google Shape;9273;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76"/>
            <p:cNvGrpSpPr/>
            <p:nvPr/>
          </p:nvGrpSpPr>
          <p:grpSpPr>
            <a:xfrm>
              <a:off x="1542694" y="2882501"/>
              <a:ext cx="103104" cy="1426186"/>
              <a:chOff x="6006138" y="3143629"/>
              <a:chExt cx="122758" cy="1698043"/>
            </a:xfrm>
          </p:grpSpPr>
          <p:sp>
            <p:nvSpPr>
              <p:cNvPr id="9281" name="Google Shape;9281;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8" name="Google Shape;9288;p76"/>
          <p:cNvGrpSpPr/>
          <p:nvPr/>
        </p:nvGrpSpPr>
        <p:grpSpPr>
          <a:xfrm>
            <a:off x="5915338" y="2192087"/>
            <a:ext cx="1248543" cy="1025319"/>
            <a:chOff x="5183758" y="1210600"/>
            <a:chExt cx="3605380" cy="2960783"/>
          </a:xfrm>
        </p:grpSpPr>
        <p:sp>
          <p:nvSpPr>
            <p:cNvPr id="9289" name="Google Shape;9289;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3" name="Google Shape;9293;p7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294" name="Google Shape;9294;p7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295" name="Google Shape;9295;p7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296" name="Google Shape;9296;p7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297" name="Google Shape;9297;p7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6"/>
          <p:cNvGrpSpPr/>
          <p:nvPr/>
        </p:nvGrpSpPr>
        <p:grpSpPr>
          <a:xfrm>
            <a:off x="5772399" y="3330404"/>
            <a:ext cx="2664831" cy="843440"/>
            <a:chOff x="5916567" y="1099697"/>
            <a:chExt cx="2556683" cy="809211"/>
          </a:xfrm>
        </p:grpSpPr>
        <p:sp>
          <p:nvSpPr>
            <p:cNvPr id="9299" name="Google Shape;9299;p7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76"/>
          <p:cNvGrpSpPr/>
          <p:nvPr/>
        </p:nvGrpSpPr>
        <p:grpSpPr>
          <a:xfrm>
            <a:off x="5879940" y="979263"/>
            <a:ext cx="1299851" cy="1023338"/>
            <a:chOff x="5900602" y="1193063"/>
            <a:chExt cx="1299851" cy="1023338"/>
          </a:xfrm>
        </p:grpSpPr>
        <p:grpSp>
          <p:nvGrpSpPr>
            <p:cNvPr id="9308" name="Google Shape;9308;p76"/>
            <p:cNvGrpSpPr/>
            <p:nvPr/>
          </p:nvGrpSpPr>
          <p:grpSpPr>
            <a:xfrm>
              <a:off x="6743564" y="1193063"/>
              <a:ext cx="456889" cy="700379"/>
              <a:chOff x="6743564" y="1193063"/>
              <a:chExt cx="456889" cy="700379"/>
            </a:xfrm>
          </p:grpSpPr>
          <p:grpSp>
            <p:nvGrpSpPr>
              <p:cNvPr id="9309" name="Google Shape;9309;p76"/>
              <p:cNvGrpSpPr/>
              <p:nvPr/>
            </p:nvGrpSpPr>
            <p:grpSpPr>
              <a:xfrm>
                <a:off x="6743564" y="1690731"/>
                <a:ext cx="214402" cy="202710"/>
                <a:chOff x="6743564" y="1690731"/>
                <a:chExt cx="214402" cy="202710"/>
              </a:xfrm>
            </p:grpSpPr>
            <p:sp>
              <p:nvSpPr>
                <p:cNvPr id="9310" name="Google Shape;9310;p7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76"/>
              <p:cNvGrpSpPr/>
              <p:nvPr/>
            </p:nvGrpSpPr>
            <p:grpSpPr>
              <a:xfrm>
                <a:off x="6915505" y="1193063"/>
                <a:ext cx="284947" cy="589637"/>
                <a:chOff x="6915505" y="1193063"/>
                <a:chExt cx="284947" cy="589637"/>
              </a:xfrm>
            </p:grpSpPr>
            <p:sp>
              <p:nvSpPr>
                <p:cNvPr id="9313" name="Google Shape;9313;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4" name="Google Shape;9314;p7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315" name="Google Shape;9315;p76"/>
            <p:cNvGrpSpPr/>
            <p:nvPr/>
          </p:nvGrpSpPr>
          <p:grpSpPr>
            <a:xfrm>
              <a:off x="6520337" y="1193063"/>
              <a:ext cx="341815" cy="801589"/>
              <a:chOff x="6520337" y="1193063"/>
              <a:chExt cx="341815" cy="801589"/>
            </a:xfrm>
          </p:grpSpPr>
          <p:grpSp>
            <p:nvGrpSpPr>
              <p:cNvPr id="9316" name="Google Shape;9316;p76"/>
              <p:cNvGrpSpPr/>
              <p:nvPr/>
            </p:nvGrpSpPr>
            <p:grpSpPr>
              <a:xfrm>
                <a:off x="6520337" y="1589527"/>
                <a:ext cx="213950" cy="405125"/>
                <a:chOff x="6520337" y="1589527"/>
                <a:chExt cx="213950" cy="405125"/>
              </a:xfrm>
            </p:grpSpPr>
            <p:sp>
              <p:nvSpPr>
                <p:cNvPr id="9317" name="Google Shape;9317;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76"/>
              <p:cNvGrpSpPr/>
              <p:nvPr/>
            </p:nvGrpSpPr>
            <p:grpSpPr>
              <a:xfrm>
                <a:off x="6577204" y="1193063"/>
                <a:ext cx="284947" cy="453562"/>
                <a:chOff x="6577204" y="1193063"/>
                <a:chExt cx="284947" cy="453562"/>
              </a:xfrm>
            </p:grpSpPr>
            <p:sp>
              <p:nvSpPr>
                <p:cNvPr id="9320" name="Google Shape;9320;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1" name="Google Shape;9321;p7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322" name="Google Shape;9322;p76"/>
            <p:cNvGrpSpPr/>
            <p:nvPr/>
          </p:nvGrpSpPr>
          <p:grpSpPr>
            <a:xfrm>
              <a:off x="6238903" y="1193063"/>
              <a:ext cx="300475" cy="901782"/>
              <a:chOff x="6238903" y="1193063"/>
              <a:chExt cx="300475" cy="901782"/>
            </a:xfrm>
          </p:grpSpPr>
          <p:grpSp>
            <p:nvGrpSpPr>
              <p:cNvPr id="9323" name="Google Shape;9323;p76"/>
              <p:cNvGrpSpPr/>
              <p:nvPr/>
            </p:nvGrpSpPr>
            <p:grpSpPr>
              <a:xfrm>
                <a:off x="6290865" y="1489315"/>
                <a:ext cx="248514" cy="605530"/>
                <a:chOff x="6290865" y="1489315"/>
                <a:chExt cx="248514" cy="605530"/>
              </a:xfrm>
            </p:grpSpPr>
            <p:sp>
              <p:nvSpPr>
                <p:cNvPr id="9324" name="Google Shape;9324;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76"/>
              <p:cNvGrpSpPr/>
              <p:nvPr/>
            </p:nvGrpSpPr>
            <p:grpSpPr>
              <a:xfrm>
                <a:off x="6238903" y="1193063"/>
                <a:ext cx="284947" cy="327512"/>
                <a:chOff x="6238903" y="1193063"/>
                <a:chExt cx="284947" cy="327512"/>
              </a:xfrm>
            </p:grpSpPr>
            <p:sp>
              <p:nvSpPr>
                <p:cNvPr id="9327" name="Google Shape;9327;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8" name="Google Shape;9328;p7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329" name="Google Shape;9329;p76"/>
            <p:cNvGrpSpPr/>
            <p:nvPr/>
          </p:nvGrpSpPr>
          <p:grpSpPr>
            <a:xfrm>
              <a:off x="5900602" y="1193063"/>
              <a:ext cx="444345" cy="1023338"/>
              <a:chOff x="5900602" y="1193063"/>
              <a:chExt cx="444345" cy="1023338"/>
            </a:xfrm>
          </p:grpSpPr>
          <p:grpSp>
            <p:nvGrpSpPr>
              <p:cNvPr id="9330" name="Google Shape;9330;p76"/>
              <p:cNvGrpSpPr/>
              <p:nvPr/>
            </p:nvGrpSpPr>
            <p:grpSpPr>
              <a:xfrm>
                <a:off x="6046501" y="1367785"/>
                <a:ext cx="298446" cy="848616"/>
                <a:chOff x="6046501" y="1367785"/>
                <a:chExt cx="298446" cy="848616"/>
              </a:xfrm>
            </p:grpSpPr>
            <p:sp>
              <p:nvSpPr>
                <p:cNvPr id="9331" name="Google Shape;9331;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6"/>
              <p:cNvGrpSpPr/>
              <p:nvPr/>
            </p:nvGrpSpPr>
            <p:grpSpPr>
              <a:xfrm>
                <a:off x="5900602" y="1193063"/>
                <a:ext cx="284947" cy="182312"/>
                <a:chOff x="5900602" y="1193063"/>
                <a:chExt cx="284947" cy="182312"/>
              </a:xfrm>
            </p:grpSpPr>
            <p:sp>
              <p:nvSpPr>
                <p:cNvPr id="9334" name="Google Shape;9334;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5" name="Google Shape;9335;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336" name="Google Shape;9336;p76"/>
          <p:cNvGrpSpPr/>
          <p:nvPr/>
        </p:nvGrpSpPr>
        <p:grpSpPr>
          <a:xfrm>
            <a:off x="7217822" y="979408"/>
            <a:ext cx="1219413" cy="1051365"/>
            <a:chOff x="7287122" y="1165658"/>
            <a:chExt cx="1219413" cy="1051365"/>
          </a:xfrm>
        </p:grpSpPr>
        <p:grpSp>
          <p:nvGrpSpPr>
            <p:cNvPr id="9337" name="Google Shape;9337;p76"/>
            <p:cNvGrpSpPr/>
            <p:nvPr/>
          </p:nvGrpSpPr>
          <p:grpSpPr>
            <a:xfrm>
              <a:off x="7287122" y="1969723"/>
              <a:ext cx="1219413" cy="247300"/>
              <a:chOff x="7287122" y="1969723"/>
              <a:chExt cx="1219413" cy="247300"/>
            </a:xfrm>
          </p:grpSpPr>
          <p:sp>
            <p:nvSpPr>
              <p:cNvPr id="9338" name="Google Shape;9338;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9" name="Google Shape;9339;p76"/>
              <p:cNvGrpSpPr/>
              <p:nvPr/>
            </p:nvGrpSpPr>
            <p:grpSpPr>
              <a:xfrm>
                <a:off x="7287122" y="2063892"/>
                <a:ext cx="1151753" cy="73428"/>
                <a:chOff x="7287122" y="2063892"/>
                <a:chExt cx="1151753" cy="73428"/>
              </a:xfrm>
            </p:grpSpPr>
            <p:sp>
              <p:nvSpPr>
                <p:cNvPr id="9340" name="Google Shape;9340;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1" name="Google Shape;9341;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342" name="Google Shape;9342;p76"/>
            <p:cNvGrpSpPr/>
            <p:nvPr/>
          </p:nvGrpSpPr>
          <p:grpSpPr>
            <a:xfrm>
              <a:off x="7287122" y="1712201"/>
              <a:ext cx="1219403" cy="246767"/>
              <a:chOff x="7287122" y="1712201"/>
              <a:chExt cx="1219403" cy="246767"/>
            </a:xfrm>
          </p:grpSpPr>
          <p:sp>
            <p:nvSpPr>
              <p:cNvPr id="9343" name="Google Shape;9343;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4" name="Google Shape;9344;p76"/>
              <p:cNvGrpSpPr/>
              <p:nvPr/>
            </p:nvGrpSpPr>
            <p:grpSpPr>
              <a:xfrm>
                <a:off x="7287122" y="1842861"/>
                <a:ext cx="1005303" cy="73419"/>
                <a:chOff x="7287122" y="1842861"/>
                <a:chExt cx="1005303" cy="73419"/>
              </a:xfrm>
            </p:grpSpPr>
            <p:sp>
              <p:nvSpPr>
                <p:cNvPr id="9345" name="Google Shape;9345;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6" name="Google Shape;9346;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347" name="Google Shape;9347;p76"/>
            <p:cNvGrpSpPr/>
            <p:nvPr/>
          </p:nvGrpSpPr>
          <p:grpSpPr>
            <a:xfrm>
              <a:off x="7287122" y="1447520"/>
              <a:ext cx="1219403" cy="286667"/>
              <a:chOff x="7287122" y="1447520"/>
              <a:chExt cx="1219403" cy="286667"/>
            </a:xfrm>
          </p:grpSpPr>
          <p:sp>
            <p:nvSpPr>
              <p:cNvPr id="9348" name="Google Shape;9348;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9" name="Google Shape;9349;p76"/>
              <p:cNvGrpSpPr/>
              <p:nvPr/>
            </p:nvGrpSpPr>
            <p:grpSpPr>
              <a:xfrm>
                <a:off x="7287122" y="1581977"/>
                <a:ext cx="852803" cy="73428"/>
                <a:chOff x="7287122" y="1581977"/>
                <a:chExt cx="852803" cy="73428"/>
              </a:xfrm>
            </p:grpSpPr>
            <p:sp>
              <p:nvSpPr>
                <p:cNvPr id="9350" name="Google Shape;9350;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51" name="Google Shape;9351;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352" name="Google Shape;9352;p76"/>
            <p:cNvGrpSpPr/>
            <p:nvPr/>
          </p:nvGrpSpPr>
          <p:grpSpPr>
            <a:xfrm>
              <a:off x="7287122" y="1165658"/>
              <a:ext cx="1219403" cy="344253"/>
              <a:chOff x="7287122" y="1165658"/>
              <a:chExt cx="1219403" cy="344253"/>
            </a:xfrm>
          </p:grpSpPr>
          <p:sp>
            <p:nvSpPr>
              <p:cNvPr id="9353" name="Google Shape;9353;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4" name="Google Shape;9354;p76"/>
              <p:cNvGrpSpPr/>
              <p:nvPr/>
            </p:nvGrpSpPr>
            <p:grpSpPr>
              <a:xfrm>
                <a:off x="7287122" y="1341025"/>
                <a:ext cx="695703" cy="73419"/>
                <a:chOff x="7287122" y="1341025"/>
                <a:chExt cx="695703" cy="73419"/>
              </a:xfrm>
            </p:grpSpPr>
            <p:sp>
              <p:nvSpPr>
                <p:cNvPr id="9355" name="Google Shape;9355;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56" name="Google Shape;9356;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64"/>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Modelo grupo Pablo cortés</a:t>
            </a:r>
            <a:endParaRPr dirty="0"/>
          </a:p>
        </p:txBody>
      </p:sp>
      <p:pic>
        <p:nvPicPr>
          <p:cNvPr id="4" name="Imagen 3">
            <a:extLst>
              <a:ext uri="{FF2B5EF4-FFF2-40B4-BE49-F238E27FC236}">
                <a16:creationId xmlns:a16="http://schemas.microsoft.com/office/drawing/2014/main" id="{7E076983-5E00-A3B7-C5E4-1EA7FDC35AA4}"/>
              </a:ext>
            </a:extLst>
          </p:cNvPr>
          <p:cNvPicPr>
            <a:picLocks noChangeAspect="1"/>
          </p:cNvPicPr>
          <p:nvPr/>
        </p:nvPicPr>
        <p:blipFill>
          <a:blip r:embed="rId3"/>
          <a:stretch>
            <a:fillRect/>
          </a:stretch>
        </p:blipFill>
        <p:spPr>
          <a:xfrm>
            <a:off x="1836174" y="1291983"/>
            <a:ext cx="5334631" cy="3553948"/>
          </a:xfrm>
          <a:prstGeom prst="rect">
            <a:avLst/>
          </a:prstGeom>
        </p:spPr>
      </p:pic>
    </p:spTree>
    <p:extLst>
      <p:ext uri="{BB962C8B-B14F-4D97-AF65-F5344CB8AC3E}">
        <p14:creationId xmlns:p14="http://schemas.microsoft.com/office/powerpoint/2010/main" val="28330035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60"/>
        <p:cNvGrpSpPr/>
        <p:nvPr/>
      </p:nvGrpSpPr>
      <p:grpSpPr>
        <a:xfrm>
          <a:off x="0" y="0"/>
          <a:ext cx="0" cy="0"/>
          <a:chOff x="0" y="0"/>
          <a:chExt cx="0" cy="0"/>
        </a:xfrm>
      </p:grpSpPr>
      <p:sp>
        <p:nvSpPr>
          <p:cNvPr id="9361" name="Google Shape;9361;p77"/>
          <p:cNvSpPr txBox="1">
            <a:spLocks noGrp="1"/>
          </p:cNvSpPr>
          <p:nvPr>
            <p:ph type="body" idx="4294967295"/>
          </p:nvPr>
        </p:nvSpPr>
        <p:spPr>
          <a:xfrm>
            <a:off x="828875" y="1176707"/>
            <a:ext cx="7525800" cy="76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chemeClr val="hlink"/>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362" name="Google Shape;9362;p77"/>
          <p:cNvGrpSpPr/>
          <p:nvPr/>
        </p:nvGrpSpPr>
        <p:grpSpPr>
          <a:xfrm>
            <a:off x="845855" y="2307733"/>
            <a:ext cx="340168" cy="298978"/>
            <a:chOff x="892750" y="267400"/>
            <a:chExt cx="483125" cy="424625"/>
          </a:xfrm>
        </p:grpSpPr>
        <p:sp>
          <p:nvSpPr>
            <p:cNvPr id="9363" name="Google Shape;9363;p77"/>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77"/>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77"/>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6" name="Google Shape;9366;p77"/>
          <p:cNvGrpSpPr/>
          <p:nvPr/>
        </p:nvGrpSpPr>
        <p:grpSpPr>
          <a:xfrm>
            <a:off x="1284289" y="2287121"/>
            <a:ext cx="298996" cy="340204"/>
            <a:chOff x="1516475" y="238075"/>
            <a:chExt cx="424650" cy="483175"/>
          </a:xfrm>
        </p:grpSpPr>
        <p:sp>
          <p:nvSpPr>
            <p:cNvPr id="9367" name="Google Shape;9367;p77"/>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8" name="Google Shape;9368;p77"/>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9" name="Google Shape;9369;p77"/>
          <p:cNvGrpSpPr/>
          <p:nvPr/>
        </p:nvGrpSpPr>
        <p:grpSpPr>
          <a:xfrm>
            <a:off x="1677380" y="2367520"/>
            <a:ext cx="341488" cy="179405"/>
            <a:chOff x="2080675" y="352325"/>
            <a:chExt cx="485000" cy="254800"/>
          </a:xfrm>
        </p:grpSpPr>
        <p:sp>
          <p:nvSpPr>
            <p:cNvPr id="9370" name="Google Shape;9370;p77"/>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77"/>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2" name="Google Shape;9372;p77"/>
          <p:cNvGrpSpPr/>
          <p:nvPr/>
        </p:nvGrpSpPr>
        <p:grpSpPr>
          <a:xfrm>
            <a:off x="2126559" y="2287138"/>
            <a:ext cx="298996" cy="340168"/>
            <a:chOff x="2705375" y="238125"/>
            <a:chExt cx="424650" cy="483125"/>
          </a:xfrm>
        </p:grpSpPr>
        <p:sp>
          <p:nvSpPr>
            <p:cNvPr id="9373" name="Google Shape;9373;p77"/>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77"/>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77"/>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6" name="Google Shape;9376;p77"/>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7" name="Google Shape;9377;p77"/>
          <p:cNvGrpSpPr/>
          <p:nvPr/>
        </p:nvGrpSpPr>
        <p:grpSpPr>
          <a:xfrm>
            <a:off x="2542700" y="2287455"/>
            <a:ext cx="301161" cy="339535"/>
            <a:chOff x="3299850" y="238575"/>
            <a:chExt cx="427725" cy="482225"/>
          </a:xfrm>
        </p:grpSpPr>
        <p:sp>
          <p:nvSpPr>
            <p:cNvPr id="9378" name="Google Shape;9378;p77"/>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77"/>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0" name="Google Shape;9380;p77"/>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1" name="Google Shape;9381;p77"/>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2" name="Google Shape;9382;p77"/>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3" name="Google Shape;9383;p77"/>
          <p:cNvGrpSpPr/>
          <p:nvPr/>
        </p:nvGrpSpPr>
        <p:grpSpPr>
          <a:xfrm>
            <a:off x="2929622" y="2287138"/>
            <a:ext cx="352455" cy="340168"/>
            <a:chOff x="3857225" y="238125"/>
            <a:chExt cx="500575" cy="483125"/>
          </a:xfrm>
        </p:grpSpPr>
        <p:sp>
          <p:nvSpPr>
            <p:cNvPr id="9384" name="Google Shape;9384;p77"/>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5" name="Google Shape;9385;p77"/>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6" name="Google Shape;9386;p77"/>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7" name="Google Shape;9387;p77"/>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8" name="Google Shape;9388;p77"/>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77"/>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0" name="Google Shape;9390;p77"/>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91" name="Google Shape;9391;p77"/>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92" name="Google Shape;9392;p77"/>
          <p:cNvGrpSpPr/>
          <p:nvPr/>
        </p:nvGrpSpPr>
        <p:grpSpPr>
          <a:xfrm>
            <a:off x="3776398" y="2287165"/>
            <a:ext cx="340186" cy="340116"/>
            <a:chOff x="5053900" y="238200"/>
            <a:chExt cx="483150" cy="483050"/>
          </a:xfrm>
        </p:grpSpPr>
        <p:sp>
          <p:nvSpPr>
            <p:cNvPr id="9393" name="Google Shape;9393;p77"/>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4" name="Google Shape;9394;p77"/>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5" name="Google Shape;9395;p77"/>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6" name="Google Shape;9396;p77"/>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7" name="Google Shape;9397;p77"/>
          <p:cNvGrpSpPr/>
          <p:nvPr/>
        </p:nvGrpSpPr>
        <p:grpSpPr>
          <a:xfrm>
            <a:off x="4190348" y="2287138"/>
            <a:ext cx="340168" cy="340168"/>
            <a:chOff x="5648375" y="238125"/>
            <a:chExt cx="483125" cy="483125"/>
          </a:xfrm>
        </p:grpSpPr>
        <p:sp>
          <p:nvSpPr>
            <p:cNvPr id="9398" name="Google Shape;9398;p77"/>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9" name="Google Shape;9399;p77"/>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77"/>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77"/>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2" name="Google Shape;9402;p77"/>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3" name="Google Shape;9403;p77"/>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77"/>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77"/>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6" name="Google Shape;9406;p77"/>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7" name="Google Shape;9407;p77"/>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8" name="Google Shape;9408;p77"/>
          <p:cNvGrpSpPr/>
          <p:nvPr/>
        </p:nvGrpSpPr>
        <p:grpSpPr>
          <a:xfrm>
            <a:off x="4607035" y="2287138"/>
            <a:ext cx="340168" cy="340168"/>
            <a:chOff x="6242825" y="238125"/>
            <a:chExt cx="483125" cy="483125"/>
          </a:xfrm>
        </p:grpSpPr>
        <p:sp>
          <p:nvSpPr>
            <p:cNvPr id="9409" name="Google Shape;9409;p77"/>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0" name="Google Shape;9410;p77"/>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1" name="Google Shape;9411;p77"/>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2" name="Google Shape;9412;p77"/>
          <p:cNvGrpSpPr/>
          <p:nvPr/>
        </p:nvGrpSpPr>
        <p:grpSpPr>
          <a:xfrm>
            <a:off x="844156" y="2727362"/>
            <a:ext cx="343566" cy="298943"/>
            <a:chOff x="889275" y="861850"/>
            <a:chExt cx="487950" cy="424575"/>
          </a:xfrm>
        </p:grpSpPr>
        <p:sp>
          <p:nvSpPr>
            <p:cNvPr id="9413" name="Google Shape;9413;p77"/>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4" name="Google Shape;9414;p77"/>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5" name="Google Shape;9415;p77"/>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6" name="Google Shape;9416;p77"/>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17" name="Google Shape;9417;p77"/>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8" name="Google Shape;9418;p77"/>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19" name="Google Shape;9419;p77"/>
          <p:cNvGrpSpPr/>
          <p:nvPr/>
        </p:nvGrpSpPr>
        <p:grpSpPr>
          <a:xfrm>
            <a:off x="2105973" y="2706749"/>
            <a:ext cx="340168" cy="340168"/>
            <a:chOff x="2676100" y="832575"/>
            <a:chExt cx="483125" cy="483125"/>
          </a:xfrm>
        </p:grpSpPr>
        <p:sp>
          <p:nvSpPr>
            <p:cNvPr id="9420" name="Google Shape;9420;p77"/>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77"/>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2" name="Google Shape;9422;p77"/>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3" name="Google Shape;9423;p77"/>
          <p:cNvGrpSpPr/>
          <p:nvPr/>
        </p:nvGrpSpPr>
        <p:grpSpPr>
          <a:xfrm>
            <a:off x="2517477" y="2706749"/>
            <a:ext cx="351610" cy="340168"/>
            <a:chOff x="3270550" y="832575"/>
            <a:chExt cx="499375" cy="483125"/>
          </a:xfrm>
        </p:grpSpPr>
        <p:sp>
          <p:nvSpPr>
            <p:cNvPr id="9424" name="Google Shape;9424;p77"/>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5" name="Google Shape;9425;p77"/>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6" name="Google Shape;9426;p77"/>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7" name="Google Shape;9427;p77"/>
          <p:cNvGrpSpPr/>
          <p:nvPr/>
        </p:nvGrpSpPr>
        <p:grpSpPr>
          <a:xfrm>
            <a:off x="2935756" y="2717381"/>
            <a:ext cx="340186" cy="318904"/>
            <a:chOff x="3865000" y="847675"/>
            <a:chExt cx="483150" cy="452925"/>
          </a:xfrm>
        </p:grpSpPr>
        <p:sp>
          <p:nvSpPr>
            <p:cNvPr id="9428" name="Google Shape;9428;p77"/>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9" name="Google Shape;9429;p77"/>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0" name="Google Shape;9430;p77"/>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1" name="Google Shape;9431;p77"/>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2" name="Google Shape;9432;p77"/>
          <p:cNvGrpSpPr/>
          <p:nvPr/>
        </p:nvGrpSpPr>
        <p:grpSpPr>
          <a:xfrm>
            <a:off x="3351439" y="2727300"/>
            <a:ext cx="344798" cy="299066"/>
            <a:chOff x="4452900" y="861750"/>
            <a:chExt cx="489700" cy="424750"/>
          </a:xfrm>
        </p:grpSpPr>
        <p:sp>
          <p:nvSpPr>
            <p:cNvPr id="9433" name="Google Shape;9433;p77"/>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4" name="Google Shape;9434;p77"/>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5" name="Google Shape;9435;p77"/>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6" name="Google Shape;9436;p77"/>
          <p:cNvGrpSpPr/>
          <p:nvPr/>
        </p:nvGrpSpPr>
        <p:grpSpPr>
          <a:xfrm>
            <a:off x="3768671" y="2706758"/>
            <a:ext cx="355641" cy="340151"/>
            <a:chOff x="5049750" y="832600"/>
            <a:chExt cx="505100" cy="483100"/>
          </a:xfrm>
        </p:grpSpPr>
        <p:sp>
          <p:nvSpPr>
            <p:cNvPr id="9437" name="Google Shape;9437;p77"/>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8" name="Google Shape;9438;p77"/>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39" name="Google Shape;9439;p77"/>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40" name="Google Shape;9440;p77"/>
          <p:cNvGrpSpPr/>
          <p:nvPr/>
        </p:nvGrpSpPr>
        <p:grpSpPr>
          <a:xfrm>
            <a:off x="4627621" y="2706749"/>
            <a:ext cx="298996" cy="340168"/>
            <a:chOff x="6272100" y="832575"/>
            <a:chExt cx="424650" cy="483125"/>
          </a:xfrm>
        </p:grpSpPr>
        <p:sp>
          <p:nvSpPr>
            <p:cNvPr id="9441" name="Google Shape;9441;p77"/>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77"/>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3" name="Google Shape;9443;p77"/>
          <p:cNvGrpSpPr/>
          <p:nvPr/>
        </p:nvGrpSpPr>
        <p:grpSpPr>
          <a:xfrm>
            <a:off x="845828" y="3125798"/>
            <a:ext cx="340221" cy="340186"/>
            <a:chOff x="893650" y="1428000"/>
            <a:chExt cx="483200" cy="483150"/>
          </a:xfrm>
        </p:grpSpPr>
        <p:sp>
          <p:nvSpPr>
            <p:cNvPr id="9444" name="Google Shape;9444;p77"/>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5" name="Google Shape;9445;p77"/>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6" name="Google Shape;9446;p77"/>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77"/>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48" name="Google Shape;9448;p77"/>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9" name="Google Shape;9449;p77"/>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50" name="Google Shape;9450;p77"/>
          <p:cNvGrpSpPr/>
          <p:nvPr/>
        </p:nvGrpSpPr>
        <p:grpSpPr>
          <a:xfrm>
            <a:off x="2099646" y="3146463"/>
            <a:ext cx="352825" cy="298855"/>
            <a:chOff x="2676100" y="1456375"/>
            <a:chExt cx="501100" cy="424450"/>
          </a:xfrm>
        </p:grpSpPr>
        <p:sp>
          <p:nvSpPr>
            <p:cNvPr id="9451" name="Google Shape;9451;p77"/>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2" name="Google Shape;9452;p77"/>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3" name="Google Shape;9453;p77"/>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4" name="Google Shape;9454;p77"/>
          <p:cNvGrpSpPr/>
          <p:nvPr/>
        </p:nvGrpSpPr>
        <p:grpSpPr>
          <a:xfrm>
            <a:off x="2523170" y="3125806"/>
            <a:ext cx="340221" cy="340168"/>
            <a:chOff x="3270475" y="1427025"/>
            <a:chExt cx="483200" cy="483125"/>
          </a:xfrm>
        </p:grpSpPr>
        <p:sp>
          <p:nvSpPr>
            <p:cNvPr id="9455" name="Google Shape;9455;p77"/>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6" name="Google Shape;9456;p77"/>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7" name="Google Shape;9457;p77"/>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8" name="Google Shape;9458;p77"/>
          <p:cNvGrpSpPr/>
          <p:nvPr/>
        </p:nvGrpSpPr>
        <p:grpSpPr>
          <a:xfrm>
            <a:off x="2934083" y="3125780"/>
            <a:ext cx="343530" cy="340221"/>
            <a:chOff x="3860250" y="1427025"/>
            <a:chExt cx="487900" cy="483200"/>
          </a:xfrm>
        </p:grpSpPr>
        <p:sp>
          <p:nvSpPr>
            <p:cNvPr id="9459" name="Google Shape;9459;p77"/>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77"/>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1" name="Google Shape;9461;p77"/>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62" name="Google Shape;9462;p77"/>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3" name="Google Shape;9463;p77"/>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64" name="Google Shape;9464;p77"/>
          <p:cNvGrpSpPr/>
          <p:nvPr/>
        </p:nvGrpSpPr>
        <p:grpSpPr>
          <a:xfrm>
            <a:off x="4190322" y="3125806"/>
            <a:ext cx="340221" cy="340168"/>
            <a:chOff x="5648375" y="1427025"/>
            <a:chExt cx="483200" cy="483125"/>
          </a:xfrm>
        </p:grpSpPr>
        <p:sp>
          <p:nvSpPr>
            <p:cNvPr id="9465" name="Google Shape;9465;p77"/>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6" name="Google Shape;9466;p77"/>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7" name="Google Shape;9467;p77"/>
          <p:cNvGrpSpPr/>
          <p:nvPr/>
        </p:nvGrpSpPr>
        <p:grpSpPr>
          <a:xfrm>
            <a:off x="4604808" y="3125789"/>
            <a:ext cx="344622" cy="340204"/>
            <a:chOff x="6238300" y="1426975"/>
            <a:chExt cx="489450" cy="483175"/>
          </a:xfrm>
        </p:grpSpPr>
        <p:sp>
          <p:nvSpPr>
            <p:cNvPr id="9468" name="Google Shape;9468;p77"/>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9" name="Google Shape;9469;p77"/>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0" name="Google Shape;9470;p77"/>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71" name="Google Shape;9471;p77"/>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72" name="Google Shape;9472;p77"/>
          <p:cNvGrpSpPr/>
          <p:nvPr/>
        </p:nvGrpSpPr>
        <p:grpSpPr>
          <a:xfrm>
            <a:off x="1263703" y="3544794"/>
            <a:ext cx="340168" cy="340186"/>
            <a:chOff x="1487200" y="2021475"/>
            <a:chExt cx="483125" cy="483150"/>
          </a:xfrm>
        </p:grpSpPr>
        <p:sp>
          <p:nvSpPr>
            <p:cNvPr id="9473" name="Google Shape;9473;p77"/>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4" name="Google Shape;9474;p77"/>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5" name="Google Shape;9475;p77"/>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6" name="Google Shape;9476;p77"/>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7" name="Google Shape;9477;p77"/>
          <p:cNvGrpSpPr/>
          <p:nvPr/>
        </p:nvGrpSpPr>
        <p:grpSpPr>
          <a:xfrm>
            <a:off x="1678040" y="3565398"/>
            <a:ext cx="340168" cy="298978"/>
            <a:chOff x="2081650" y="2050750"/>
            <a:chExt cx="483125" cy="424625"/>
          </a:xfrm>
        </p:grpSpPr>
        <p:sp>
          <p:nvSpPr>
            <p:cNvPr id="9478" name="Google Shape;9478;p77"/>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9" name="Google Shape;9479;p77"/>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0" name="Google Shape;9480;p77"/>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1" name="Google Shape;9481;p77"/>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2" name="Google Shape;9482;p77"/>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3" name="Google Shape;9483;p77"/>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4" name="Google Shape;9484;p77"/>
          <p:cNvGrpSpPr/>
          <p:nvPr/>
        </p:nvGrpSpPr>
        <p:grpSpPr>
          <a:xfrm>
            <a:off x="2105973" y="3588721"/>
            <a:ext cx="340168" cy="252332"/>
            <a:chOff x="2676100" y="2083800"/>
            <a:chExt cx="483125" cy="358375"/>
          </a:xfrm>
        </p:grpSpPr>
        <p:sp>
          <p:nvSpPr>
            <p:cNvPr id="9485" name="Google Shape;9485;p77"/>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6" name="Google Shape;9486;p77"/>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7" name="Google Shape;9487;p77"/>
          <p:cNvGrpSpPr/>
          <p:nvPr/>
        </p:nvGrpSpPr>
        <p:grpSpPr>
          <a:xfrm>
            <a:off x="2531487" y="3554766"/>
            <a:ext cx="323587" cy="320242"/>
            <a:chOff x="3282325" y="2035675"/>
            <a:chExt cx="459575" cy="454825"/>
          </a:xfrm>
        </p:grpSpPr>
        <p:sp>
          <p:nvSpPr>
            <p:cNvPr id="9488" name="Google Shape;9488;p77"/>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77"/>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77"/>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1" name="Google Shape;9491;p77"/>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92" name="Google Shape;9492;p77"/>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3" name="Google Shape;9493;p77"/>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94" name="Google Shape;9494;p77"/>
          <p:cNvGrpSpPr/>
          <p:nvPr/>
        </p:nvGrpSpPr>
        <p:grpSpPr>
          <a:xfrm>
            <a:off x="3776187" y="3544803"/>
            <a:ext cx="340608" cy="340168"/>
            <a:chOff x="5053900" y="2021500"/>
            <a:chExt cx="483750" cy="483125"/>
          </a:xfrm>
        </p:grpSpPr>
        <p:sp>
          <p:nvSpPr>
            <p:cNvPr id="9495" name="Google Shape;9495;p77"/>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77"/>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77"/>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8" name="Google Shape;9498;p77"/>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9" name="Google Shape;9499;p77"/>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0" name="Google Shape;9500;p77"/>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1" name="Google Shape;9501;p77"/>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2" name="Google Shape;9502;p77"/>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03" name="Google Shape;9503;p77"/>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04" name="Google Shape;9504;p77"/>
          <p:cNvGrpSpPr/>
          <p:nvPr/>
        </p:nvGrpSpPr>
        <p:grpSpPr>
          <a:xfrm>
            <a:off x="4601286" y="3547971"/>
            <a:ext cx="351663" cy="333831"/>
            <a:chOff x="6222125" y="2025975"/>
            <a:chExt cx="499450" cy="474125"/>
          </a:xfrm>
        </p:grpSpPr>
        <p:sp>
          <p:nvSpPr>
            <p:cNvPr id="9505" name="Google Shape;9505;p77"/>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6" name="Google Shape;9506;p77"/>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7" name="Google Shape;9507;p77"/>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8" name="Google Shape;9508;p77"/>
          <p:cNvGrpSpPr/>
          <p:nvPr/>
        </p:nvGrpSpPr>
        <p:grpSpPr>
          <a:xfrm>
            <a:off x="5058848" y="2364541"/>
            <a:ext cx="335504" cy="185953"/>
            <a:chOff x="896050" y="2725450"/>
            <a:chExt cx="476500" cy="264100"/>
          </a:xfrm>
        </p:grpSpPr>
        <p:sp>
          <p:nvSpPr>
            <p:cNvPr id="9509" name="Google Shape;9509;p77"/>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0" name="Google Shape;9510;p77"/>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1" name="Google Shape;9511;p77"/>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2" name="Google Shape;9512;p77"/>
          <p:cNvGrpSpPr/>
          <p:nvPr/>
        </p:nvGrpSpPr>
        <p:grpSpPr>
          <a:xfrm>
            <a:off x="5489588" y="2287425"/>
            <a:ext cx="340168" cy="340186"/>
            <a:chOff x="1487200" y="2615925"/>
            <a:chExt cx="483125" cy="483150"/>
          </a:xfrm>
        </p:grpSpPr>
        <p:sp>
          <p:nvSpPr>
            <p:cNvPr id="9513" name="Google Shape;9513;p77"/>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4" name="Google Shape;9514;p77"/>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5" name="Google Shape;9515;p77"/>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6" name="Google Shape;9516;p77"/>
          <p:cNvGrpSpPr/>
          <p:nvPr/>
        </p:nvGrpSpPr>
        <p:grpSpPr>
          <a:xfrm>
            <a:off x="5889537" y="2287425"/>
            <a:ext cx="353564" cy="340186"/>
            <a:chOff x="2077575" y="2615925"/>
            <a:chExt cx="502150" cy="483150"/>
          </a:xfrm>
        </p:grpSpPr>
        <p:sp>
          <p:nvSpPr>
            <p:cNvPr id="9517" name="Google Shape;9517;p77"/>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8" name="Google Shape;9518;p77"/>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77"/>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0" name="Google Shape;9520;p77"/>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1" name="Google Shape;9521;p77"/>
          <p:cNvGrpSpPr/>
          <p:nvPr/>
        </p:nvGrpSpPr>
        <p:grpSpPr>
          <a:xfrm>
            <a:off x="6313326" y="2303452"/>
            <a:ext cx="334536" cy="308132"/>
            <a:chOff x="2680100" y="2638725"/>
            <a:chExt cx="475125" cy="437625"/>
          </a:xfrm>
        </p:grpSpPr>
        <p:sp>
          <p:nvSpPr>
            <p:cNvPr id="9522" name="Google Shape;9522;p77"/>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3" name="Google Shape;9523;p77"/>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4" name="Google Shape;9524;p77"/>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5" name="Google Shape;9525;p77"/>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6" name="Google Shape;9526;p77"/>
          <p:cNvGrpSpPr/>
          <p:nvPr/>
        </p:nvGrpSpPr>
        <p:grpSpPr>
          <a:xfrm>
            <a:off x="6778965" y="2287425"/>
            <a:ext cx="239183" cy="340186"/>
            <a:chOff x="3342275" y="2615925"/>
            <a:chExt cx="339700" cy="483150"/>
          </a:xfrm>
        </p:grpSpPr>
        <p:sp>
          <p:nvSpPr>
            <p:cNvPr id="9527" name="Google Shape;9527;p77"/>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77"/>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29" name="Google Shape;9529;p77"/>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0" name="Google Shape;9530;p77"/>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1" name="Google Shape;9531;p77"/>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32" name="Google Shape;9532;p77"/>
          <p:cNvGrpSpPr/>
          <p:nvPr/>
        </p:nvGrpSpPr>
        <p:grpSpPr>
          <a:xfrm>
            <a:off x="6216571" y="3956426"/>
            <a:ext cx="339482" cy="339271"/>
            <a:chOff x="5648900" y="2616600"/>
            <a:chExt cx="482150" cy="481850"/>
          </a:xfrm>
        </p:grpSpPr>
        <p:sp>
          <p:nvSpPr>
            <p:cNvPr id="9533" name="Google Shape;9533;p77"/>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4" name="Google Shape;9534;p77"/>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5" name="Google Shape;9535;p77"/>
          <p:cNvGrpSpPr/>
          <p:nvPr/>
        </p:nvGrpSpPr>
        <p:grpSpPr>
          <a:xfrm>
            <a:off x="4535855" y="3963142"/>
            <a:ext cx="325626" cy="325694"/>
            <a:chOff x="6242825" y="2615925"/>
            <a:chExt cx="483125" cy="483225"/>
          </a:xfrm>
        </p:grpSpPr>
        <p:sp>
          <p:nvSpPr>
            <p:cNvPr id="9536" name="Google Shape;9536;p77"/>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7" name="Google Shape;9537;p77"/>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8" name="Google Shape;9538;p77"/>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9" name="Google Shape;9539;p77"/>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0" name="Google Shape;9540;p77"/>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41" name="Google Shape;9541;p77"/>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42" name="Google Shape;9542;p77"/>
          <p:cNvGrpSpPr/>
          <p:nvPr/>
        </p:nvGrpSpPr>
        <p:grpSpPr>
          <a:xfrm>
            <a:off x="5488629" y="2707036"/>
            <a:ext cx="342087" cy="340186"/>
            <a:chOff x="1487200" y="3210375"/>
            <a:chExt cx="485850" cy="483150"/>
          </a:xfrm>
        </p:grpSpPr>
        <p:sp>
          <p:nvSpPr>
            <p:cNvPr id="9543" name="Google Shape;9543;p77"/>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4" name="Google Shape;9544;p77"/>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5" name="Google Shape;9545;p77"/>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46" name="Google Shape;9546;p77"/>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7" name="Google Shape;9547;p77"/>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48" name="Google Shape;9548;p77"/>
          <p:cNvGrpSpPr/>
          <p:nvPr/>
        </p:nvGrpSpPr>
        <p:grpSpPr>
          <a:xfrm>
            <a:off x="6727988" y="2707027"/>
            <a:ext cx="341136" cy="340204"/>
            <a:chOff x="3269875" y="3210400"/>
            <a:chExt cx="484500" cy="483175"/>
          </a:xfrm>
        </p:grpSpPr>
        <p:sp>
          <p:nvSpPr>
            <p:cNvPr id="9549" name="Google Shape;9549;p77"/>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0" name="Google Shape;9550;p77"/>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1" name="Google Shape;9551;p77"/>
          <p:cNvGrpSpPr/>
          <p:nvPr/>
        </p:nvGrpSpPr>
        <p:grpSpPr>
          <a:xfrm>
            <a:off x="7227082" y="2706666"/>
            <a:ext cx="170216" cy="340925"/>
            <a:chOff x="3985700" y="3210375"/>
            <a:chExt cx="241750" cy="484200"/>
          </a:xfrm>
        </p:grpSpPr>
        <p:sp>
          <p:nvSpPr>
            <p:cNvPr id="9552" name="Google Shape;9552;p77"/>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3" name="Google Shape;9553;p77"/>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4" name="Google Shape;9554;p77"/>
          <p:cNvGrpSpPr/>
          <p:nvPr/>
        </p:nvGrpSpPr>
        <p:grpSpPr>
          <a:xfrm>
            <a:off x="7566351" y="2707678"/>
            <a:ext cx="339007" cy="338901"/>
            <a:chOff x="4460225" y="3211300"/>
            <a:chExt cx="481475" cy="481325"/>
          </a:xfrm>
        </p:grpSpPr>
        <p:sp>
          <p:nvSpPr>
            <p:cNvPr id="9555" name="Google Shape;9555;p77"/>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6" name="Google Shape;9556;p77"/>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57" name="Google Shape;9557;p77"/>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58" name="Google Shape;9558;p77"/>
          <p:cNvGrpSpPr/>
          <p:nvPr/>
        </p:nvGrpSpPr>
        <p:grpSpPr>
          <a:xfrm>
            <a:off x="6660413" y="3985756"/>
            <a:ext cx="342034" cy="280654"/>
            <a:chOff x="5647000" y="3252650"/>
            <a:chExt cx="485775" cy="398600"/>
          </a:xfrm>
        </p:grpSpPr>
        <p:sp>
          <p:nvSpPr>
            <p:cNvPr id="9559" name="Google Shape;9559;p77"/>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0" name="Google Shape;9560;p77"/>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1" name="Google Shape;9561;p77"/>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2" name="Google Shape;9562;p77"/>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3" name="Google Shape;9563;p77"/>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4" name="Google Shape;9564;p77"/>
          <p:cNvGrpSpPr/>
          <p:nvPr/>
        </p:nvGrpSpPr>
        <p:grpSpPr>
          <a:xfrm>
            <a:off x="4965853" y="3991768"/>
            <a:ext cx="326536" cy="268454"/>
            <a:chOff x="6242450" y="3252800"/>
            <a:chExt cx="484475" cy="398300"/>
          </a:xfrm>
        </p:grpSpPr>
        <p:sp>
          <p:nvSpPr>
            <p:cNvPr id="9565" name="Google Shape;9565;p77"/>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6" name="Google Shape;9566;p77"/>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77"/>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8" name="Google Shape;9568;p77"/>
          <p:cNvGrpSpPr/>
          <p:nvPr/>
        </p:nvGrpSpPr>
        <p:grpSpPr>
          <a:xfrm>
            <a:off x="5077111" y="3126102"/>
            <a:ext cx="298978" cy="340168"/>
            <a:chOff x="922025" y="3804850"/>
            <a:chExt cx="424625" cy="483125"/>
          </a:xfrm>
        </p:grpSpPr>
        <p:sp>
          <p:nvSpPr>
            <p:cNvPr id="9569" name="Google Shape;9569;p77"/>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0" name="Google Shape;9570;p77"/>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71" name="Google Shape;9571;p77"/>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72" name="Google Shape;9572;p77"/>
          <p:cNvGrpSpPr/>
          <p:nvPr/>
        </p:nvGrpSpPr>
        <p:grpSpPr>
          <a:xfrm>
            <a:off x="5909841" y="3126102"/>
            <a:ext cx="312955" cy="340168"/>
            <a:chOff x="2100300" y="3804850"/>
            <a:chExt cx="444475" cy="483125"/>
          </a:xfrm>
        </p:grpSpPr>
        <p:sp>
          <p:nvSpPr>
            <p:cNvPr id="9573" name="Google Shape;9573;p77"/>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4" name="Google Shape;9574;p77"/>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5" name="Google Shape;9575;p77"/>
          <p:cNvGrpSpPr/>
          <p:nvPr/>
        </p:nvGrpSpPr>
        <p:grpSpPr>
          <a:xfrm>
            <a:off x="6333463" y="3126102"/>
            <a:ext cx="294261" cy="340168"/>
            <a:chOff x="2708700" y="3804850"/>
            <a:chExt cx="417925" cy="483125"/>
          </a:xfrm>
        </p:grpSpPr>
        <p:sp>
          <p:nvSpPr>
            <p:cNvPr id="9576" name="Google Shape;9576;p77"/>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77"/>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8" name="Google Shape;9578;p77"/>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9" name="Google Shape;9579;p77"/>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80" name="Google Shape;9580;p77"/>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77"/>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82" name="Google Shape;9582;p77"/>
          <p:cNvGrpSpPr/>
          <p:nvPr/>
        </p:nvGrpSpPr>
        <p:grpSpPr>
          <a:xfrm>
            <a:off x="7570338" y="3127378"/>
            <a:ext cx="331033" cy="337616"/>
            <a:chOff x="4467450" y="3808475"/>
            <a:chExt cx="470150" cy="479500"/>
          </a:xfrm>
        </p:grpSpPr>
        <p:sp>
          <p:nvSpPr>
            <p:cNvPr id="9583" name="Google Shape;9583;p77"/>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4" name="Google Shape;9584;p77"/>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5" name="Google Shape;9585;p77"/>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6" name="Google Shape;9586;p77"/>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7" name="Google Shape;9587;p77"/>
          <p:cNvGrpSpPr/>
          <p:nvPr/>
        </p:nvGrpSpPr>
        <p:grpSpPr>
          <a:xfrm>
            <a:off x="7990685" y="3126102"/>
            <a:ext cx="340186" cy="340168"/>
            <a:chOff x="5053900" y="3804850"/>
            <a:chExt cx="483150" cy="483125"/>
          </a:xfrm>
        </p:grpSpPr>
        <p:sp>
          <p:nvSpPr>
            <p:cNvPr id="9588" name="Google Shape;9588;p77"/>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77"/>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77"/>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77"/>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2" name="Google Shape;9592;p77"/>
          <p:cNvGrpSpPr/>
          <p:nvPr/>
        </p:nvGrpSpPr>
        <p:grpSpPr>
          <a:xfrm>
            <a:off x="7106806" y="3956021"/>
            <a:ext cx="340168" cy="340168"/>
            <a:chOff x="5648375" y="3804850"/>
            <a:chExt cx="483125" cy="483125"/>
          </a:xfrm>
        </p:grpSpPr>
        <p:sp>
          <p:nvSpPr>
            <p:cNvPr id="9593" name="Google Shape;9593;p77"/>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4" name="Google Shape;9594;p77"/>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5" name="Google Shape;9595;p77"/>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6" name="Google Shape;9596;p77"/>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7" name="Google Shape;9597;p77"/>
          <p:cNvGrpSpPr/>
          <p:nvPr/>
        </p:nvGrpSpPr>
        <p:grpSpPr>
          <a:xfrm>
            <a:off x="5396761" y="3968278"/>
            <a:ext cx="280923" cy="315449"/>
            <a:chOff x="6276025" y="3812400"/>
            <a:chExt cx="416800" cy="468025"/>
          </a:xfrm>
        </p:grpSpPr>
        <p:sp>
          <p:nvSpPr>
            <p:cNvPr id="9598" name="Google Shape;9598;p77"/>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9" name="Google Shape;9599;p77"/>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0" name="Google Shape;9600;p77"/>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77"/>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2" name="Google Shape;9602;p77"/>
          <p:cNvGrpSpPr/>
          <p:nvPr/>
        </p:nvGrpSpPr>
        <p:grpSpPr>
          <a:xfrm>
            <a:off x="5055293" y="3545089"/>
            <a:ext cx="342615" cy="340186"/>
            <a:chOff x="890400" y="4399350"/>
            <a:chExt cx="486600" cy="483150"/>
          </a:xfrm>
        </p:grpSpPr>
        <p:sp>
          <p:nvSpPr>
            <p:cNvPr id="9603" name="Google Shape;9603;p77"/>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4" name="Google Shape;9604;p77"/>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5" name="Google Shape;9605;p77"/>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6" name="Google Shape;9606;p77"/>
          <p:cNvGrpSpPr/>
          <p:nvPr/>
        </p:nvGrpSpPr>
        <p:grpSpPr>
          <a:xfrm>
            <a:off x="5489588" y="3560368"/>
            <a:ext cx="340168" cy="309628"/>
            <a:chOff x="1487200" y="4421025"/>
            <a:chExt cx="483125" cy="439750"/>
          </a:xfrm>
        </p:grpSpPr>
        <p:sp>
          <p:nvSpPr>
            <p:cNvPr id="9607" name="Google Shape;9607;p77"/>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8" name="Google Shape;9608;p77"/>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77"/>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0" name="Google Shape;9610;p77"/>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1" name="Google Shape;9611;p77"/>
          <p:cNvGrpSpPr/>
          <p:nvPr/>
        </p:nvGrpSpPr>
        <p:grpSpPr>
          <a:xfrm>
            <a:off x="5893867" y="3545107"/>
            <a:ext cx="344903" cy="340151"/>
            <a:chOff x="2079300" y="4399325"/>
            <a:chExt cx="489850" cy="483100"/>
          </a:xfrm>
        </p:grpSpPr>
        <p:sp>
          <p:nvSpPr>
            <p:cNvPr id="9612" name="Google Shape;9612;p77"/>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3" name="Google Shape;9613;p77"/>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4" name="Google Shape;9614;p77"/>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15" name="Google Shape;9615;p77"/>
          <p:cNvGrpSpPr/>
          <p:nvPr/>
        </p:nvGrpSpPr>
        <p:grpSpPr>
          <a:xfrm>
            <a:off x="6760439" y="3545107"/>
            <a:ext cx="276236" cy="340151"/>
            <a:chOff x="3316000" y="4399325"/>
            <a:chExt cx="392325" cy="483100"/>
          </a:xfrm>
        </p:grpSpPr>
        <p:sp>
          <p:nvSpPr>
            <p:cNvPr id="9616" name="Google Shape;9616;p77"/>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7" name="Google Shape;9617;p77"/>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8" name="Google Shape;9618;p77"/>
          <p:cNvGrpSpPr/>
          <p:nvPr/>
        </p:nvGrpSpPr>
        <p:grpSpPr>
          <a:xfrm>
            <a:off x="7185179" y="3545089"/>
            <a:ext cx="254022" cy="340186"/>
            <a:chOff x="3926225" y="4399275"/>
            <a:chExt cx="360775" cy="483150"/>
          </a:xfrm>
        </p:grpSpPr>
        <p:sp>
          <p:nvSpPr>
            <p:cNvPr id="9619" name="Google Shape;9619;p77"/>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0" name="Google Shape;9620;p77"/>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21" name="Google Shape;9621;p77"/>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22" name="Google Shape;9622;p77"/>
          <p:cNvGrpSpPr/>
          <p:nvPr/>
        </p:nvGrpSpPr>
        <p:grpSpPr>
          <a:xfrm>
            <a:off x="7990738" y="3545151"/>
            <a:ext cx="340080" cy="340063"/>
            <a:chOff x="5053975" y="4399375"/>
            <a:chExt cx="483000" cy="482975"/>
          </a:xfrm>
        </p:grpSpPr>
        <p:sp>
          <p:nvSpPr>
            <p:cNvPr id="9623" name="Google Shape;9623;p77"/>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77"/>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5" name="Google Shape;9625;p77"/>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6" name="Google Shape;9626;p77"/>
          <p:cNvGrpSpPr/>
          <p:nvPr/>
        </p:nvGrpSpPr>
        <p:grpSpPr>
          <a:xfrm>
            <a:off x="7551334" y="3956042"/>
            <a:ext cx="340168" cy="340168"/>
            <a:chOff x="5648375" y="4399300"/>
            <a:chExt cx="483125" cy="483125"/>
          </a:xfrm>
        </p:grpSpPr>
        <p:sp>
          <p:nvSpPr>
            <p:cNvPr id="9627" name="Google Shape;9627;p77"/>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8" name="Google Shape;9628;p77"/>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9" name="Google Shape;9629;p77"/>
          <p:cNvGrpSpPr/>
          <p:nvPr/>
        </p:nvGrpSpPr>
        <p:grpSpPr>
          <a:xfrm>
            <a:off x="5782056" y="3974637"/>
            <a:ext cx="330007" cy="302744"/>
            <a:chOff x="6239575" y="4416275"/>
            <a:chExt cx="489625" cy="449175"/>
          </a:xfrm>
        </p:grpSpPr>
        <p:sp>
          <p:nvSpPr>
            <p:cNvPr id="9630" name="Google Shape;9630;p77"/>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1" name="Google Shape;9631;p77"/>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2" name="Google Shape;9632;p77"/>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3" name="Google Shape;9633;p77"/>
          <p:cNvGrpSpPr/>
          <p:nvPr/>
        </p:nvGrpSpPr>
        <p:grpSpPr>
          <a:xfrm>
            <a:off x="2885335" y="3971815"/>
            <a:ext cx="308234" cy="308234"/>
            <a:chOff x="892750" y="4993750"/>
            <a:chExt cx="483125" cy="483125"/>
          </a:xfrm>
        </p:grpSpPr>
        <p:sp>
          <p:nvSpPr>
            <p:cNvPr id="9634" name="Google Shape;9634;p77"/>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5" name="Google Shape;9635;p77"/>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6" name="Google Shape;9636;p77"/>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7" name="Google Shape;9637;p77"/>
          <p:cNvGrpSpPr/>
          <p:nvPr/>
        </p:nvGrpSpPr>
        <p:grpSpPr>
          <a:xfrm>
            <a:off x="1292053" y="3979188"/>
            <a:ext cx="293982" cy="293982"/>
            <a:chOff x="2676100" y="4993750"/>
            <a:chExt cx="483125" cy="483125"/>
          </a:xfrm>
        </p:grpSpPr>
        <p:sp>
          <p:nvSpPr>
            <p:cNvPr id="9638" name="Google Shape;9638;p77"/>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9" name="Google Shape;9639;p77"/>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0" name="Google Shape;9640;p77"/>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1" name="Google Shape;9641;p77"/>
          <p:cNvGrpSpPr/>
          <p:nvPr/>
        </p:nvGrpSpPr>
        <p:grpSpPr>
          <a:xfrm>
            <a:off x="4123160" y="3971815"/>
            <a:ext cx="308234" cy="308234"/>
            <a:chOff x="3270550" y="4993750"/>
            <a:chExt cx="483125" cy="483125"/>
          </a:xfrm>
        </p:grpSpPr>
        <p:sp>
          <p:nvSpPr>
            <p:cNvPr id="9642" name="Google Shape;9642;p77"/>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77"/>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4" name="Google Shape;9644;p77"/>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45" name="Google Shape;9645;p77"/>
          <p:cNvSpPr/>
          <p:nvPr/>
        </p:nvSpPr>
        <p:spPr>
          <a:xfrm>
            <a:off x="1690280"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46" name="Google Shape;9646;p77"/>
          <p:cNvGrpSpPr/>
          <p:nvPr/>
        </p:nvGrpSpPr>
        <p:grpSpPr>
          <a:xfrm>
            <a:off x="2088818" y="3979142"/>
            <a:ext cx="293997" cy="294073"/>
            <a:chOff x="4459450" y="4993700"/>
            <a:chExt cx="483150" cy="483275"/>
          </a:xfrm>
        </p:grpSpPr>
        <p:sp>
          <p:nvSpPr>
            <p:cNvPr id="9647" name="Google Shape;9647;p77"/>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8" name="Google Shape;9648;p77"/>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9" name="Google Shape;9649;p77"/>
          <p:cNvGrpSpPr/>
          <p:nvPr/>
        </p:nvGrpSpPr>
        <p:grpSpPr>
          <a:xfrm>
            <a:off x="3297944" y="3971815"/>
            <a:ext cx="308234" cy="308234"/>
            <a:chOff x="1487200" y="4993750"/>
            <a:chExt cx="483125" cy="483125"/>
          </a:xfrm>
        </p:grpSpPr>
        <p:sp>
          <p:nvSpPr>
            <p:cNvPr id="9650" name="Google Shape;9650;p7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1" name="Google Shape;9651;p7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2" name="Google Shape;9652;p77"/>
          <p:cNvGrpSpPr/>
          <p:nvPr/>
        </p:nvGrpSpPr>
        <p:grpSpPr>
          <a:xfrm>
            <a:off x="3710554" y="3971815"/>
            <a:ext cx="308234" cy="308234"/>
            <a:chOff x="2081650" y="4993750"/>
            <a:chExt cx="483125" cy="483125"/>
          </a:xfrm>
        </p:grpSpPr>
        <p:sp>
          <p:nvSpPr>
            <p:cNvPr id="9653" name="Google Shape;9653;p7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4" name="Google Shape;9654;p7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5" name="Google Shape;9655;p77"/>
          <p:cNvGrpSpPr/>
          <p:nvPr/>
        </p:nvGrpSpPr>
        <p:grpSpPr>
          <a:xfrm>
            <a:off x="2487196" y="3979142"/>
            <a:ext cx="293997" cy="294073"/>
            <a:chOff x="5053900" y="4993700"/>
            <a:chExt cx="483150" cy="483275"/>
          </a:xfrm>
        </p:grpSpPr>
        <p:sp>
          <p:nvSpPr>
            <p:cNvPr id="9656" name="Google Shape;9656;p77"/>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7" name="Google Shape;9657;p77"/>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58" name="Google Shape;9658;p7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62"/>
        <p:cNvGrpSpPr/>
        <p:nvPr/>
      </p:nvGrpSpPr>
      <p:grpSpPr>
        <a:xfrm>
          <a:off x="0" y="0"/>
          <a:ext cx="0" cy="0"/>
          <a:chOff x="0" y="0"/>
          <a:chExt cx="0" cy="0"/>
        </a:xfrm>
      </p:grpSpPr>
      <p:sp>
        <p:nvSpPr>
          <p:cNvPr id="9663" name="Google Shape;9663;p78"/>
          <p:cNvSpPr/>
          <p:nvPr/>
        </p:nvSpPr>
        <p:spPr>
          <a:xfrm>
            <a:off x="844100" y="1308173"/>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8"/>
          <p:cNvSpPr/>
          <p:nvPr/>
        </p:nvSpPr>
        <p:spPr>
          <a:xfrm>
            <a:off x="844104" y="1772778"/>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8"/>
          <p:cNvSpPr/>
          <p:nvPr/>
        </p:nvSpPr>
        <p:spPr>
          <a:xfrm>
            <a:off x="852434" y="2202562"/>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6" name="Google Shape;9666;p78"/>
          <p:cNvGrpSpPr/>
          <p:nvPr/>
        </p:nvGrpSpPr>
        <p:grpSpPr>
          <a:xfrm>
            <a:off x="2987728" y="1336070"/>
            <a:ext cx="371882" cy="373766"/>
            <a:chOff x="-41270450" y="1973375"/>
            <a:chExt cx="315850" cy="317450"/>
          </a:xfrm>
        </p:grpSpPr>
        <p:sp>
          <p:nvSpPr>
            <p:cNvPr id="9667" name="Google Shape;9667;p78"/>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8"/>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8"/>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8"/>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8"/>
          <p:cNvGrpSpPr/>
          <p:nvPr/>
        </p:nvGrpSpPr>
        <p:grpSpPr>
          <a:xfrm>
            <a:off x="3005407" y="1783026"/>
            <a:ext cx="395871" cy="372088"/>
            <a:chOff x="-41291625" y="2339025"/>
            <a:chExt cx="336225" cy="316025"/>
          </a:xfrm>
        </p:grpSpPr>
        <p:sp>
          <p:nvSpPr>
            <p:cNvPr id="9672" name="Google Shape;9672;p78"/>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8"/>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4" name="Google Shape;9674;p78"/>
          <p:cNvSpPr/>
          <p:nvPr/>
        </p:nvSpPr>
        <p:spPr>
          <a:xfrm>
            <a:off x="2982027" y="1970041"/>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8"/>
          <p:cNvSpPr/>
          <p:nvPr/>
        </p:nvSpPr>
        <p:spPr>
          <a:xfrm>
            <a:off x="3016426" y="2215314"/>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8"/>
          <p:cNvSpPr/>
          <p:nvPr/>
        </p:nvSpPr>
        <p:spPr>
          <a:xfrm>
            <a:off x="1807487" y="2652012"/>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8"/>
          <p:cNvSpPr/>
          <p:nvPr/>
        </p:nvSpPr>
        <p:spPr>
          <a:xfrm>
            <a:off x="1759274" y="3082043"/>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8"/>
          <p:cNvSpPr/>
          <p:nvPr/>
        </p:nvSpPr>
        <p:spPr>
          <a:xfrm>
            <a:off x="1735189" y="3576077"/>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8"/>
          <p:cNvSpPr/>
          <p:nvPr/>
        </p:nvSpPr>
        <p:spPr>
          <a:xfrm>
            <a:off x="3953247" y="2652248"/>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0" name="Google Shape;9680;p78"/>
          <p:cNvGrpSpPr/>
          <p:nvPr/>
        </p:nvGrpSpPr>
        <p:grpSpPr>
          <a:xfrm>
            <a:off x="1229534" y="1308077"/>
            <a:ext cx="396931" cy="373147"/>
            <a:chOff x="-42804750" y="1949600"/>
            <a:chExt cx="337125" cy="316925"/>
          </a:xfrm>
        </p:grpSpPr>
        <p:sp>
          <p:nvSpPr>
            <p:cNvPr id="9681" name="Google Shape;9681;p78"/>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8"/>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8"/>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78"/>
          <p:cNvGrpSpPr/>
          <p:nvPr/>
        </p:nvGrpSpPr>
        <p:grpSpPr>
          <a:xfrm>
            <a:off x="1292211" y="1760773"/>
            <a:ext cx="335706" cy="364258"/>
            <a:chOff x="-42778750" y="2320125"/>
            <a:chExt cx="285125" cy="309375"/>
          </a:xfrm>
        </p:grpSpPr>
        <p:sp>
          <p:nvSpPr>
            <p:cNvPr id="9685" name="Google Shape;9685;p78"/>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8"/>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78"/>
          <p:cNvGrpSpPr/>
          <p:nvPr/>
        </p:nvGrpSpPr>
        <p:grpSpPr>
          <a:xfrm>
            <a:off x="1269879" y="2207778"/>
            <a:ext cx="375591" cy="374678"/>
            <a:chOff x="-42796875" y="2680675"/>
            <a:chExt cx="319000" cy="318225"/>
          </a:xfrm>
        </p:grpSpPr>
        <p:sp>
          <p:nvSpPr>
            <p:cNvPr id="9688" name="Google Shape;9688;p78"/>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8"/>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8"/>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8"/>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8"/>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3" name="Google Shape;9693;p78"/>
          <p:cNvSpPr/>
          <p:nvPr/>
        </p:nvSpPr>
        <p:spPr>
          <a:xfrm>
            <a:off x="3439644" y="1333692"/>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8"/>
          <p:cNvSpPr/>
          <p:nvPr/>
        </p:nvSpPr>
        <p:spPr>
          <a:xfrm>
            <a:off x="3459773" y="1815159"/>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8"/>
          <p:cNvSpPr/>
          <p:nvPr/>
        </p:nvSpPr>
        <p:spPr>
          <a:xfrm>
            <a:off x="3469303" y="2215314"/>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8"/>
          <p:cNvSpPr/>
          <p:nvPr/>
        </p:nvSpPr>
        <p:spPr>
          <a:xfrm>
            <a:off x="2230466" y="2652012"/>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8"/>
          <p:cNvSpPr/>
          <p:nvPr/>
        </p:nvSpPr>
        <p:spPr>
          <a:xfrm>
            <a:off x="2117481" y="3435574"/>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8" name="Google Shape;9698;p78"/>
          <p:cNvGrpSpPr/>
          <p:nvPr/>
        </p:nvGrpSpPr>
        <p:grpSpPr>
          <a:xfrm>
            <a:off x="2168150" y="3086053"/>
            <a:ext cx="390426" cy="369586"/>
            <a:chOff x="-39055650" y="2315975"/>
            <a:chExt cx="331600" cy="313900"/>
          </a:xfrm>
        </p:grpSpPr>
        <p:sp>
          <p:nvSpPr>
            <p:cNvPr id="9699" name="Google Shape;9699;p78"/>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8"/>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1" name="Google Shape;9701;p78"/>
          <p:cNvSpPr/>
          <p:nvPr/>
        </p:nvSpPr>
        <p:spPr>
          <a:xfrm>
            <a:off x="2174857" y="3604055"/>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8"/>
          <p:cNvSpPr/>
          <p:nvPr/>
        </p:nvSpPr>
        <p:spPr>
          <a:xfrm>
            <a:off x="3995440" y="3071387"/>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3" name="Google Shape;9703;p78"/>
          <p:cNvGrpSpPr/>
          <p:nvPr/>
        </p:nvGrpSpPr>
        <p:grpSpPr>
          <a:xfrm>
            <a:off x="1659816" y="1308254"/>
            <a:ext cx="380241" cy="371793"/>
            <a:chOff x="-42430625" y="1949750"/>
            <a:chExt cx="322950" cy="315775"/>
          </a:xfrm>
        </p:grpSpPr>
        <p:sp>
          <p:nvSpPr>
            <p:cNvPr id="9704" name="Google Shape;9704;p78"/>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8"/>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8"/>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8"/>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8" name="Google Shape;9708;p78"/>
          <p:cNvSpPr/>
          <p:nvPr/>
        </p:nvSpPr>
        <p:spPr>
          <a:xfrm>
            <a:off x="1719036" y="1755820"/>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8"/>
          <p:cNvSpPr/>
          <p:nvPr/>
        </p:nvSpPr>
        <p:spPr>
          <a:xfrm>
            <a:off x="1696509" y="2188264"/>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8"/>
          <p:cNvSpPr/>
          <p:nvPr/>
        </p:nvSpPr>
        <p:spPr>
          <a:xfrm>
            <a:off x="3917021" y="1342493"/>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8"/>
          <p:cNvSpPr/>
          <p:nvPr/>
        </p:nvSpPr>
        <p:spPr>
          <a:xfrm>
            <a:off x="3936416" y="1781781"/>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8"/>
          <p:cNvSpPr/>
          <p:nvPr/>
        </p:nvSpPr>
        <p:spPr>
          <a:xfrm>
            <a:off x="3906859" y="2214107"/>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8"/>
          <p:cNvSpPr/>
          <p:nvPr/>
        </p:nvSpPr>
        <p:spPr>
          <a:xfrm>
            <a:off x="2616350" y="2648981"/>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4" name="Google Shape;9714;p78"/>
          <p:cNvGrpSpPr/>
          <p:nvPr/>
        </p:nvGrpSpPr>
        <p:grpSpPr>
          <a:xfrm>
            <a:off x="2623344" y="3084199"/>
            <a:ext cx="372824" cy="372058"/>
            <a:chOff x="-38686275" y="2314400"/>
            <a:chExt cx="316650" cy="316000"/>
          </a:xfrm>
        </p:grpSpPr>
        <p:sp>
          <p:nvSpPr>
            <p:cNvPr id="9715" name="Google Shape;9715;p78"/>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8"/>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78"/>
          <p:cNvGrpSpPr/>
          <p:nvPr/>
        </p:nvGrpSpPr>
        <p:grpSpPr>
          <a:xfrm>
            <a:off x="2621946" y="3576239"/>
            <a:ext cx="375620" cy="373736"/>
            <a:chOff x="-38686275" y="2682250"/>
            <a:chExt cx="319025" cy="317425"/>
          </a:xfrm>
        </p:grpSpPr>
        <p:sp>
          <p:nvSpPr>
            <p:cNvPr id="9718" name="Google Shape;9718;p78"/>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8"/>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78"/>
          <p:cNvGrpSpPr/>
          <p:nvPr/>
        </p:nvGrpSpPr>
        <p:grpSpPr>
          <a:xfrm>
            <a:off x="3940328" y="3574782"/>
            <a:ext cx="391368" cy="376650"/>
            <a:chOff x="-37534750" y="2668075"/>
            <a:chExt cx="332400" cy="319900"/>
          </a:xfrm>
        </p:grpSpPr>
        <p:sp>
          <p:nvSpPr>
            <p:cNvPr id="9721" name="Google Shape;9721;p78"/>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8"/>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3" name="Google Shape;9723;p78"/>
          <p:cNvSpPr/>
          <p:nvPr/>
        </p:nvSpPr>
        <p:spPr>
          <a:xfrm>
            <a:off x="2106751" y="1307496"/>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4" name="Google Shape;9724;p78"/>
          <p:cNvGrpSpPr/>
          <p:nvPr/>
        </p:nvGrpSpPr>
        <p:grpSpPr>
          <a:xfrm>
            <a:off x="2131694" y="1755917"/>
            <a:ext cx="375591" cy="374060"/>
            <a:chOff x="-42062025" y="2316000"/>
            <a:chExt cx="319000" cy="317700"/>
          </a:xfrm>
        </p:grpSpPr>
        <p:sp>
          <p:nvSpPr>
            <p:cNvPr id="9725" name="Google Shape;9725;p78"/>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8"/>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7" name="Google Shape;9727;p78"/>
          <p:cNvSpPr/>
          <p:nvPr/>
        </p:nvSpPr>
        <p:spPr>
          <a:xfrm>
            <a:off x="2135027" y="2187352"/>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8" name="Google Shape;9728;p78"/>
          <p:cNvGrpSpPr/>
          <p:nvPr/>
        </p:nvGrpSpPr>
        <p:grpSpPr>
          <a:xfrm>
            <a:off x="876569" y="2667020"/>
            <a:ext cx="330143" cy="368173"/>
            <a:chOff x="-40150450" y="1977325"/>
            <a:chExt cx="280400" cy="312700"/>
          </a:xfrm>
        </p:grpSpPr>
        <p:sp>
          <p:nvSpPr>
            <p:cNvPr id="9729" name="Google Shape;9729;p78"/>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8"/>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8"/>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8"/>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78"/>
          <p:cNvGrpSpPr/>
          <p:nvPr/>
        </p:nvGrpSpPr>
        <p:grpSpPr>
          <a:xfrm>
            <a:off x="870534" y="3126239"/>
            <a:ext cx="342211" cy="372824"/>
            <a:chOff x="-40160700" y="2339625"/>
            <a:chExt cx="290650" cy="316650"/>
          </a:xfrm>
        </p:grpSpPr>
        <p:sp>
          <p:nvSpPr>
            <p:cNvPr id="9734" name="Google Shape;9734;p78"/>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8"/>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8"/>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8"/>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78"/>
          <p:cNvGrpSpPr/>
          <p:nvPr/>
        </p:nvGrpSpPr>
        <p:grpSpPr>
          <a:xfrm>
            <a:off x="852359" y="3576695"/>
            <a:ext cx="375591" cy="372824"/>
            <a:chOff x="-40171725" y="2705875"/>
            <a:chExt cx="319000" cy="316650"/>
          </a:xfrm>
        </p:grpSpPr>
        <p:sp>
          <p:nvSpPr>
            <p:cNvPr id="9739" name="Google Shape;9739;p78"/>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8"/>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8"/>
          <p:cNvGrpSpPr/>
          <p:nvPr/>
        </p:nvGrpSpPr>
        <p:grpSpPr>
          <a:xfrm>
            <a:off x="3109957" y="2651151"/>
            <a:ext cx="272686" cy="373766"/>
            <a:chOff x="-38275925" y="1946600"/>
            <a:chExt cx="231600" cy="317450"/>
          </a:xfrm>
        </p:grpSpPr>
        <p:sp>
          <p:nvSpPr>
            <p:cNvPr id="9742" name="Google Shape;9742;p78"/>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8"/>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4" name="Google Shape;9744;p78"/>
          <p:cNvSpPr/>
          <p:nvPr/>
        </p:nvSpPr>
        <p:spPr>
          <a:xfrm>
            <a:off x="3057873" y="3082867"/>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8"/>
          <p:cNvSpPr/>
          <p:nvPr/>
        </p:nvSpPr>
        <p:spPr>
          <a:xfrm>
            <a:off x="3137950" y="3575768"/>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6" name="Google Shape;9746;p78"/>
          <p:cNvGrpSpPr/>
          <p:nvPr/>
        </p:nvGrpSpPr>
        <p:grpSpPr>
          <a:xfrm>
            <a:off x="2173841" y="4048593"/>
            <a:ext cx="382096" cy="371911"/>
            <a:chOff x="-37190575" y="1951325"/>
            <a:chExt cx="324525" cy="315875"/>
          </a:xfrm>
        </p:grpSpPr>
        <p:sp>
          <p:nvSpPr>
            <p:cNvPr id="9747" name="Google Shape;9747;p78"/>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8"/>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8"/>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8"/>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8"/>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8"/>
          <p:cNvSpPr/>
          <p:nvPr/>
        </p:nvSpPr>
        <p:spPr>
          <a:xfrm>
            <a:off x="2541596" y="1305641"/>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8"/>
          <p:cNvGrpSpPr/>
          <p:nvPr/>
        </p:nvGrpSpPr>
        <p:grpSpPr>
          <a:xfrm>
            <a:off x="2574144" y="1834744"/>
            <a:ext cx="373736" cy="293055"/>
            <a:chOff x="-41694200" y="2382950"/>
            <a:chExt cx="317425" cy="248900"/>
          </a:xfrm>
        </p:grpSpPr>
        <p:sp>
          <p:nvSpPr>
            <p:cNvPr id="9754" name="Google Shape;9754;p78"/>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8"/>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78"/>
          <p:cNvGrpSpPr/>
          <p:nvPr/>
        </p:nvGrpSpPr>
        <p:grpSpPr>
          <a:xfrm>
            <a:off x="2570967" y="2188052"/>
            <a:ext cx="375591" cy="373766"/>
            <a:chOff x="-41695775" y="2683025"/>
            <a:chExt cx="319000" cy="317450"/>
          </a:xfrm>
        </p:grpSpPr>
        <p:sp>
          <p:nvSpPr>
            <p:cNvPr id="9757" name="Google Shape;9757;p78"/>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8"/>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8"/>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78"/>
          <p:cNvGrpSpPr/>
          <p:nvPr/>
        </p:nvGrpSpPr>
        <p:grpSpPr>
          <a:xfrm>
            <a:off x="1313266" y="2680822"/>
            <a:ext cx="342211" cy="375620"/>
            <a:chOff x="-39792875" y="1971800"/>
            <a:chExt cx="290650" cy="319025"/>
          </a:xfrm>
        </p:grpSpPr>
        <p:sp>
          <p:nvSpPr>
            <p:cNvPr id="9761" name="Google Shape;9761;p78"/>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8"/>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3" name="Google Shape;9763;p78"/>
          <p:cNvSpPr/>
          <p:nvPr/>
        </p:nvSpPr>
        <p:spPr>
          <a:xfrm>
            <a:off x="1296433" y="3576475"/>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4" name="Google Shape;9764;p78"/>
          <p:cNvGrpSpPr/>
          <p:nvPr/>
        </p:nvGrpSpPr>
        <p:grpSpPr>
          <a:xfrm>
            <a:off x="3490328" y="2653006"/>
            <a:ext cx="383950" cy="372618"/>
            <a:chOff x="-37956150" y="1948175"/>
            <a:chExt cx="326100" cy="316475"/>
          </a:xfrm>
        </p:grpSpPr>
        <p:sp>
          <p:nvSpPr>
            <p:cNvPr id="9765" name="Google Shape;9765;p78"/>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8"/>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8"/>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8"/>
          <p:cNvGrpSpPr/>
          <p:nvPr/>
        </p:nvGrpSpPr>
        <p:grpSpPr>
          <a:xfrm>
            <a:off x="1323705" y="3129047"/>
            <a:ext cx="324609" cy="374825"/>
            <a:chOff x="-39783425" y="2337925"/>
            <a:chExt cx="275700" cy="318350"/>
          </a:xfrm>
        </p:grpSpPr>
        <p:sp>
          <p:nvSpPr>
            <p:cNvPr id="9769" name="Google Shape;9769;p7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78"/>
          <p:cNvGrpSpPr/>
          <p:nvPr/>
        </p:nvGrpSpPr>
        <p:grpSpPr>
          <a:xfrm>
            <a:off x="3497847" y="3160259"/>
            <a:ext cx="375620" cy="243015"/>
            <a:chOff x="-37953000" y="2379000"/>
            <a:chExt cx="319025" cy="206400"/>
          </a:xfrm>
        </p:grpSpPr>
        <p:sp>
          <p:nvSpPr>
            <p:cNvPr id="9772" name="Google Shape;9772;p78"/>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8"/>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8"/>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8"/>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8"/>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7" name="Google Shape;9777;p78"/>
          <p:cNvSpPr/>
          <p:nvPr/>
        </p:nvSpPr>
        <p:spPr>
          <a:xfrm>
            <a:off x="3490950" y="3575768"/>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8"/>
          <p:cNvSpPr/>
          <p:nvPr/>
        </p:nvSpPr>
        <p:spPr>
          <a:xfrm>
            <a:off x="2669201" y="4047649"/>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8"/>
          <p:cNvSpPr txBox="1">
            <a:spLocks noGrp="1"/>
          </p:cNvSpPr>
          <p:nvPr>
            <p:ph type="title" idx="4294967295"/>
          </p:nvPr>
        </p:nvSpPr>
        <p:spPr>
          <a:xfrm>
            <a:off x="849675"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780" name="Google Shape;9780;p78"/>
          <p:cNvSpPr txBox="1">
            <a:spLocks noGrp="1"/>
          </p:cNvSpPr>
          <p:nvPr>
            <p:ph type="title" idx="4294967295"/>
          </p:nvPr>
        </p:nvSpPr>
        <p:spPr>
          <a:xfrm>
            <a:off x="4858400"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781" name="Google Shape;9781;p78"/>
          <p:cNvSpPr/>
          <p:nvPr/>
        </p:nvSpPr>
        <p:spPr>
          <a:xfrm>
            <a:off x="486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2" name="Google Shape;9782;p78"/>
          <p:cNvGrpSpPr/>
          <p:nvPr/>
        </p:nvGrpSpPr>
        <p:grpSpPr>
          <a:xfrm>
            <a:off x="4865594" y="1782519"/>
            <a:ext cx="354107" cy="355063"/>
            <a:chOff x="-28467625" y="2331750"/>
            <a:chExt cx="296150" cy="296950"/>
          </a:xfrm>
        </p:grpSpPr>
        <p:sp>
          <p:nvSpPr>
            <p:cNvPr id="9783" name="Google Shape;9783;p78"/>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8"/>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78"/>
          <p:cNvGrpSpPr/>
          <p:nvPr/>
        </p:nvGrpSpPr>
        <p:grpSpPr>
          <a:xfrm>
            <a:off x="4879719" y="2225601"/>
            <a:ext cx="325858" cy="351327"/>
            <a:chOff x="-28461325" y="2701925"/>
            <a:chExt cx="272525" cy="293825"/>
          </a:xfrm>
        </p:grpSpPr>
        <p:sp>
          <p:nvSpPr>
            <p:cNvPr id="9786" name="Google Shape;9786;p78"/>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8"/>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8"/>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78"/>
          <p:cNvGrpSpPr/>
          <p:nvPr/>
        </p:nvGrpSpPr>
        <p:grpSpPr>
          <a:xfrm>
            <a:off x="7103910" y="1399238"/>
            <a:ext cx="354107" cy="226974"/>
            <a:chOff x="-26585200" y="2025375"/>
            <a:chExt cx="296150" cy="189825"/>
          </a:xfrm>
        </p:grpSpPr>
        <p:sp>
          <p:nvSpPr>
            <p:cNvPr id="9790" name="Google Shape;9790;p78"/>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8"/>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8"/>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8"/>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8"/>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78"/>
          <p:cNvGrpSpPr/>
          <p:nvPr/>
        </p:nvGrpSpPr>
        <p:grpSpPr>
          <a:xfrm>
            <a:off x="7104373" y="1783461"/>
            <a:ext cx="353180" cy="353180"/>
            <a:chOff x="-26584425" y="2340425"/>
            <a:chExt cx="295375" cy="295375"/>
          </a:xfrm>
        </p:grpSpPr>
        <p:sp>
          <p:nvSpPr>
            <p:cNvPr id="9796" name="Google Shape;9796;p78"/>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8"/>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8"/>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8"/>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8"/>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78"/>
          <p:cNvGrpSpPr/>
          <p:nvPr/>
        </p:nvGrpSpPr>
        <p:grpSpPr>
          <a:xfrm>
            <a:off x="7099202" y="2224555"/>
            <a:ext cx="363523" cy="353419"/>
            <a:chOff x="-26585200" y="2710400"/>
            <a:chExt cx="304025" cy="295575"/>
          </a:xfrm>
        </p:grpSpPr>
        <p:sp>
          <p:nvSpPr>
            <p:cNvPr id="9802" name="Google Shape;9802;p78"/>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8"/>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8"/>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8"/>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8"/>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8"/>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8"/>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8"/>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8"/>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8"/>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8"/>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8"/>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8"/>
          <p:cNvGrpSpPr/>
          <p:nvPr/>
        </p:nvGrpSpPr>
        <p:grpSpPr>
          <a:xfrm>
            <a:off x="5754337" y="2666033"/>
            <a:ext cx="354136" cy="353210"/>
            <a:chOff x="-24709875" y="1970225"/>
            <a:chExt cx="296175" cy="295400"/>
          </a:xfrm>
        </p:grpSpPr>
        <p:sp>
          <p:nvSpPr>
            <p:cNvPr id="9815" name="Google Shape;9815;p78"/>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8"/>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78"/>
          <p:cNvGrpSpPr/>
          <p:nvPr/>
        </p:nvGrpSpPr>
        <p:grpSpPr>
          <a:xfrm>
            <a:off x="5786352" y="3112911"/>
            <a:ext cx="290107" cy="354107"/>
            <a:chOff x="-24683100" y="2340425"/>
            <a:chExt cx="242625" cy="296150"/>
          </a:xfrm>
        </p:grpSpPr>
        <p:sp>
          <p:nvSpPr>
            <p:cNvPr id="9818" name="Google Shape;9818;p78"/>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8"/>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8"/>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8"/>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2" name="Google Shape;9822;p78"/>
          <p:cNvSpPr/>
          <p:nvPr/>
        </p:nvSpPr>
        <p:spPr>
          <a:xfrm>
            <a:off x="578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3" name="Google Shape;9823;p78"/>
          <p:cNvGrpSpPr/>
          <p:nvPr/>
        </p:nvGrpSpPr>
        <p:grpSpPr>
          <a:xfrm>
            <a:off x="7992594" y="2666033"/>
            <a:ext cx="360713" cy="353210"/>
            <a:chOff x="-22881800" y="1971800"/>
            <a:chExt cx="301675" cy="295400"/>
          </a:xfrm>
        </p:grpSpPr>
        <p:sp>
          <p:nvSpPr>
            <p:cNvPr id="9824" name="Google Shape;9824;p78"/>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8"/>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8"/>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8"/>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8"/>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8"/>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0" name="Google Shape;9830;p78"/>
          <p:cNvSpPr/>
          <p:nvPr/>
        </p:nvSpPr>
        <p:spPr>
          <a:xfrm>
            <a:off x="532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8"/>
          <p:cNvSpPr/>
          <p:nvPr/>
        </p:nvSpPr>
        <p:spPr>
          <a:xfrm>
            <a:off x="530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2" name="Google Shape;9832;p78"/>
          <p:cNvGrpSpPr/>
          <p:nvPr/>
        </p:nvGrpSpPr>
        <p:grpSpPr>
          <a:xfrm>
            <a:off x="5368939" y="2224196"/>
            <a:ext cx="227930" cy="354136"/>
            <a:chOff x="-28043900" y="2701925"/>
            <a:chExt cx="190625" cy="296175"/>
          </a:xfrm>
        </p:grpSpPr>
        <p:sp>
          <p:nvSpPr>
            <p:cNvPr id="9833" name="Google Shape;9833;p78"/>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8"/>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8"/>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8"/>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8"/>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78"/>
          <p:cNvGrpSpPr/>
          <p:nvPr/>
        </p:nvGrpSpPr>
        <p:grpSpPr>
          <a:xfrm>
            <a:off x="7541805" y="1336135"/>
            <a:ext cx="354136" cy="353180"/>
            <a:chOff x="-26215025" y="1971025"/>
            <a:chExt cx="296175" cy="295375"/>
          </a:xfrm>
        </p:grpSpPr>
        <p:sp>
          <p:nvSpPr>
            <p:cNvPr id="9839" name="Google Shape;9839;p78"/>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8"/>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8"/>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8"/>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8"/>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8"/>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8"/>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8"/>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78"/>
          <p:cNvGrpSpPr/>
          <p:nvPr/>
        </p:nvGrpSpPr>
        <p:grpSpPr>
          <a:xfrm>
            <a:off x="7541327" y="1783924"/>
            <a:ext cx="355093" cy="352253"/>
            <a:chOff x="-26215825" y="2341200"/>
            <a:chExt cx="296975" cy="294600"/>
          </a:xfrm>
        </p:grpSpPr>
        <p:sp>
          <p:nvSpPr>
            <p:cNvPr id="9848" name="Google Shape;9848;p78"/>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8"/>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78"/>
          <p:cNvGrpSpPr/>
          <p:nvPr/>
        </p:nvGrpSpPr>
        <p:grpSpPr>
          <a:xfrm>
            <a:off x="7573357" y="2224674"/>
            <a:ext cx="291033" cy="353180"/>
            <a:chOff x="-26179575" y="2710600"/>
            <a:chExt cx="243400" cy="295375"/>
          </a:xfrm>
        </p:grpSpPr>
        <p:sp>
          <p:nvSpPr>
            <p:cNvPr id="9851" name="Google Shape;9851;p78"/>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8"/>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8"/>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78"/>
          <p:cNvGrpSpPr/>
          <p:nvPr/>
        </p:nvGrpSpPr>
        <p:grpSpPr>
          <a:xfrm>
            <a:off x="6212417" y="2666048"/>
            <a:ext cx="337187" cy="353180"/>
            <a:chOff x="-24328675" y="1971025"/>
            <a:chExt cx="282000" cy="295375"/>
          </a:xfrm>
        </p:grpSpPr>
        <p:sp>
          <p:nvSpPr>
            <p:cNvPr id="9855" name="Google Shape;9855;p78"/>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8"/>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8"/>
          <p:cNvGrpSpPr/>
          <p:nvPr/>
        </p:nvGrpSpPr>
        <p:grpSpPr>
          <a:xfrm>
            <a:off x="6214778" y="3113374"/>
            <a:ext cx="332464" cy="353180"/>
            <a:chOff x="-24330250" y="2340425"/>
            <a:chExt cx="278050" cy="295375"/>
          </a:xfrm>
        </p:grpSpPr>
        <p:sp>
          <p:nvSpPr>
            <p:cNvPr id="9858" name="Google Shape;9858;p78"/>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8"/>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8"/>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8"/>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8"/>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8"/>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8"/>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78"/>
          <p:cNvGrpSpPr/>
          <p:nvPr/>
        </p:nvGrpSpPr>
        <p:grpSpPr>
          <a:xfrm>
            <a:off x="6204420" y="3554587"/>
            <a:ext cx="353180" cy="353180"/>
            <a:chOff x="-24338900" y="2710600"/>
            <a:chExt cx="295375" cy="295375"/>
          </a:xfrm>
        </p:grpSpPr>
        <p:sp>
          <p:nvSpPr>
            <p:cNvPr id="9866" name="Google Shape;9866;p78"/>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8"/>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8"/>
          <p:cNvGrpSpPr/>
          <p:nvPr/>
        </p:nvGrpSpPr>
        <p:grpSpPr>
          <a:xfrm>
            <a:off x="7995419" y="3113972"/>
            <a:ext cx="355063" cy="351984"/>
            <a:chOff x="-22859750" y="2335900"/>
            <a:chExt cx="296950" cy="294375"/>
          </a:xfrm>
        </p:grpSpPr>
        <p:sp>
          <p:nvSpPr>
            <p:cNvPr id="9869" name="Google Shape;9869;p78"/>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8"/>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8"/>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78"/>
          <p:cNvGrpSpPr/>
          <p:nvPr/>
        </p:nvGrpSpPr>
        <p:grpSpPr>
          <a:xfrm>
            <a:off x="5774767" y="1336120"/>
            <a:ext cx="311749" cy="353210"/>
            <a:chOff x="-27710725" y="1959200"/>
            <a:chExt cx="260725" cy="295400"/>
          </a:xfrm>
        </p:grpSpPr>
        <p:sp>
          <p:nvSpPr>
            <p:cNvPr id="9873" name="Google Shape;9873;p78"/>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8"/>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8"/>
          <p:cNvGrpSpPr/>
          <p:nvPr/>
        </p:nvGrpSpPr>
        <p:grpSpPr>
          <a:xfrm>
            <a:off x="5752631" y="1844666"/>
            <a:ext cx="356020" cy="230770"/>
            <a:chOff x="-27728850" y="2382950"/>
            <a:chExt cx="297750" cy="193000"/>
          </a:xfrm>
        </p:grpSpPr>
        <p:sp>
          <p:nvSpPr>
            <p:cNvPr id="9876" name="Google Shape;9876;p78"/>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8"/>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8"/>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9" name="Google Shape;9879;p78"/>
          <p:cNvSpPr/>
          <p:nvPr/>
        </p:nvSpPr>
        <p:spPr>
          <a:xfrm>
            <a:off x="575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8"/>
          <p:cNvSpPr/>
          <p:nvPr/>
        </p:nvSpPr>
        <p:spPr>
          <a:xfrm>
            <a:off x="798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1" name="Google Shape;9881;p78"/>
          <p:cNvGrpSpPr/>
          <p:nvPr/>
        </p:nvGrpSpPr>
        <p:grpSpPr>
          <a:xfrm>
            <a:off x="7983975" y="1792877"/>
            <a:ext cx="354136" cy="334348"/>
            <a:chOff x="-25844850" y="2357750"/>
            <a:chExt cx="296175" cy="279625"/>
          </a:xfrm>
        </p:grpSpPr>
        <p:sp>
          <p:nvSpPr>
            <p:cNvPr id="9882" name="Google Shape;9882;p78"/>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8"/>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8"/>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8"/>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8"/>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8"/>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8" name="Google Shape;9888;p78"/>
          <p:cNvSpPr/>
          <p:nvPr/>
        </p:nvSpPr>
        <p:spPr>
          <a:xfrm>
            <a:off x="798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9" name="Google Shape;9889;p78"/>
          <p:cNvGrpSpPr/>
          <p:nvPr/>
        </p:nvGrpSpPr>
        <p:grpSpPr>
          <a:xfrm>
            <a:off x="6712883" y="2666033"/>
            <a:ext cx="228887" cy="353210"/>
            <a:chOff x="-23917525" y="1970225"/>
            <a:chExt cx="191425" cy="295400"/>
          </a:xfrm>
        </p:grpSpPr>
        <p:sp>
          <p:nvSpPr>
            <p:cNvPr id="9890" name="Google Shape;9890;p78"/>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8"/>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8"/>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78"/>
          <p:cNvGrpSpPr/>
          <p:nvPr/>
        </p:nvGrpSpPr>
        <p:grpSpPr>
          <a:xfrm>
            <a:off x="6668164" y="3112911"/>
            <a:ext cx="318325" cy="354107"/>
            <a:chOff x="-23952175" y="2340425"/>
            <a:chExt cx="266225" cy="296150"/>
          </a:xfrm>
        </p:grpSpPr>
        <p:sp>
          <p:nvSpPr>
            <p:cNvPr id="9894" name="Google Shape;9894;p78"/>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8"/>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6" name="Google Shape;9896;p78"/>
          <p:cNvSpPr/>
          <p:nvPr/>
        </p:nvSpPr>
        <p:spPr>
          <a:xfrm>
            <a:off x="664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7" name="Google Shape;9897;p78"/>
          <p:cNvGrpSpPr/>
          <p:nvPr/>
        </p:nvGrpSpPr>
        <p:grpSpPr>
          <a:xfrm>
            <a:off x="8053336" y="3553167"/>
            <a:ext cx="239230" cy="356020"/>
            <a:chOff x="-22811700" y="2700350"/>
            <a:chExt cx="200075" cy="297750"/>
          </a:xfrm>
        </p:grpSpPr>
        <p:sp>
          <p:nvSpPr>
            <p:cNvPr id="9898" name="Google Shape;9898;p78"/>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8"/>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8"/>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78"/>
          <p:cNvGrpSpPr/>
          <p:nvPr/>
        </p:nvGrpSpPr>
        <p:grpSpPr>
          <a:xfrm>
            <a:off x="6201787" y="1335656"/>
            <a:ext cx="355063" cy="354136"/>
            <a:chOff x="-27358650" y="1961575"/>
            <a:chExt cx="296950" cy="296175"/>
          </a:xfrm>
        </p:grpSpPr>
        <p:sp>
          <p:nvSpPr>
            <p:cNvPr id="9902" name="Google Shape;9902;p78"/>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8"/>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4" name="Google Shape;9904;p78"/>
          <p:cNvSpPr/>
          <p:nvPr/>
        </p:nvSpPr>
        <p:spPr>
          <a:xfrm>
            <a:off x="624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8"/>
          <p:cNvSpPr/>
          <p:nvPr/>
        </p:nvSpPr>
        <p:spPr>
          <a:xfrm>
            <a:off x="620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6" name="Google Shape;9906;p78"/>
          <p:cNvGrpSpPr/>
          <p:nvPr/>
        </p:nvGrpSpPr>
        <p:grpSpPr>
          <a:xfrm>
            <a:off x="7100357" y="2666048"/>
            <a:ext cx="354136" cy="353180"/>
            <a:chOff x="-23599325" y="1971025"/>
            <a:chExt cx="296175" cy="295375"/>
          </a:xfrm>
        </p:grpSpPr>
        <p:sp>
          <p:nvSpPr>
            <p:cNvPr id="9907" name="Google Shape;9907;p78"/>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8"/>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9" name="Google Shape;9909;p78"/>
          <p:cNvSpPr/>
          <p:nvPr/>
        </p:nvSpPr>
        <p:spPr>
          <a:xfrm>
            <a:off x="710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8"/>
          <p:cNvSpPr/>
          <p:nvPr/>
        </p:nvSpPr>
        <p:spPr>
          <a:xfrm>
            <a:off x="709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8"/>
          <p:cNvSpPr/>
          <p:nvPr/>
        </p:nvSpPr>
        <p:spPr>
          <a:xfrm>
            <a:off x="620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2" name="Google Shape;9912;p78"/>
          <p:cNvGrpSpPr/>
          <p:nvPr/>
        </p:nvGrpSpPr>
        <p:grpSpPr>
          <a:xfrm>
            <a:off x="6644801" y="1335776"/>
            <a:ext cx="360713" cy="353897"/>
            <a:chOff x="-26993200" y="1961775"/>
            <a:chExt cx="301675" cy="295975"/>
          </a:xfrm>
        </p:grpSpPr>
        <p:sp>
          <p:nvSpPr>
            <p:cNvPr id="9913" name="Google Shape;9913;p78"/>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8"/>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8"/>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78"/>
          <p:cNvGrpSpPr/>
          <p:nvPr/>
        </p:nvGrpSpPr>
        <p:grpSpPr>
          <a:xfrm>
            <a:off x="6669761" y="1783461"/>
            <a:ext cx="310792" cy="353180"/>
            <a:chOff x="-26970350" y="2332550"/>
            <a:chExt cx="259925" cy="295375"/>
          </a:xfrm>
        </p:grpSpPr>
        <p:sp>
          <p:nvSpPr>
            <p:cNvPr id="9917" name="Google Shape;9917;p78"/>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8"/>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78"/>
          <p:cNvGrpSpPr/>
          <p:nvPr/>
        </p:nvGrpSpPr>
        <p:grpSpPr>
          <a:xfrm>
            <a:off x="6649046" y="2256226"/>
            <a:ext cx="352223" cy="290077"/>
            <a:chOff x="-26986100" y="2735800"/>
            <a:chExt cx="294575" cy="242600"/>
          </a:xfrm>
        </p:grpSpPr>
        <p:sp>
          <p:nvSpPr>
            <p:cNvPr id="9920" name="Google Shape;9920;p78"/>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8"/>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78"/>
          <p:cNvGrpSpPr/>
          <p:nvPr/>
        </p:nvGrpSpPr>
        <p:grpSpPr>
          <a:xfrm>
            <a:off x="7548093" y="2665569"/>
            <a:ext cx="355063" cy="354136"/>
            <a:chOff x="-23229925" y="1970225"/>
            <a:chExt cx="296950" cy="296175"/>
          </a:xfrm>
        </p:grpSpPr>
        <p:sp>
          <p:nvSpPr>
            <p:cNvPr id="9923" name="Google Shape;9923;p78"/>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8"/>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8"/>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8"/>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78"/>
          <p:cNvGrpSpPr/>
          <p:nvPr/>
        </p:nvGrpSpPr>
        <p:grpSpPr>
          <a:xfrm>
            <a:off x="7590466" y="3112432"/>
            <a:ext cx="270318" cy="355063"/>
            <a:chOff x="-23177950" y="2340425"/>
            <a:chExt cx="226075" cy="296950"/>
          </a:xfrm>
        </p:grpSpPr>
        <p:sp>
          <p:nvSpPr>
            <p:cNvPr id="9928" name="Google Shape;9928;p78"/>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8"/>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8"/>
          <p:cNvGrpSpPr/>
          <p:nvPr/>
        </p:nvGrpSpPr>
        <p:grpSpPr>
          <a:xfrm>
            <a:off x="7548556" y="3554109"/>
            <a:ext cx="354136" cy="354136"/>
            <a:chOff x="-23229150" y="2710600"/>
            <a:chExt cx="296175" cy="296175"/>
          </a:xfrm>
        </p:grpSpPr>
        <p:sp>
          <p:nvSpPr>
            <p:cNvPr id="9931" name="Google Shape;9931;p78"/>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8"/>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3" name="Google Shape;9933;p78"/>
          <p:cNvSpPr/>
          <p:nvPr/>
        </p:nvSpPr>
        <p:spPr>
          <a:xfrm>
            <a:off x="665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8"/>
          <p:cNvSpPr/>
          <p:nvPr/>
        </p:nvSpPr>
        <p:spPr>
          <a:xfrm>
            <a:off x="488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5" name="Google Shape;9935;p78"/>
          <p:cNvGrpSpPr/>
          <p:nvPr/>
        </p:nvGrpSpPr>
        <p:grpSpPr>
          <a:xfrm>
            <a:off x="4865631" y="3123732"/>
            <a:ext cx="356946" cy="332464"/>
            <a:chOff x="-25477800" y="2357750"/>
            <a:chExt cx="298525" cy="278050"/>
          </a:xfrm>
        </p:grpSpPr>
        <p:sp>
          <p:nvSpPr>
            <p:cNvPr id="9936" name="Google Shape;9936;p78"/>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8"/>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8" name="Google Shape;9938;p78"/>
          <p:cNvSpPr/>
          <p:nvPr/>
        </p:nvSpPr>
        <p:spPr>
          <a:xfrm>
            <a:off x="486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8"/>
          <p:cNvSpPr/>
          <p:nvPr/>
        </p:nvSpPr>
        <p:spPr>
          <a:xfrm>
            <a:off x="530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0" name="Google Shape;9940;p78"/>
          <p:cNvGrpSpPr/>
          <p:nvPr/>
        </p:nvGrpSpPr>
        <p:grpSpPr>
          <a:xfrm>
            <a:off x="5308265" y="3112911"/>
            <a:ext cx="353180" cy="354107"/>
            <a:chOff x="-25104475" y="2340425"/>
            <a:chExt cx="295375" cy="296150"/>
          </a:xfrm>
        </p:grpSpPr>
        <p:sp>
          <p:nvSpPr>
            <p:cNvPr id="9941" name="Google Shape;9941;p78"/>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8"/>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8"/>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8"/>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8"/>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8"/>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8"/>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8"/>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8"/>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0" name="Google Shape;9950;p78"/>
          <p:cNvSpPr/>
          <p:nvPr/>
        </p:nvSpPr>
        <p:spPr>
          <a:xfrm>
            <a:off x="530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54"/>
        <p:cNvGrpSpPr/>
        <p:nvPr/>
      </p:nvGrpSpPr>
      <p:grpSpPr>
        <a:xfrm>
          <a:off x="0" y="0"/>
          <a:ext cx="0" cy="0"/>
          <a:chOff x="0" y="0"/>
          <a:chExt cx="0" cy="0"/>
        </a:xfrm>
      </p:grpSpPr>
      <p:sp>
        <p:nvSpPr>
          <p:cNvPr id="9955" name="Google Shape;9955;p79"/>
          <p:cNvSpPr txBox="1">
            <a:spLocks noGrp="1"/>
          </p:cNvSpPr>
          <p:nvPr>
            <p:ph type="title" idx="4294967295"/>
          </p:nvPr>
        </p:nvSpPr>
        <p:spPr>
          <a:xfrm>
            <a:off x="849675"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56" name="Google Shape;9956;p79"/>
          <p:cNvSpPr txBox="1">
            <a:spLocks noGrp="1"/>
          </p:cNvSpPr>
          <p:nvPr>
            <p:ph type="title" idx="4294967295"/>
          </p:nvPr>
        </p:nvSpPr>
        <p:spPr>
          <a:xfrm>
            <a:off x="4858400"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957" name="Google Shape;9957;p79"/>
          <p:cNvGrpSpPr/>
          <p:nvPr/>
        </p:nvGrpSpPr>
        <p:grpSpPr>
          <a:xfrm>
            <a:off x="854368" y="1313920"/>
            <a:ext cx="366269" cy="366240"/>
            <a:chOff x="-65131525" y="1914325"/>
            <a:chExt cx="316650" cy="316625"/>
          </a:xfrm>
        </p:grpSpPr>
        <p:sp>
          <p:nvSpPr>
            <p:cNvPr id="9958" name="Google Shape;9958;p79"/>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9"/>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79"/>
          <p:cNvGrpSpPr/>
          <p:nvPr/>
        </p:nvGrpSpPr>
        <p:grpSpPr>
          <a:xfrm>
            <a:off x="854368" y="1794207"/>
            <a:ext cx="366269" cy="366269"/>
            <a:chOff x="-65131525" y="2281350"/>
            <a:chExt cx="316650" cy="316650"/>
          </a:xfrm>
        </p:grpSpPr>
        <p:sp>
          <p:nvSpPr>
            <p:cNvPr id="9961" name="Google Shape;9961;p79"/>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9"/>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79"/>
          <p:cNvGrpSpPr/>
          <p:nvPr/>
        </p:nvGrpSpPr>
        <p:grpSpPr>
          <a:xfrm>
            <a:off x="857564" y="2259206"/>
            <a:ext cx="359878" cy="367165"/>
            <a:chOff x="-65129950" y="2646800"/>
            <a:chExt cx="311125" cy="317425"/>
          </a:xfrm>
        </p:grpSpPr>
        <p:sp>
          <p:nvSpPr>
            <p:cNvPr id="9964" name="Google Shape;9964;p79"/>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9"/>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79"/>
          <p:cNvGrpSpPr/>
          <p:nvPr/>
        </p:nvGrpSpPr>
        <p:grpSpPr>
          <a:xfrm>
            <a:off x="3060897" y="1312532"/>
            <a:ext cx="368987" cy="369016"/>
            <a:chOff x="-63252250" y="1930850"/>
            <a:chExt cx="319000" cy="319025"/>
          </a:xfrm>
        </p:grpSpPr>
        <p:sp>
          <p:nvSpPr>
            <p:cNvPr id="9967" name="Google Shape;9967;p79"/>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9"/>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9" name="Google Shape;9969;p79"/>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0" name="Google Shape;9970;p79"/>
          <p:cNvGrpSpPr/>
          <p:nvPr/>
        </p:nvGrpSpPr>
        <p:grpSpPr>
          <a:xfrm>
            <a:off x="3061808" y="2258743"/>
            <a:ext cx="367165" cy="368091"/>
            <a:chOff x="-63250675" y="2664125"/>
            <a:chExt cx="317425" cy="318225"/>
          </a:xfrm>
        </p:grpSpPr>
        <p:sp>
          <p:nvSpPr>
            <p:cNvPr id="9971" name="Google Shape;9971;p79"/>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9"/>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79"/>
          <p:cNvGrpSpPr/>
          <p:nvPr/>
        </p:nvGrpSpPr>
        <p:grpSpPr>
          <a:xfrm>
            <a:off x="1738471" y="2735150"/>
            <a:ext cx="363522" cy="361266"/>
            <a:chOff x="-61354075" y="1940500"/>
            <a:chExt cx="314275" cy="312325"/>
          </a:xfrm>
        </p:grpSpPr>
        <p:sp>
          <p:nvSpPr>
            <p:cNvPr id="9974" name="Google Shape;9974;p79"/>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9"/>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9"/>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9"/>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79"/>
          <p:cNvGrpSpPr/>
          <p:nvPr/>
        </p:nvGrpSpPr>
        <p:grpSpPr>
          <a:xfrm>
            <a:off x="1737098" y="3183702"/>
            <a:ext cx="366269" cy="336195"/>
            <a:chOff x="-61354875" y="2322300"/>
            <a:chExt cx="316650" cy="290650"/>
          </a:xfrm>
        </p:grpSpPr>
        <p:sp>
          <p:nvSpPr>
            <p:cNvPr id="9979" name="Google Shape;9979;p79"/>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9"/>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9"/>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79"/>
          <p:cNvGrpSpPr/>
          <p:nvPr/>
        </p:nvGrpSpPr>
        <p:grpSpPr>
          <a:xfrm>
            <a:off x="1737098" y="3611266"/>
            <a:ext cx="366269" cy="366269"/>
            <a:chOff x="-61354875" y="2671225"/>
            <a:chExt cx="316650" cy="316650"/>
          </a:xfrm>
        </p:grpSpPr>
        <p:sp>
          <p:nvSpPr>
            <p:cNvPr id="9983" name="Google Shape;9983;p79"/>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9"/>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9"/>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9"/>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9"/>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79"/>
          <p:cNvGrpSpPr/>
          <p:nvPr/>
        </p:nvGrpSpPr>
        <p:grpSpPr>
          <a:xfrm>
            <a:off x="3952502" y="2731001"/>
            <a:ext cx="368987" cy="369566"/>
            <a:chOff x="-59502375" y="1904375"/>
            <a:chExt cx="319000" cy="319500"/>
          </a:xfrm>
        </p:grpSpPr>
        <p:sp>
          <p:nvSpPr>
            <p:cNvPr id="9989" name="Google Shape;9989;p79"/>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9"/>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9"/>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9"/>
          <p:cNvGrpSpPr/>
          <p:nvPr/>
        </p:nvGrpSpPr>
        <p:grpSpPr>
          <a:xfrm>
            <a:off x="1298621" y="1315207"/>
            <a:ext cx="368987" cy="363666"/>
            <a:chOff x="-64774725" y="1916550"/>
            <a:chExt cx="319000" cy="314400"/>
          </a:xfrm>
        </p:grpSpPr>
        <p:sp>
          <p:nvSpPr>
            <p:cNvPr id="9993" name="Google Shape;9993;p79"/>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9"/>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9"/>
          <p:cNvGrpSpPr/>
          <p:nvPr/>
        </p:nvGrpSpPr>
        <p:grpSpPr>
          <a:xfrm>
            <a:off x="1299979" y="1792386"/>
            <a:ext cx="366269" cy="369913"/>
            <a:chOff x="-64764500" y="2280550"/>
            <a:chExt cx="316650" cy="319800"/>
          </a:xfrm>
        </p:grpSpPr>
        <p:sp>
          <p:nvSpPr>
            <p:cNvPr id="9996" name="Google Shape;9996;p79"/>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9"/>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79"/>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9" name="Google Shape;9999;p79"/>
          <p:cNvGrpSpPr/>
          <p:nvPr/>
        </p:nvGrpSpPr>
        <p:grpSpPr>
          <a:xfrm>
            <a:off x="3512023" y="1352163"/>
            <a:ext cx="365344" cy="289753"/>
            <a:chOff x="-62882850" y="1999375"/>
            <a:chExt cx="315850" cy="250500"/>
          </a:xfrm>
        </p:grpSpPr>
        <p:sp>
          <p:nvSpPr>
            <p:cNvPr id="10000" name="Google Shape;10000;p79"/>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9"/>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79"/>
          <p:cNvGrpSpPr/>
          <p:nvPr/>
        </p:nvGrpSpPr>
        <p:grpSpPr>
          <a:xfrm>
            <a:off x="3503362" y="1793745"/>
            <a:ext cx="382665" cy="367194"/>
            <a:chOff x="-62890750" y="2296300"/>
            <a:chExt cx="330825" cy="317450"/>
          </a:xfrm>
        </p:grpSpPr>
        <p:sp>
          <p:nvSpPr>
            <p:cNvPr id="10003" name="Google Shape;10003;p79"/>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9"/>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9"/>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9"/>
          <p:cNvGrpSpPr/>
          <p:nvPr/>
        </p:nvGrpSpPr>
        <p:grpSpPr>
          <a:xfrm>
            <a:off x="3512023" y="2259206"/>
            <a:ext cx="365344" cy="367165"/>
            <a:chOff x="-62882850" y="2664925"/>
            <a:chExt cx="315850" cy="317425"/>
          </a:xfrm>
        </p:grpSpPr>
        <p:sp>
          <p:nvSpPr>
            <p:cNvPr id="10007" name="Google Shape;10007;p79"/>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9"/>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9" name="Google Shape;10009;p79"/>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0" name="Google Shape;10010;p79"/>
          <p:cNvGrpSpPr/>
          <p:nvPr/>
        </p:nvGrpSpPr>
        <p:grpSpPr>
          <a:xfrm>
            <a:off x="2183172" y="3171846"/>
            <a:ext cx="366269" cy="359907"/>
            <a:chOff x="-60988625" y="2310475"/>
            <a:chExt cx="316650" cy="311150"/>
          </a:xfrm>
        </p:grpSpPr>
        <p:sp>
          <p:nvSpPr>
            <p:cNvPr id="10011" name="Google Shape;10011;p79"/>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9"/>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9"/>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9"/>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9"/>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9"/>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79"/>
          <p:cNvGrpSpPr/>
          <p:nvPr/>
        </p:nvGrpSpPr>
        <p:grpSpPr>
          <a:xfrm>
            <a:off x="2183634" y="3610009"/>
            <a:ext cx="365344" cy="368785"/>
            <a:chOff x="-60987050" y="2671400"/>
            <a:chExt cx="315850" cy="318825"/>
          </a:xfrm>
        </p:grpSpPr>
        <p:sp>
          <p:nvSpPr>
            <p:cNvPr id="10018" name="Google Shape;10018;p79"/>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9"/>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79"/>
          <p:cNvGrpSpPr/>
          <p:nvPr/>
        </p:nvGrpSpPr>
        <p:grpSpPr>
          <a:xfrm>
            <a:off x="3952500" y="3172771"/>
            <a:ext cx="368987" cy="358056"/>
            <a:chOff x="-59481900" y="2290800"/>
            <a:chExt cx="319000" cy="309550"/>
          </a:xfrm>
        </p:grpSpPr>
        <p:sp>
          <p:nvSpPr>
            <p:cNvPr id="10021" name="Google Shape;10021;p79"/>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9"/>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9"/>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9"/>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9"/>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9"/>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79"/>
          <p:cNvGrpSpPr/>
          <p:nvPr/>
        </p:nvGrpSpPr>
        <p:grpSpPr>
          <a:xfrm>
            <a:off x="1741805" y="1313544"/>
            <a:ext cx="368987" cy="366992"/>
            <a:chOff x="-64401400" y="1914475"/>
            <a:chExt cx="319000" cy="317275"/>
          </a:xfrm>
        </p:grpSpPr>
        <p:sp>
          <p:nvSpPr>
            <p:cNvPr id="10028" name="Google Shape;10028;p79"/>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9"/>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9"/>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9"/>
          <p:cNvGrpSpPr/>
          <p:nvPr/>
        </p:nvGrpSpPr>
        <p:grpSpPr>
          <a:xfrm>
            <a:off x="1806493" y="1794583"/>
            <a:ext cx="239610" cy="365517"/>
            <a:chOff x="-64343900" y="2282125"/>
            <a:chExt cx="207150" cy="316000"/>
          </a:xfrm>
        </p:grpSpPr>
        <p:sp>
          <p:nvSpPr>
            <p:cNvPr id="10032" name="Google Shape;10032;p79"/>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9"/>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4" name="Google Shape;10034;p79"/>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5" name="Google Shape;10035;p79"/>
          <p:cNvGrpSpPr/>
          <p:nvPr/>
        </p:nvGrpSpPr>
        <p:grpSpPr>
          <a:xfrm>
            <a:off x="3986941" y="1313804"/>
            <a:ext cx="318873" cy="366471"/>
            <a:chOff x="-62496925" y="1931475"/>
            <a:chExt cx="275675" cy="316825"/>
          </a:xfrm>
        </p:grpSpPr>
        <p:sp>
          <p:nvSpPr>
            <p:cNvPr id="10036" name="Google Shape;10036;p79"/>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9"/>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9"/>
          <p:cNvGrpSpPr/>
          <p:nvPr/>
        </p:nvGrpSpPr>
        <p:grpSpPr>
          <a:xfrm>
            <a:off x="3963691" y="1793629"/>
            <a:ext cx="365373" cy="367426"/>
            <a:chOff x="-62516625" y="2297875"/>
            <a:chExt cx="315875" cy="317650"/>
          </a:xfrm>
        </p:grpSpPr>
        <p:sp>
          <p:nvSpPr>
            <p:cNvPr id="10039" name="Google Shape;10039;p79"/>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9"/>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79"/>
          <p:cNvGrpSpPr/>
          <p:nvPr/>
        </p:nvGrpSpPr>
        <p:grpSpPr>
          <a:xfrm>
            <a:off x="3962332" y="2275588"/>
            <a:ext cx="368091" cy="334402"/>
            <a:chOff x="-62518200" y="2692475"/>
            <a:chExt cx="318225" cy="289100"/>
          </a:xfrm>
        </p:grpSpPr>
        <p:sp>
          <p:nvSpPr>
            <p:cNvPr id="10042" name="Google Shape;10042;p79"/>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9"/>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79"/>
          <p:cNvGrpSpPr/>
          <p:nvPr/>
        </p:nvGrpSpPr>
        <p:grpSpPr>
          <a:xfrm>
            <a:off x="2648986" y="2733112"/>
            <a:ext cx="309793" cy="365344"/>
            <a:chOff x="-60597975" y="1939525"/>
            <a:chExt cx="267825" cy="315850"/>
          </a:xfrm>
        </p:grpSpPr>
        <p:sp>
          <p:nvSpPr>
            <p:cNvPr id="10045" name="Google Shape;10045;p79"/>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9"/>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9"/>
          <p:cNvGrpSpPr/>
          <p:nvPr/>
        </p:nvGrpSpPr>
        <p:grpSpPr>
          <a:xfrm>
            <a:off x="2619389" y="3167537"/>
            <a:ext cx="368987" cy="368525"/>
            <a:chOff x="-60620800" y="2304600"/>
            <a:chExt cx="319000" cy="318600"/>
          </a:xfrm>
        </p:grpSpPr>
        <p:sp>
          <p:nvSpPr>
            <p:cNvPr id="10048" name="Google Shape;10048;p79"/>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9"/>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9"/>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9"/>
          <p:cNvGrpSpPr/>
          <p:nvPr/>
        </p:nvGrpSpPr>
        <p:grpSpPr>
          <a:xfrm>
            <a:off x="2620748" y="3663188"/>
            <a:ext cx="366269" cy="262426"/>
            <a:chOff x="-60621600" y="2716100"/>
            <a:chExt cx="316650" cy="226875"/>
          </a:xfrm>
        </p:grpSpPr>
        <p:sp>
          <p:nvSpPr>
            <p:cNvPr id="10052" name="Google Shape;10052;p79"/>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9"/>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9"/>
          <p:cNvGrpSpPr/>
          <p:nvPr/>
        </p:nvGrpSpPr>
        <p:grpSpPr>
          <a:xfrm>
            <a:off x="3957965" y="3611281"/>
            <a:ext cx="358056" cy="366240"/>
            <a:chOff x="-59475600" y="2658625"/>
            <a:chExt cx="309550" cy="316625"/>
          </a:xfrm>
        </p:grpSpPr>
        <p:sp>
          <p:nvSpPr>
            <p:cNvPr id="10055" name="Google Shape;10055;p79"/>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9"/>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9"/>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9"/>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9"/>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9"/>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9"/>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2" name="Google Shape;10062;p79"/>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9"/>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4" name="Google Shape;10064;p79"/>
          <p:cNvGrpSpPr/>
          <p:nvPr/>
        </p:nvGrpSpPr>
        <p:grpSpPr>
          <a:xfrm>
            <a:off x="2233086" y="2259206"/>
            <a:ext cx="263294" cy="367165"/>
            <a:chOff x="-63987100" y="2646800"/>
            <a:chExt cx="227625" cy="317425"/>
          </a:xfrm>
        </p:grpSpPr>
        <p:sp>
          <p:nvSpPr>
            <p:cNvPr id="10065" name="Google Shape;10065;p79"/>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9"/>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9"/>
          <p:cNvGrpSpPr/>
          <p:nvPr/>
        </p:nvGrpSpPr>
        <p:grpSpPr>
          <a:xfrm>
            <a:off x="852428" y="2730827"/>
            <a:ext cx="358056" cy="369913"/>
            <a:chOff x="-62148000" y="1930075"/>
            <a:chExt cx="309550" cy="319800"/>
          </a:xfrm>
        </p:grpSpPr>
        <p:sp>
          <p:nvSpPr>
            <p:cNvPr id="10068" name="Google Shape;10068;p79"/>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9"/>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79"/>
          <p:cNvGrpSpPr/>
          <p:nvPr/>
        </p:nvGrpSpPr>
        <p:grpSpPr>
          <a:xfrm>
            <a:off x="849695" y="3169113"/>
            <a:ext cx="363522" cy="365373"/>
            <a:chOff x="-62150375" y="2297875"/>
            <a:chExt cx="314275" cy="315875"/>
          </a:xfrm>
        </p:grpSpPr>
        <p:sp>
          <p:nvSpPr>
            <p:cNvPr id="10071" name="Google Shape;10071;p79"/>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9"/>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9"/>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9"/>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9"/>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79"/>
          <p:cNvGrpSpPr/>
          <p:nvPr/>
        </p:nvGrpSpPr>
        <p:grpSpPr>
          <a:xfrm>
            <a:off x="848322" y="3610356"/>
            <a:ext cx="366269" cy="368091"/>
            <a:chOff x="-62150375" y="2664925"/>
            <a:chExt cx="316650" cy="318225"/>
          </a:xfrm>
        </p:grpSpPr>
        <p:sp>
          <p:nvSpPr>
            <p:cNvPr id="10077" name="Google Shape;10077;p79"/>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9"/>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9"/>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9"/>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79"/>
          <p:cNvGrpSpPr/>
          <p:nvPr/>
        </p:nvGrpSpPr>
        <p:grpSpPr>
          <a:xfrm>
            <a:off x="3065911" y="2731333"/>
            <a:ext cx="367165" cy="368901"/>
            <a:chOff x="-60254550" y="1938025"/>
            <a:chExt cx="317425" cy="318925"/>
          </a:xfrm>
        </p:grpSpPr>
        <p:sp>
          <p:nvSpPr>
            <p:cNvPr id="10082" name="Google Shape;10082;p79"/>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9"/>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9"/>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9"/>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79"/>
          <p:cNvGrpSpPr/>
          <p:nvPr/>
        </p:nvGrpSpPr>
        <p:grpSpPr>
          <a:xfrm>
            <a:off x="3094149" y="3609907"/>
            <a:ext cx="310690" cy="368987"/>
            <a:chOff x="-60232500" y="2671225"/>
            <a:chExt cx="268600" cy="319000"/>
          </a:xfrm>
        </p:grpSpPr>
        <p:sp>
          <p:nvSpPr>
            <p:cNvPr id="10087" name="Google Shape;10087;p79"/>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9"/>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9"/>
          <p:cNvGrpSpPr/>
          <p:nvPr/>
        </p:nvGrpSpPr>
        <p:grpSpPr>
          <a:xfrm>
            <a:off x="2179643" y="4058541"/>
            <a:ext cx="365373" cy="368987"/>
            <a:chOff x="-59100700" y="1911950"/>
            <a:chExt cx="315875" cy="319000"/>
          </a:xfrm>
        </p:grpSpPr>
        <p:sp>
          <p:nvSpPr>
            <p:cNvPr id="10090" name="Google Shape;10090;p79"/>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9"/>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9"/>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9"/>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9"/>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9"/>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9"/>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9"/>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9"/>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9"/>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9"/>
          <p:cNvGrpSpPr/>
          <p:nvPr/>
        </p:nvGrpSpPr>
        <p:grpSpPr>
          <a:xfrm>
            <a:off x="2621810" y="1314021"/>
            <a:ext cx="379918" cy="366038"/>
            <a:chOff x="-63665750" y="1914325"/>
            <a:chExt cx="328450" cy="316450"/>
          </a:xfrm>
        </p:grpSpPr>
        <p:sp>
          <p:nvSpPr>
            <p:cNvPr id="10101" name="Google Shape;10101;p79"/>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9"/>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79"/>
          <p:cNvGrpSpPr/>
          <p:nvPr/>
        </p:nvGrpSpPr>
        <p:grpSpPr>
          <a:xfrm>
            <a:off x="2626814" y="1793065"/>
            <a:ext cx="369913" cy="368554"/>
            <a:chOff x="-63666550" y="2278975"/>
            <a:chExt cx="319800" cy="318625"/>
          </a:xfrm>
        </p:grpSpPr>
        <p:sp>
          <p:nvSpPr>
            <p:cNvPr id="10104" name="Google Shape;10104;p79"/>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9"/>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79"/>
          <p:cNvGrpSpPr/>
          <p:nvPr/>
        </p:nvGrpSpPr>
        <p:grpSpPr>
          <a:xfrm>
            <a:off x="2624081" y="2259090"/>
            <a:ext cx="375378" cy="367397"/>
            <a:chOff x="-63669700" y="2646600"/>
            <a:chExt cx="324525" cy="317625"/>
          </a:xfrm>
        </p:grpSpPr>
        <p:sp>
          <p:nvSpPr>
            <p:cNvPr id="10107" name="Google Shape;10107;p79"/>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9"/>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79"/>
          <p:cNvGrpSpPr/>
          <p:nvPr/>
        </p:nvGrpSpPr>
        <p:grpSpPr>
          <a:xfrm>
            <a:off x="1286361" y="2732418"/>
            <a:ext cx="366269" cy="366732"/>
            <a:chOff x="-61784125" y="1931250"/>
            <a:chExt cx="316650" cy="317050"/>
          </a:xfrm>
        </p:grpSpPr>
        <p:sp>
          <p:nvSpPr>
            <p:cNvPr id="10110" name="Google Shape;10110;p79"/>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9"/>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9"/>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9"/>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79"/>
          <p:cNvGrpSpPr/>
          <p:nvPr/>
        </p:nvGrpSpPr>
        <p:grpSpPr>
          <a:xfrm>
            <a:off x="1286360" y="3168665"/>
            <a:ext cx="366269" cy="366269"/>
            <a:chOff x="-61783350" y="2297100"/>
            <a:chExt cx="316650" cy="316650"/>
          </a:xfrm>
        </p:grpSpPr>
        <p:sp>
          <p:nvSpPr>
            <p:cNvPr id="10115" name="Google Shape;10115;p79"/>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9"/>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79"/>
          <p:cNvGrpSpPr/>
          <p:nvPr/>
        </p:nvGrpSpPr>
        <p:grpSpPr>
          <a:xfrm>
            <a:off x="1286360" y="3609748"/>
            <a:ext cx="366269" cy="369305"/>
            <a:chOff x="-61782550" y="2664925"/>
            <a:chExt cx="316650" cy="319275"/>
          </a:xfrm>
        </p:grpSpPr>
        <p:sp>
          <p:nvSpPr>
            <p:cNvPr id="10118" name="Google Shape;10118;p79"/>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9"/>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9"/>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79"/>
          <p:cNvGrpSpPr/>
          <p:nvPr/>
        </p:nvGrpSpPr>
        <p:grpSpPr>
          <a:xfrm>
            <a:off x="3508137" y="2741136"/>
            <a:ext cx="367165" cy="349294"/>
            <a:chOff x="-59889100" y="1945025"/>
            <a:chExt cx="317425" cy="301975"/>
          </a:xfrm>
        </p:grpSpPr>
        <p:sp>
          <p:nvSpPr>
            <p:cNvPr id="10122" name="Google Shape;10122;p79"/>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9"/>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9"/>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9"/>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9"/>
          <p:cNvGrpSpPr/>
          <p:nvPr/>
        </p:nvGrpSpPr>
        <p:grpSpPr>
          <a:xfrm>
            <a:off x="3040249" y="3168589"/>
            <a:ext cx="366648" cy="366420"/>
            <a:chOff x="6479471" y="2079003"/>
            <a:chExt cx="348923" cy="348706"/>
          </a:xfrm>
        </p:grpSpPr>
        <p:sp>
          <p:nvSpPr>
            <p:cNvPr id="10127" name="Google Shape;10127;p79"/>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8" name="Google Shape;10128;p79"/>
            <p:cNvGrpSpPr/>
            <p:nvPr/>
          </p:nvGrpSpPr>
          <p:grpSpPr>
            <a:xfrm>
              <a:off x="6520582" y="2079003"/>
              <a:ext cx="307811" cy="348706"/>
              <a:chOff x="-60218325" y="2304850"/>
              <a:chExt cx="279625" cy="316775"/>
            </a:xfrm>
          </p:grpSpPr>
          <p:sp>
            <p:nvSpPr>
              <p:cNvPr id="10129" name="Google Shape;10129;p79"/>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9"/>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9"/>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9"/>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9"/>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9"/>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9"/>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36" name="Google Shape;10136;p79"/>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7" name="Google Shape;10137;p79"/>
          <p:cNvGrpSpPr/>
          <p:nvPr/>
        </p:nvGrpSpPr>
        <p:grpSpPr>
          <a:xfrm>
            <a:off x="3507226" y="3611671"/>
            <a:ext cx="368987" cy="365459"/>
            <a:chOff x="-59889100" y="2671925"/>
            <a:chExt cx="319000" cy="315950"/>
          </a:xfrm>
        </p:grpSpPr>
        <p:sp>
          <p:nvSpPr>
            <p:cNvPr id="10138" name="Google Shape;10138;p79"/>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9"/>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9"/>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9"/>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79"/>
          <p:cNvGrpSpPr/>
          <p:nvPr/>
        </p:nvGrpSpPr>
        <p:grpSpPr>
          <a:xfrm>
            <a:off x="2620204" y="4054176"/>
            <a:ext cx="367165" cy="366269"/>
            <a:chOff x="-59092025" y="2296300"/>
            <a:chExt cx="317425" cy="316650"/>
          </a:xfrm>
        </p:grpSpPr>
        <p:sp>
          <p:nvSpPr>
            <p:cNvPr id="10143" name="Google Shape;10143;p79"/>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9"/>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79"/>
          <p:cNvGrpSpPr/>
          <p:nvPr/>
        </p:nvGrpSpPr>
        <p:grpSpPr>
          <a:xfrm>
            <a:off x="4865611" y="1305095"/>
            <a:ext cx="353174" cy="347599"/>
            <a:chOff x="683125" y="1955275"/>
            <a:chExt cx="299325" cy="294600"/>
          </a:xfrm>
        </p:grpSpPr>
        <p:sp>
          <p:nvSpPr>
            <p:cNvPr id="10146" name="Google Shape;10146;p79"/>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9"/>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9"/>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9"/>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79"/>
          <p:cNvGrpSpPr/>
          <p:nvPr/>
        </p:nvGrpSpPr>
        <p:grpSpPr>
          <a:xfrm>
            <a:off x="4866541" y="1755653"/>
            <a:ext cx="351315" cy="349486"/>
            <a:chOff x="685475" y="2318350"/>
            <a:chExt cx="297750" cy="296200"/>
          </a:xfrm>
        </p:grpSpPr>
        <p:sp>
          <p:nvSpPr>
            <p:cNvPr id="10151" name="Google Shape;10151;p79"/>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9"/>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9"/>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79"/>
          <p:cNvGrpSpPr/>
          <p:nvPr/>
        </p:nvGrpSpPr>
        <p:grpSpPr>
          <a:xfrm>
            <a:off x="7094699" y="1304859"/>
            <a:ext cx="309517" cy="348071"/>
            <a:chOff x="2523000" y="1954875"/>
            <a:chExt cx="262325" cy="295000"/>
          </a:xfrm>
        </p:grpSpPr>
        <p:sp>
          <p:nvSpPr>
            <p:cNvPr id="10155" name="Google Shape;10155;p7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9"/>
          <p:cNvGrpSpPr/>
          <p:nvPr/>
        </p:nvGrpSpPr>
        <p:grpSpPr>
          <a:xfrm>
            <a:off x="7073800" y="1756125"/>
            <a:ext cx="351315" cy="348542"/>
            <a:chOff x="2508825" y="2318350"/>
            <a:chExt cx="297750" cy="295400"/>
          </a:xfrm>
        </p:grpSpPr>
        <p:sp>
          <p:nvSpPr>
            <p:cNvPr id="10158" name="Google Shape;10158;p79"/>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9"/>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0" name="Google Shape;10160;p79"/>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1" name="Google Shape;10161;p79"/>
          <p:cNvGrpSpPr/>
          <p:nvPr/>
        </p:nvGrpSpPr>
        <p:grpSpPr>
          <a:xfrm>
            <a:off x="5747373" y="2670178"/>
            <a:ext cx="347599" cy="348513"/>
            <a:chOff x="4321150" y="1946600"/>
            <a:chExt cx="294600" cy="295375"/>
          </a:xfrm>
        </p:grpSpPr>
        <p:sp>
          <p:nvSpPr>
            <p:cNvPr id="10162" name="Google Shape;10162;p79"/>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9"/>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9"/>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5" name="Google Shape;10165;p79"/>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9"/>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9"/>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9"/>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9" name="Google Shape;10169;p79"/>
          <p:cNvGrpSpPr/>
          <p:nvPr/>
        </p:nvGrpSpPr>
        <p:grpSpPr>
          <a:xfrm>
            <a:off x="5309921" y="1756125"/>
            <a:ext cx="352230" cy="348542"/>
            <a:chOff x="1049375" y="2318350"/>
            <a:chExt cx="298525" cy="295400"/>
          </a:xfrm>
        </p:grpSpPr>
        <p:sp>
          <p:nvSpPr>
            <p:cNvPr id="10170" name="Google Shape;10170;p79"/>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9"/>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9"/>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9"/>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79"/>
          <p:cNvGrpSpPr/>
          <p:nvPr/>
        </p:nvGrpSpPr>
        <p:grpSpPr>
          <a:xfrm>
            <a:off x="5310393" y="2196576"/>
            <a:ext cx="351286" cy="351286"/>
            <a:chOff x="1049375" y="2680675"/>
            <a:chExt cx="297725" cy="297725"/>
          </a:xfrm>
        </p:grpSpPr>
        <p:sp>
          <p:nvSpPr>
            <p:cNvPr id="10175" name="Google Shape;10175;p79"/>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9"/>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9"/>
          <p:cNvGrpSpPr/>
          <p:nvPr/>
        </p:nvGrpSpPr>
        <p:grpSpPr>
          <a:xfrm>
            <a:off x="7523845" y="1304623"/>
            <a:ext cx="348513" cy="348542"/>
            <a:chOff x="2872725" y="1954475"/>
            <a:chExt cx="295375" cy="295400"/>
          </a:xfrm>
        </p:grpSpPr>
        <p:sp>
          <p:nvSpPr>
            <p:cNvPr id="10178" name="Google Shape;10178;p79"/>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9"/>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9"/>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1" name="Google Shape;10181;p79"/>
          <p:cNvGrpSpPr/>
          <p:nvPr/>
        </p:nvGrpSpPr>
        <p:grpSpPr>
          <a:xfrm>
            <a:off x="7545216" y="1755196"/>
            <a:ext cx="305771" cy="350401"/>
            <a:chOff x="2890050" y="2318350"/>
            <a:chExt cx="259150" cy="296975"/>
          </a:xfrm>
        </p:grpSpPr>
        <p:sp>
          <p:nvSpPr>
            <p:cNvPr id="10182" name="Google Shape;10182;p79"/>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9"/>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4" name="Google Shape;10184;p79"/>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5" name="Google Shape;10185;p79"/>
          <p:cNvGrpSpPr/>
          <p:nvPr/>
        </p:nvGrpSpPr>
        <p:grpSpPr>
          <a:xfrm>
            <a:off x="6187732" y="2670650"/>
            <a:ext cx="347569" cy="347569"/>
            <a:chOff x="4685050" y="1945825"/>
            <a:chExt cx="294575" cy="294575"/>
          </a:xfrm>
        </p:grpSpPr>
        <p:sp>
          <p:nvSpPr>
            <p:cNvPr id="10186" name="Google Shape;10186;p79"/>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9"/>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9"/>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9"/>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9"/>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1" name="Google Shape;10191;p79"/>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9"/>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3" name="Google Shape;10193;p79"/>
          <p:cNvGrpSpPr/>
          <p:nvPr/>
        </p:nvGrpSpPr>
        <p:grpSpPr>
          <a:xfrm>
            <a:off x="7958004" y="3159625"/>
            <a:ext cx="348513" cy="347599"/>
            <a:chOff x="6131900" y="2301825"/>
            <a:chExt cx="295375" cy="294600"/>
          </a:xfrm>
        </p:grpSpPr>
        <p:sp>
          <p:nvSpPr>
            <p:cNvPr id="10194" name="Google Shape;10194;p79"/>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9"/>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9"/>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9"/>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9"/>
          <p:cNvGrpSpPr/>
          <p:nvPr/>
        </p:nvGrpSpPr>
        <p:grpSpPr>
          <a:xfrm>
            <a:off x="5753997" y="1304166"/>
            <a:ext cx="351315" cy="349457"/>
            <a:chOff x="1412450" y="1954475"/>
            <a:chExt cx="297750" cy="296175"/>
          </a:xfrm>
        </p:grpSpPr>
        <p:sp>
          <p:nvSpPr>
            <p:cNvPr id="10199" name="Google Shape;10199;p7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1" name="Google Shape;10201;p79"/>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2" name="Google Shape;10202;p79"/>
          <p:cNvGrpSpPr/>
          <p:nvPr/>
        </p:nvGrpSpPr>
        <p:grpSpPr>
          <a:xfrm>
            <a:off x="5753997" y="2196694"/>
            <a:ext cx="351315" cy="351050"/>
            <a:chOff x="1413250" y="2680675"/>
            <a:chExt cx="297750" cy="297525"/>
          </a:xfrm>
        </p:grpSpPr>
        <p:sp>
          <p:nvSpPr>
            <p:cNvPr id="10203" name="Google Shape;10203;p7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7" name="Google Shape;10207;p79"/>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9"/>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9"/>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0" name="Google Shape;10210;p79"/>
          <p:cNvGrpSpPr/>
          <p:nvPr/>
        </p:nvGrpSpPr>
        <p:grpSpPr>
          <a:xfrm>
            <a:off x="6630407" y="2670311"/>
            <a:ext cx="350371" cy="348247"/>
            <a:chOff x="5045775" y="1946400"/>
            <a:chExt cx="296950" cy="295150"/>
          </a:xfrm>
        </p:grpSpPr>
        <p:sp>
          <p:nvSpPr>
            <p:cNvPr id="10211" name="Google Shape;10211;p79"/>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9"/>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79"/>
          <p:cNvGrpSpPr/>
          <p:nvPr/>
        </p:nvGrpSpPr>
        <p:grpSpPr>
          <a:xfrm>
            <a:off x="6629006" y="3179138"/>
            <a:ext cx="353174" cy="308573"/>
            <a:chOff x="5046550" y="2327025"/>
            <a:chExt cx="299325" cy="261525"/>
          </a:xfrm>
        </p:grpSpPr>
        <p:sp>
          <p:nvSpPr>
            <p:cNvPr id="10214" name="Google Shape;10214;p79"/>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9"/>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9"/>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7" name="Google Shape;10217;p79"/>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8" name="Google Shape;10218;p79"/>
          <p:cNvGrpSpPr/>
          <p:nvPr/>
        </p:nvGrpSpPr>
        <p:grpSpPr>
          <a:xfrm>
            <a:off x="7956604" y="3608476"/>
            <a:ext cx="351315" cy="348513"/>
            <a:chOff x="6167350" y="2672800"/>
            <a:chExt cx="297750" cy="295375"/>
          </a:xfrm>
        </p:grpSpPr>
        <p:sp>
          <p:nvSpPr>
            <p:cNvPr id="10219" name="Google Shape;10219;p79"/>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9"/>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9"/>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9"/>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9"/>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9"/>
          <p:cNvGrpSpPr/>
          <p:nvPr/>
        </p:nvGrpSpPr>
        <p:grpSpPr>
          <a:xfrm>
            <a:off x="6197601" y="1303709"/>
            <a:ext cx="347599" cy="350371"/>
            <a:chOff x="1777925" y="1953700"/>
            <a:chExt cx="294600" cy="296950"/>
          </a:xfrm>
        </p:grpSpPr>
        <p:sp>
          <p:nvSpPr>
            <p:cNvPr id="10225" name="Google Shape;10225;p79"/>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9"/>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9"/>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9"/>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79"/>
          <p:cNvGrpSpPr/>
          <p:nvPr/>
        </p:nvGrpSpPr>
        <p:grpSpPr>
          <a:xfrm>
            <a:off x="6213411" y="1756597"/>
            <a:ext cx="315977" cy="347599"/>
            <a:chOff x="1790525" y="2319150"/>
            <a:chExt cx="267800" cy="294600"/>
          </a:xfrm>
        </p:grpSpPr>
        <p:sp>
          <p:nvSpPr>
            <p:cNvPr id="10230" name="Google Shape;10230;p79"/>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9"/>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2" name="Google Shape;10232;p79"/>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3" name="Google Shape;10233;p79"/>
          <p:cNvGrpSpPr/>
          <p:nvPr/>
        </p:nvGrpSpPr>
        <p:grpSpPr>
          <a:xfrm>
            <a:off x="4866386" y="2670163"/>
            <a:ext cx="349457" cy="348542"/>
            <a:chOff x="3599700" y="1954475"/>
            <a:chExt cx="296175" cy="295400"/>
          </a:xfrm>
        </p:grpSpPr>
        <p:sp>
          <p:nvSpPr>
            <p:cNvPr id="10234" name="Google Shape;10234;p79"/>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9"/>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9"/>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79"/>
          <p:cNvGrpSpPr/>
          <p:nvPr/>
        </p:nvGrpSpPr>
        <p:grpSpPr>
          <a:xfrm>
            <a:off x="4867316" y="3159626"/>
            <a:ext cx="347599" cy="347599"/>
            <a:chOff x="3601275" y="2319150"/>
            <a:chExt cx="294600" cy="294600"/>
          </a:xfrm>
        </p:grpSpPr>
        <p:sp>
          <p:nvSpPr>
            <p:cNvPr id="10238" name="Google Shape;10238;p79"/>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9"/>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0" name="Google Shape;10240;p79"/>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79"/>
          <p:cNvGrpSpPr/>
          <p:nvPr/>
        </p:nvGrpSpPr>
        <p:grpSpPr>
          <a:xfrm>
            <a:off x="7087019" y="2669721"/>
            <a:ext cx="328071" cy="349427"/>
            <a:chOff x="5421475" y="1945825"/>
            <a:chExt cx="278050" cy="296150"/>
          </a:xfrm>
        </p:grpSpPr>
        <p:sp>
          <p:nvSpPr>
            <p:cNvPr id="10242" name="Google Shape;10242;p79"/>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9"/>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9"/>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9"/>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9"/>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9"/>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9"/>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9"/>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79"/>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79"/>
          <p:cNvGrpSpPr/>
          <p:nvPr/>
        </p:nvGrpSpPr>
        <p:grpSpPr>
          <a:xfrm>
            <a:off x="7075869" y="3670273"/>
            <a:ext cx="350371" cy="224918"/>
            <a:chOff x="5411225" y="2726350"/>
            <a:chExt cx="296950" cy="190625"/>
          </a:xfrm>
        </p:grpSpPr>
        <p:sp>
          <p:nvSpPr>
            <p:cNvPr id="10252" name="Google Shape;10252;p79"/>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9"/>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79"/>
          <p:cNvGrpSpPr/>
          <p:nvPr/>
        </p:nvGrpSpPr>
        <p:grpSpPr>
          <a:xfrm>
            <a:off x="6185904" y="4059546"/>
            <a:ext cx="351286" cy="326390"/>
            <a:chOff x="6524150" y="1938725"/>
            <a:chExt cx="297725" cy="276625"/>
          </a:xfrm>
        </p:grpSpPr>
        <p:sp>
          <p:nvSpPr>
            <p:cNvPr id="10255" name="Google Shape;10255;p79"/>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9"/>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9"/>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9"/>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79"/>
          <p:cNvGrpSpPr/>
          <p:nvPr/>
        </p:nvGrpSpPr>
        <p:grpSpPr>
          <a:xfrm>
            <a:off x="6631047" y="1756007"/>
            <a:ext cx="363380" cy="348778"/>
            <a:chOff x="2140225" y="2318650"/>
            <a:chExt cx="307975" cy="295600"/>
          </a:xfrm>
        </p:grpSpPr>
        <p:sp>
          <p:nvSpPr>
            <p:cNvPr id="10260" name="Google Shape;10260;p79"/>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9"/>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79"/>
          <p:cNvGrpSpPr/>
          <p:nvPr/>
        </p:nvGrpSpPr>
        <p:grpSpPr>
          <a:xfrm>
            <a:off x="6636607" y="2197505"/>
            <a:ext cx="352259" cy="349427"/>
            <a:chOff x="2139425" y="2682250"/>
            <a:chExt cx="298550" cy="296150"/>
          </a:xfrm>
        </p:grpSpPr>
        <p:sp>
          <p:nvSpPr>
            <p:cNvPr id="10263" name="Google Shape;10263;p79"/>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9"/>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9"/>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9"/>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9"/>
          <p:cNvGrpSpPr/>
          <p:nvPr/>
        </p:nvGrpSpPr>
        <p:grpSpPr>
          <a:xfrm>
            <a:off x="5301219" y="2711991"/>
            <a:ext cx="350401" cy="264888"/>
            <a:chOff x="3962775" y="1990700"/>
            <a:chExt cx="296975" cy="224500"/>
          </a:xfrm>
        </p:grpSpPr>
        <p:sp>
          <p:nvSpPr>
            <p:cNvPr id="10268" name="Google Shape;10268;p79"/>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9"/>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9"/>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9"/>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79"/>
          <p:cNvGrpSpPr/>
          <p:nvPr/>
        </p:nvGrpSpPr>
        <p:grpSpPr>
          <a:xfrm>
            <a:off x="5301691" y="3158697"/>
            <a:ext cx="349457" cy="349457"/>
            <a:chOff x="3963575" y="2317575"/>
            <a:chExt cx="296175" cy="296175"/>
          </a:xfrm>
        </p:grpSpPr>
        <p:sp>
          <p:nvSpPr>
            <p:cNvPr id="10273" name="Google Shape;10273;p79"/>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9"/>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9"/>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9"/>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9"/>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9"/>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9"/>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9"/>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9"/>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9"/>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9"/>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9"/>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9"/>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9"/>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9"/>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9"/>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79"/>
          <p:cNvGrpSpPr/>
          <p:nvPr/>
        </p:nvGrpSpPr>
        <p:grpSpPr>
          <a:xfrm>
            <a:off x="5301691" y="3608476"/>
            <a:ext cx="349457" cy="348513"/>
            <a:chOff x="3962775" y="2683025"/>
            <a:chExt cx="296175" cy="295375"/>
          </a:xfrm>
        </p:grpSpPr>
        <p:sp>
          <p:nvSpPr>
            <p:cNvPr id="10290" name="Google Shape;10290;p79"/>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9"/>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9"/>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3" name="Google Shape;10293;p79"/>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4" name="Google Shape;10294;p79"/>
          <p:cNvGrpSpPr/>
          <p:nvPr/>
        </p:nvGrpSpPr>
        <p:grpSpPr>
          <a:xfrm>
            <a:off x="7516228" y="3159168"/>
            <a:ext cx="348513" cy="348513"/>
            <a:chOff x="5775900" y="2308125"/>
            <a:chExt cx="295375" cy="295375"/>
          </a:xfrm>
        </p:grpSpPr>
        <p:sp>
          <p:nvSpPr>
            <p:cNvPr id="10295" name="Google Shape;10295;p79"/>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9"/>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9"/>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9"/>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9"/>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9"/>
          <p:cNvGrpSpPr/>
          <p:nvPr/>
        </p:nvGrpSpPr>
        <p:grpSpPr>
          <a:xfrm>
            <a:off x="7537142" y="3608004"/>
            <a:ext cx="306686" cy="349457"/>
            <a:chOff x="5794025" y="2673575"/>
            <a:chExt cx="259925" cy="296175"/>
          </a:xfrm>
        </p:grpSpPr>
        <p:sp>
          <p:nvSpPr>
            <p:cNvPr id="10301" name="Google Shape;10301;p79"/>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9"/>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3" name="Google Shape;10303;p79"/>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9"/>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9"/>
          <p:cNvGrpSpPr/>
          <p:nvPr/>
        </p:nvGrpSpPr>
        <p:grpSpPr>
          <a:xfrm>
            <a:off x="6637536" y="1304166"/>
            <a:ext cx="350401" cy="349457"/>
            <a:chOff x="2141000" y="1954475"/>
            <a:chExt cx="296975" cy="296175"/>
          </a:xfrm>
        </p:grpSpPr>
        <p:sp>
          <p:nvSpPr>
            <p:cNvPr id="10306" name="Google Shape;10306;p79"/>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9"/>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9"/>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9"/>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13"/>
        <p:cNvGrpSpPr/>
        <p:nvPr/>
      </p:nvGrpSpPr>
      <p:grpSpPr>
        <a:xfrm>
          <a:off x="0" y="0"/>
          <a:ext cx="0" cy="0"/>
          <a:chOff x="0" y="0"/>
          <a:chExt cx="0" cy="0"/>
        </a:xfrm>
      </p:grpSpPr>
      <p:sp>
        <p:nvSpPr>
          <p:cNvPr id="10314" name="Google Shape;10314;p80"/>
          <p:cNvSpPr txBox="1">
            <a:spLocks noGrp="1"/>
          </p:cNvSpPr>
          <p:nvPr>
            <p:ph type="title" idx="4294967295"/>
          </p:nvPr>
        </p:nvSpPr>
        <p:spPr>
          <a:xfrm>
            <a:off x="849675"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15" name="Google Shape;10315;p80"/>
          <p:cNvSpPr txBox="1">
            <a:spLocks noGrp="1"/>
          </p:cNvSpPr>
          <p:nvPr>
            <p:ph type="title" idx="4294967295"/>
          </p:nvPr>
        </p:nvSpPr>
        <p:spPr>
          <a:xfrm>
            <a:off x="4858400"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316" name="Google Shape;10316;p80"/>
          <p:cNvGrpSpPr/>
          <p:nvPr/>
        </p:nvGrpSpPr>
        <p:grpSpPr>
          <a:xfrm>
            <a:off x="882957" y="1306638"/>
            <a:ext cx="292442" cy="355741"/>
            <a:chOff x="-35830350" y="1912725"/>
            <a:chExt cx="241050" cy="293225"/>
          </a:xfrm>
        </p:grpSpPr>
        <p:sp>
          <p:nvSpPr>
            <p:cNvPr id="10317" name="Google Shape;10317;p80"/>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0"/>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80"/>
          <p:cNvGrpSpPr/>
          <p:nvPr/>
        </p:nvGrpSpPr>
        <p:grpSpPr>
          <a:xfrm>
            <a:off x="851444" y="1766235"/>
            <a:ext cx="355468" cy="353587"/>
            <a:chOff x="-35854750" y="2272675"/>
            <a:chExt cx="293000" cy="291450"/>
          </a:xfrm>
        </p:grpSpPr>
        <p:sp>
          <p:nvSpPr>
            <p:cNvPr id="10320" name="Google Shape;10320;p80"/>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0"/>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0"/>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80"/>
          <p:cNvGrpSpPr/>
          <p:nvPr/>
        </p:nvGrpSpPr>
        <p:grpSpPr>
          <a:xfrm>
            <a:off x="850958" y="2220821"/>
            <a:ext cx="356438" cy="354558"/>
            <a:chOff x="-35853975" y="2631825"/>
            <a:chExt cx="293800" cy="292250"/>
          </a:xfrm>
        </p:grpSpPr>
        <p:sp>
          <p:nvSpPr>
            <p:cNvPr id="10324" name="Google Shape;10324;p80"/>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0"/>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0"/>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0"/>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0"/>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80"/>
          <p:cNvGrpSpPr/>
          <p:nvPr/>
        </p:nvGrpSpPr>
        <p:grpSpPr>
          <a:xfrm>
            <a:off x="3089562" y="1307714"/>
            <a:ext cx="353587" cy="353587"/>
            <a:chOff x="-34032200" y="1916675"/>
            <a:chExt cx="291450" cy="291450"/>
          </a:xfrm>
        </p:grpSpPr>
        <p:sp>
          <p:nvSpPr>
            <p:cNvPr id="10330" name="Google Shape;10330;p80"/>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0"/>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0"/>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0"/>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4" name="Google Shape;10334;p80"/>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5" name="Google Shape;10335;p80"/>
          <p:cNvGrpSpPr/>
          <p:nvPr/>
        </p:nvGrpSpPr>
        <p:grpSpPr>
          <a:xfrm>
            <a:off x="3089092" y="2220821"/>
            <a:ext cx="354527" cy="354558"/>
            <a:chOff x="-34032200" y="2634975"/>
            <a:chExt cx="292225" cy="292250"/>
          </a:xfrm>
        </p:grpSpPr>
        <p:sp>
          <p:nvSpPr>
            <p:cNvPr id="10336" name="Google Shape;10336;p80"/>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0"/>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0"/>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80"/>
          <p:cNvGrpSpPr/>
          <p:nvPr/>
        </p:nvGrpSpPr>
        <p:grpSpPr>
          <a:xfrm>
            <a:off x="1739487" y="2687069"/>
            <a:ext cx="358379" cy="354527"/>
            <a:chOff x="-32245875" y="1938725"/>
            <a:chExt cx="295400" cy="292225"/>
          </a:xfrm>
        </p:grpSpPr>
        <p:sp>
          <p:nvSpPr>
            <p:cNvPr id="10340" name="Google Shape;10340;p80"/>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0"/>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0"/>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80"/>
          <p:cNvGrpSpPr/>
          <p:nvPr/>
        </p:nvGrpSpPr>
        <p:grpSpPr>
          <a:xfrm>
            <a:off x="1736150" y="3156468"/>
            <a:ext cx="365052" cy="352162"/>
            <a:chOff x="-32243500" y="2299850"/>
            <a:chExt cx="300900" cy="290275"/>
          </a:xfrm>
        </p:grpSpPr>
        <p:sp>
          <p:nvSpPr>
            <p:cNvPr id="10344" name="Google Shape;10344;p80"/>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0"/>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6" name="Google Shape;10346;p80"/>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7" name="Google Shape;10347;p80"/>
          <p:cNvGrpSpPr/>
          <p:nvPr/>
        </p:nvGrpSpPr>
        <p:grpSpPr>
          <a:xfrm>
            <a:off x="1299432" y="1306759"/>
            <a:ext cx="354527" cy="355498"/>
            <a:chOff x="-35495600" y="1912725"/>
            <a:chExt cx="292225" cy="293025"/>
          </a:xfrm>
        </p:grpSpPr>
        <p:sp>
          <p:nvSpPr>
            <p:cNvPr id="10348" name="Google Shape;10348;p80"/>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0"/>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0"/>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1" name="Google Shape;10351;p80"/>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2" name="Google Shape;10352;p80"/>
          <p:cNvGrpSpPr/>
          <p:nvPr/>
        </p:nvGrpSpPr>
        <p:grpSpPr>
          <a:xfrm>
            <a:off x="1299432" y="2221307"/>
            <a:ext cx="354527" cy="353587"/>
            <a:chOff x="-35495600" y="2631825"/>
            <a:chExt cx="292225" cy="291450"/>
          </a:xfrm>
        </p:grpSpPr>
        <p:sp>
          <p:nvSpPr>
            <p:cNvPr id="10353" name="Google Shape;10353;p80"/>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0"/>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0"/>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0"/>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80"/>
          <p:cNvGrpSpPr/>
          <p:nvPr/>
        </p:nvGrpSpPr>
        <p:grpSpPr>
          <a:xfrm>
            <a:off x="3537081" y="1307714"/>
            <a:ext cx="353587" cy="353587"/>
            <a:chOff x="-33673825" y="1916675"/>
            <a:chExt cx="291450" cy="291450"/>
          </a:xfrm>
        </p:grpSpPr>
        <p:sp>
          <p:nvSpPr>
            <p:cNvPr id="10358" name="Google Shape;10358;p80"/>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0"/>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0"/>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0"/>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80"/>
          <p:cNvGrpSpPr/>
          <p:nvPr/>
        </p:nvGrpSpPr>
        <p:grpSpPr>
          <a:xfrm>
            <a:off x="3534700" y="1765295"/>
            <a:ext cx="358349" cy="355468"/>
            <a:chOff x="-33676975" y="2275050"/>
            <a:chExt cx="295375" cy="293000"/>
          </a:xfrm>
        </p:grpSpPr>
        <p:sp>
          <p:nvSpPr>
            <p:cNvPr id="10363" name="Google Shape;10363;p80"/>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0"/>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0"/>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80"/>
          <p:cNvGrpSpPr/>
          <p:nvPr/>
        </p:nvGrpSpPr>
        <p:grpSpPr>
          <a:xfrm>
            <a:off x="3537081" y="2220594"/>
            <a:ext cx="353587" cy="355013"/>
            <a:chOff x="-33673825" y="2634975"/>
            <a:chExt cx="291450" cy="292625"/>
          </a:xfrm>
        </p:grpSpPr>
        <p:sp>
          <p:nvSpPr>
            <p:cNvPr id="10367" name="Google Shape;10367;p80"/>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0"/>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80"/>
          <p:cNvGrpSpPr/>
          <p:nvPr/>
        </p:nvGrpSpPr>
        <p:grpSpPr>
          <a:xfrm>
            <a:off x="2205089" y="2687509"/>
            <a:ext cx="329687" cy="353648"/>
            <a:chOff x="-31874100" y="1939525"/>
            <a:chExt cx="271750" cy="291500"/>
          </a:xfrm>
        </p:grpSpPr>
        <p:sp>
          <p:nvSpPr>
            <p:cNvPr id="10370" name="Google Shape;10370;p80"/>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0"/>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2" name="Google Shape;10372;p80"/>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3" name="Google Shape;10373;p80"/>
          <p:cNvGrpSpPr/>
          <p:nvPr/>
        </p:nvGrpSpPr>
        <p:grpSpPr>
          <a:xfrm>
            <a:off x="2186451" y="3616531"/>
            <a:ext cx="366963" cy="352768"/>
            <a:chOff x="-31889075" y="2658950"/>
            <a:chExt cx="302475" cy="290775"/>
          </a:xfrm>
        </p:grpSpPr>
        <p:sp>
          <p:nvSpPr>
            <p:cNvPr id="10374" name="Google Shape;10374;p80"/>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0"/>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6" name="Google Shape;10376;p80"/>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7" name="Google Shape;10377;p80"/>
          <p:cNvGrpSpPr/>
          <p:nvPr/>
        </p:nvGrpSpPr>
        <p:grpSpPr>
          <a:xfrm>
            <a:off x="1747421" y="1306759"/>
            <a:ext cx="354527" cy="355498"/>
            <a:chOff x="-35136450" y="1912725"/>
            <a:chExt cx="292225" cy="293025"/>
          </a:xfrm>
        </p:grpSpPr>
        <p:sp>
          <p:nvSpPr>
            <p:cNvPr id="10378" name="Google Shape;10378;p80"/>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0"/>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0"/>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80"/>
          <p:cNvGrpSpPr/>
          <p:nvPr/>
        </p:nvGrpSpPr>
        <p:grpSpPr>
          <a:xfrm>
            <a:off x="1747891" y="1765978"/>
            <a:ext cx="353587" cy="354103"/>
            <a:chOff x="-35134875" y="2272675"/>
            <a:chExt cx="291450" cy="291875"/>
          </a:xfrm>
        </p:grpSpPr>
        <p:sp>
          <p:nvSpPr>
            <p:cNvPr id="10382" name="Google Shape;10382;p80"/>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0"/>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0"/>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0"/>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80"/>
          <p:cNvGrpSpPr/>
          <p:nvPr/>
        </p:nvGrpSpPr>
        <p:grpSpPr>
          <a:xfrm>
            <a:off x="1789458" y="2221307"/>
            <a:ext cx="270453" cy="353587"/>
            <a:chOff x="-35101800" y="2631050"/>
            <a:chExt cx="222925" cy="291450"/>
          </a:xfrm>
        </p:grpSpPr>
        <p:sp>
          <p:nvSpPr>
            <p:cNvPr id="10387" name="Google Shape;10387;p80"/>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0"/>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0"/>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0"/>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1" name="Google Shape;10391;p80"/>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2" name="Google Shape;10392;p80"/>
          <p:cNvGrpSpPr/>
          <p:nvPr/>
        </p:nvGrpSpPr>
        <p:grpSpPr>
          <a:xfrm>
            <a:off x="3977510" y="1765295"/>
            <a:ext cx="353587" cy="355468"/>
            <a:chOff x="-33314675" y="2275050"/>
            <a:chExt cx="291450" cy="293000"/>
          </a:xfrm>
        </p:grpSpPr>
        <p:sp>
          <p:nvSpPr>
            <p:cNvPr id="10393" name="Google Shape;10393;p80"/>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0"/>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0"/>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6" name="Google Shape;10396;p80"/>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7" name="Google Shape;10397;p80"/>
          <p:cNvGrpSpPr/>
          <p:nvPr/>
        </p:nvGrpSpPr>
        <p:grpSpPr>
          <a:xfrm>
            <a:off x="2639701" y="2687555"/>
            <a:ext cx="353587" cy="353557"/>
            <a:chOff x="-31523625" y="1939525"/>
            <a:chExt cx="291450" cy="291425"/>
          </a:xfrm>
        </p:grpSpPr>
        <p:sp>
          <p:nvSpPr>
            <p:cNvPr id="10398" name="Google Shape;10398;p80"/>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0"/>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0"/>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0"/>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0"/>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0"/>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0"/>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0"/>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0"/>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0"/>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0"/>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80"/>
          <p:cNvGrpSpPr/>
          <p:nvPr/>
        </p:nvGrpSpPr>
        <p:grpSpPr>
          <a:xfrm>
            <a:off x="2638746" y="3155755"/>
            <a:ext cx="355498" cy="353587"/>
            <a:chOff x="-31523625" y="2298675"/>
            <a:chExt cx="293025" cy="291450"/>
          </a:xfrm>
        </p:grpSpPr>
        <p:sp>
          <p:nvSpPr>
            <p:cNvPr id="10410" name="Google Shape;10410;p80"/>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0"/>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0"/>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3" name="Google Shape;10413;p80"/>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0"/>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5" name="Google Shape;10415;p80"/>
          <p:cNvGrpSpPr/>
          <p:nvPr/>
        </p:nvGrpSpPr>
        <p:grpSpPr>
          <a:xfrm>
            <a:off x="2205934" y="1307729"/>
            <a:ext cx="331598" cy="353557"/>
            <a:chOff x="-34767825" y="1914325"/>
            <a:chExt cx="273325" cy="291425"/>
          </a:xfrm>
        </p:grpSpPr>
        <p:sp>
          <p:nvSpPr>
            <p:cNvPr id="10416" name="Google Shape;10416;p80"/>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0"/>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0"/>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80"/>
          <p:cNvGrpSpPr/>
          <p:nvPr/>
        </p:nvGrpSpPr>
        <p:grpSpPr>
          <a:xfrm>
            <a:off x="2193513" y="1765280"/>
            <a:ext cx="356438" cy="355498"/>
            <a:chOff x="-34778075" y="2272675"/>
            <a:chExt cx="293800" cy="293025"/>
          </a:xfrm>
        </p:grpSpPr>
        <p:sp>
          <p:nvSpPr>
            <p:cNvPr id="10420" name="Google Shape;10420;p80"/>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0"/>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0"/>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80"/>
          <p:cNvGrpSpPr/>
          <p:nvPr/>
        </p:nvGrpSpPr>
        <p:grpSpPr>
          <a:xfrm>
            <a:off x="2194939" y="2221307"/>
            <a:ext cx="353587" cy="353587"/>
            <a:chOff x="-34776500" y="2631825"/>
            <a:chExt cx="291450" cy="291450"/>
          </a:xfrm>
        </p:grpSpPr>
        <p:sp>
          <p:nvSpPr>
            <p:cNvPr id="10424" name="Google Shape;10424;p80"/>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0"/>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0"/>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80"/>
          <p:cNvGrpSpPr/>
          <p:nvPr/>
        </p:nvGrpSpPr>
        <p:grpSpPr>
          <a:xfrm>
            <a:off x="853628" y="2685160"/>
            <a:ext cx="354527" cy="358349"/>
            <a:chOff x="-32956300" y="1915900"/>
            <a:chExt cx="292225" cy="295375"/>
          </a:xfrm>
        </p:grpSpPr>
        <p:sp>
          <p:nvSpPr>
            <p:cNvPr id="10428" name="Google Shape;10428;p80"/>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0"/>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0" name="Google Shape;10430;p80"/>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0"/>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2" name="Google Shape;10432;p80"/>
          <p:cNvGrpSpPr/>
          <p:nvPr/>
        </p:nvGrpSpPr>
        <p:grpSpPr>
          <a:xfrm>
            <a:off x="3081101" y="2687555"/>
            <a:ext cx="356438" cy="353557"/>
            <a:chOff x="-31166825" y="1939525"/>
            <a:chExt cx="293800" cy="291425"/>
          </a:xfrm>
        </p:grpSpPr>
        <p:sp>
          <p:nvSpPr>
            <p:cNvPr id="10433" name="Google Shape;10433;p80"/>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0"/>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0"/>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0"/>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0"/>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0"/>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0"/>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0"/>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0"/>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0"/>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0"/>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80"/>
          <p:cNvGrpSpPr/>
          <p:nvPr/>
        </p:nvGrpSpPr>
        <p:grpSpPr>
          <a:xfrm>
            <a:off x="3082057" y="3155482"/>
            <a:ext cx="354527" cy="354133"/>
            <a:chOff x="-31165250" y="2298675"/>
            <a:chExt cx="292225" cy="291900"/>
          </a:xfrm>
        </p:grpSpPr>
        <p:sp>
          <p:nvSpPr>
            <p:cNvPr id="10445" name="Google Shape;10445;p80"/>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0"/>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0"/>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80"/>
          <p:cNvGrpSpPr/>
          <p:nvPr/>
        </p:nvGrpSpPr>
        <p:grpSpPr>
          <a:xfrm>
            <a:off x="3082542" y="3616136"/>
            <a:ext cx="353557" cy="353557"/>
            <a:chOff x="-31164450" y="2657050"/>
            <a:chExt cx="291425" cy="291425"/>
          </a:xfrm>
        </p:grpSpPr>
        <p:sp>
          <p:nvSpPr>
            <p:cNvPr id="10449" name="Google Shape;10449;p80"/>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0"/>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0"/>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0"/>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3" name="Google Shape;10453;p80"/>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4" name="Google Shape;10454;p80"/>
          <p:cNvGrpSpPr/>
          <p:nvPr/>
        </p:nvGrpSpPr>
        <p:grpSpPr>
          <a:xfrm>
            <a:off x="2632987" y="1307366"/>
            <a:ext cx="358349" cy="354285"/>
            <a:chOff x="-34421275" y="1912725"/>
            <a:chExt cx="295375" cy="292025"/>
          </a:xfrm>
        </p:grpSpPr>
        <p:sp>
          <p:nvSpPr>
            <p:cNvPr id="10455" name="Google Shape;10455;p80"/>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0"/>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80"/>
          <p:cNvGrpSpPr/>
          <p:nvPr/>
        </p:nvGrpSpPr>
        <p:grpSpPr>
          <a:xfrm>
            <a:off x="2632032" y="1765280"/>
            <a:ext cx="360260" cy="355498"/>
            <a:chOff x="-34418125" y="2271100"/>
            <a:chExt cx="296950" cy="293025"/>
          </a:xfrm>
        </p:grpSpPr>
        <p:sp>
          <p:nvSpPr>
            <p:cNvPr id="10458" name="Google Shape;10458;p80"/>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0"/>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0"/>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0"/>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0"/>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80"/>
          <p:cNvGrpSpPr/>
          <p:nvPr/>
        </p:nvGrpSpPr>
        <p:grpSpPr>
          <a:xfrm>
            <a:off x="2632987" y="2221307"/>
            <a:ext cx="358349" cy="353587"/>
            <a:chOff x="-34421275" y="2631050"/>
            <a:chExt cx="295375" cy="291450"/>
          </a:xfrm>
        </p:grpSpPr>
        <p:sp>
          <p:nvSpPr>
            <p:cNvPr id="10464" name="Google Shape;10464;p80"/>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0"/>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0"/>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0"/>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8" name="Google Shape;10468;p80"/>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0"/>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0"/>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1" name="Google Shape;10471;p80"/>
          <p:cNvGrpSpPr/>
          <p:nvPr/>
        </p:nvGrpSpPr>
        <p:grpSpPr>
          <a:xfrm>
            <a:off x="3537620" y="2688025"/>
            <a:ext cx="353587" cy="352617"/>
            <a:chOff x="-30805300" y="1938725"/>
            <a:chExt cx="291450" cy="290650"/>
          </a:xfrm>
        </p:grpSpPr>
        <p:sp>
          <p:nvSpPr>
            <p:cNvPr id="10472" name="Google Shape;10472;p80"/>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0"/>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80"/>
          <p:cNvGrpSpPr/>
          <p:nvPr/>
        </p:nvGrpSpPr>
        <p:grpSpPr>
          <a:xfrm>
            <a:off x="3538105" y="3155952"/>
            <a:ext cx="352617" cy="353193"/>
            <a:chOff x="-30805300" y="2298675"/>
            <a:chExt cx="290650" cy="291125"/>
          </a:xfrm>
        </p:grpSpPr>
        <p:sp>
          <p:nvSpPr>
            <p:cNvPr id="10475" name="Google Shape;10475;p80"/>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0"/>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0"/>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0"/>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80"/>
          <p:cNvGrpSpPr/>
          <p:nvPr/>
        </p:nvGrpSpPr>
        <p:grpSpPr>
          <a:xfrm>
            <a:off x="3537635" y="3616136"/>
            <a:ext cx="353557" cy="353557"/>
            <a:chOff x="-30806075" y="2657050"/>
            <a:chExt cx="291425" cy="291425"/>
          </a:xfrm>
        </p:grpSpPr>
        <p:sp>
          <p:nvSpPr>
            <p:cNvPr id="10480" name="Google Shape;10480;p80"/>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0"/>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0"/>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80"/>
          <p:cNvGrpSpPr/>
          <p:nvPr/>
        </p:nvGrpSpPr>
        <p:grpSpPr>
          <a:xfrm>
            <a:off x="2639681" y="4073943"/>
            <a:ext cx="353557" cy="353557"/>
            <a:chOff x="-30064925" y="2332550"/>
            <a:chExt cx="291425" cy="291425"/>
          </a:xfrm>
        </p:grpSpPr>
        <p:sp>
          <p:nvSpPr>
            <p:cNvPr id="10484" name="Google Shape;10484;p80"/>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0"/>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0"/>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80"/>
          <p:cNvGrpSpPr/>
          <p:nvPr/>
        </p:nvGrpSpPr>
        <p:grpSpPr>
          <a:xfrm>
            <a:off x="3983068" y="2683443"/>
            <a:ext cx="348855" cy="347879"/>
            <a:chOff x="2821450" y="2957850"/>
            <a:chExt cx="259275" cy="258550"/>
          </a:xfrm>
        </p:grpSpPr>
        <p:sp>
          <p:nvSpPr>
            <p:cNvPr id="10488" name="Google Shape;10488;p80"/>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0"/>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0"/>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491" name="Google Shape;10491;p80"/>
          <p:cNvGrpSpPr/>
          <p:nvPr/>
        </p:nvGrpSpPr>
        <p:grpSpPr>
          <a:xfrm>
            <a:off x="4858100" y="1304461"/>
            <a:ext cx="361090" cy="361090"/>
            <a:chOff x="-57970450" y="1903275"/>
            <a:chExt cx="318225" cy="318225"/>
          </a:xfrm>
        </p:grpSpPr>
        <p:sp>
          <p:nvSpPr>
            <p:cNvPr id="10492" name="Google Shape;10492;p80"/>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0"/>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0"/>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0"/>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80"/>
          <p:cNvGrpSpPr/>
          <p:nvPr/>
        </p:nvGrpSpPr>
        <p:grpSpPr>
          <a:xfrm>
            <a:off x="4880000" y="1780418"/>
            <a:ext cx="317290" cy="359303"/>
            <a:chOff x="-57950750" y="2296300"/>
            <a:chExt cx="279625" cy="316650"/>
          </a:xfrm>
        </p:grpSpPr>
        <p:sp>
          <p:nvSpPr>
            <p:cNvPr id="10497" name="Google Shape;10497;p80"/>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0"/>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0"/>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0"/>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80"/>
          <p:cNvGrpSpPr/>
          <p:nvPr/>
        </p:nvGrpSpPr>
        <p:grpSpPr>
          <a:xfrm>
            <a:off x="4858214" y="2232094"/>
            <a:ext cx="360863" cy="360211"/>
            <a:chOff x="-57969675" y="2687750"/>
            <a:chExt cx="318025" cy="317450"/>
          </a:xfrm>
        </p:grpSpPr>
        <p:sp>
          <p:nvSpPr>
            <p:cNvPr id="10502" name="Google Shape;10502;p80"/>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0"/>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0"/>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0"/>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80"/>
          <p:cNvGrpSpPr/>
          <p:nvPr/>
        </p:nvGrpSpPr>
        <p:grpSpPr>
          <a:xfrm>
            <a:off x="7067397" y="1304461"/>
            <a:ext cx="363785" cy="361090"/>
            <a:chOff x="-56012425" y="1903275"/>
            <a:chExt cx="320600" cy="318225"/>
          </a:xfrm>
        </p:grpSpPr>
        <p:sp>
          <p:nvSpPr>
            <p:cNvPr id="10507" name="Google Shape;10507;p80"/>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0"/>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80"/>
          <p:cNvGrpSpPr/>
          <p:nvPr/>
        </p:nvGrpSpPr>
        <p:grpSpPr>
          <a:xfrm>
            <a:off x="7068290" y="1778631"/>
            <a:ext cx="361998" cy="361998"/>
            <a:chOff x="-56010850" y="2294725"/>
            <a:chExt cx="319025" cy="319025"/>
          </a:xfrm>
        </p:grpSpPr>
        <p:sp>
          <p:nvSpPr>
            <p:cNvPr id="10510" name="Google Shape;10510;p80"/>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0"/>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0"/>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0"/>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80"/>
          <p:cNvGrpSpPr/>
          <p:nvPr/>
        </p:nvGrpSpPr>
        <p:grpSpPr>
          <a:xfrm>
            <a:off x="7068305" y="2231215"/>
            <a:ext cx="361969" cy="361090"/>
            <a:chOff x="-56010050" y="2686975"/>
            <a:chExt cx="319000" cy="318225"/>
          </a:xfrm>
        </p:grpSpPr>
        <p:sp>
          <p:nvSpPr>
            <p:cNvPr id="10515" name="Google Shape;10515;p80"/>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0"/>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0"/>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0"/>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80"/>
          <p:cNvGrpSpPr/>
          <p:nvPr/>
        </p:nvGrpSpPr>
        <p:grpSpPr>
          <a:xfrm>
            <a:off x="5753801" y="2684124"/>
            <a:ext cx="361998" cy="361090"/>
            <a:chOff x="-54081175" y="1903275"/>
            <a:chExt cx="319025" cy="318225"/>
          </a:xfrm>
        </p:grpSpPr>
        <p:sp>
          <p:nvSpPr>
            <p:cNvPr id="10520" name="Google Shape;10520;p80"/>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0"/>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80"/>
          <p:cNvGrpSpPr/>
          <p:nvPr/>
        </p:nvGrpSpPr>
        <p:grpSpPr>
          <a:xfrm>
            <a:off x="5776154" y="3137587"/>
            <a:ext cx="317290" cy="360211"/>
            <a:chOff x="-54063050" y="2296300"/>
            <a:chExt cx="279625" cy="317450"/>
          </a:xfrm>
        </p:grpSpPr>
        <p:sp>
          <p:nvSpPr>
            <p:cNvPr id="10523" name="Google Shape;10523;p80"/>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0"/>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0"/>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0"/>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80"/>
          <p:cNvGrpSpPr/>
          <p:nvPr/>
        </p:nvGrpSpPr>
        <p:grpSpPr>
          <a:xfrm>
            <a:off x="5776154" y="3601649"/>
            <a:ext cx="317290" cy="361033"/>
            <a:chOff x="-54061475" y="2685450"/>
            <a:chExt cx="279625" cy="318175"/>
          </a:xfrm>
        </p:grpSpPr>
        <p:sp>
          <p:nvSpPr>
            <p:cNvPr id="10528" name="Google Shape;10528;p80"/>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0"/>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0"/>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0"/>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80"/>
          <p:cNvGrpSpPr/>
          <p:nvPr/>
        </p:nvGrpSpPr>
        <p:grpSpPr>
          <a:xfrm>
            <a:off x="8029690" y="2693967"/>
            <a:ext cx="275278" cy="361969"/>
            <a:chOff x="-52074300" y="1911950"/>
            <a:chExt cx="242600" cy="319000"/>
          </a:xfrm>
        </p:grpSpPr>
        <p:sp>
          <p:nvSpPr>
            <p:cNvPr id="10533" name="Google Shape;10533;p80"/>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0"/>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0"/>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0"/>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80"/>
          <p:cNvGrpSpPr/>
          <p:nvPr/>
        </p:nvGrpSpPr>
        <p:grpSpPr>
          <a:xfrm>
            <a:off x="5287689" y="1305369"/>
            <a:ext cx="361998" cy="361090"/>
            <a:chOff x="-57578225" y="1904075"/>
            <a:chExt cx="319025" cy="318225"/>
          </a:xfrm>
        </p:grpSpPr>
        <p:sp>
          <p:nvSpPr>
            <p:cNvPr id="10538" name="Google Shape;10538;p80"/>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0"/>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0"/>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0"/>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80"/>
          <p:cNvGrpSpPr/>
          <p:nvPr/>
        </p:nvGrpSpPr>
        <p:grpSpPr>
          <a:xfrm>
            <a:off x="5310042" y="1778631"/>
            <a:ext cx="317290" cy="361090"/>
            <a:chOff x="-57558525" y="2294725"/>
            <a:chExt cx="279625" cy="318225"/>
          </a:xfrm>
        </p:grpSpPr>
        <p:sp>
          <p:nvSpPr>
            <p:cNvPr id="10543" name="Google Shape;10543;p80"/>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0"/>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0"/>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0"/>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0"/>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80"/>
          <p:cNvGrpSpPr/>
          <p:nvPr/>
        </p:nvGrpSpPr>
        <p:grpSpPr>
          <a:xfrm>
            <a:off x="5285901" y="2231215"/>
            <a:ext cx="365572" cy="361969"/>
            <a:chOff x="-57579800" y="2686975"/>
            <a:chExt cx="322175" cy="319000"/>
          </a:xfrm>
        </p:grpSpPr>
        <p:sp>
          <p:nvSpPr>
            <p:cNvPr id="10549" name="Google Shape;10549;p80"/>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0"/>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0"/>
          <p:cNvGrpSpPr/>
          <p:nvPr/>
        </p:nvGrpSpPr>
        <p:grpSpPr>
          <a:xfrm>
            <a:off x="7510682" y="1778631"/>
            <a:ext cx="367359" cy="361090"/>
            <a:chOff x="-55620975" y="2294725"/>
            <a:chExt cx="323750" cy="318225"/>
          </a:xfrm>
        </p:grpSpPr>
        <p:sp>
          <p:nvSpPr>
            <p:cNvPr id="10552" name="Google Shape;10552;p80"/>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0"/>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0"/>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0"/>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0"/>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0"/>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80"/>
          <p:cNvGrpSpPr/>
          <p:nvPr/>
        </p:nvGrpSpPr>
        <p:grpSpPr>
          <a:xfrm>
            <a:off x="7512923" y="2231130"/>
            <a:ext cx="362877" cy="361175"/>
            <a:chOff x="-55620175" y="2686900"/>
            <a:chExt cx="319800" cy="318300"/>
          </a:xfrm>
        </p:grpSpPr>
        <p:sp>
          <p:nvSpPr>
            <p:cNvPr id="10559" name="Google Shape;10559;p80"/>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0"/>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0"/>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0"/>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80"/>
          <p:cNvGrpSpPr/>
          <p:nvPr/>
        </p:nvGrpSpPr>
        <p:grpSpPr>
          <a:xfrm>
            <a:off x="6198887" y="2684124"/>
            <a:ext cx="361969" cy="361090"/>
            <a:chOff x="-53690500" y="1903275"/>
            <a:chExt cx="319000" cy="318225"/>
          </a:xfrm>
        </p:grpSpPr>
        <p:sp>
          <p:nvSpPr>
            <p:cNvPr id="10564" name="Google Shape;10564;p80"/>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0"/>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0"/>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0"/>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80"/>
          <p:cNvGrpSpPr/>
          <p:nvPr/>
        </p:nvGrpSpPr>
        <p:grpSpPr>
          <a:xfrm>
            <a:off x="6221226" y="3137587"/>
            <a:ext cx="317290" cy="359303"/>
            <a:chOff x="-53670800" y="2296300"/>
            <a:chExt cx="279625" cy="316650"/>
          </a:xfrm>
        </p:grpSpPr>
        <p:sp>
          <p:nvSpPr>
            <p:cNvPr id="10569" name="Google Shape;10569;p80"/>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0"/>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0"/>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0"/>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80"/>
          <p:cNvGrpSpPr/>
          <p:nvPr/>
        </p:nvGrpSpPr>
        <p:grpSpPr>
          <a:xfrm>
            <a:off x="6198887" y="3602925"/>
            <a:ext cx="361969" cy="361544"/>
            <a:chOff x="-53690500" y="2686575"/>
            <a:chExt cx="319000" cy="318625"/>
          </a:xfrm>
        </p:grpSpPr>
        <p:sp>
          <p:nvSpPr>
            <p:cNvPr id="10574" name="Google Shape;10574;p80"/>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0"/>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0"/>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0"/>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80"/>
          <p:cNvGrpSpPr/>
          <p:nvPr/>
        </p:nvGrpSpPr>
        <p:grpSpPr>
          <a:xfrm>
            <a:off x="8008669" y="3145785"/>
            <a:ext cx="317319" cy="360948"/>
            <a:chOff x="-52092425" y="2303525"/>
            <a:chExt cx="279650" cy="318100"/>
          </a:xfrm>
        </p:grpSpPr>
        <p:sp>
          <p:nvSpPr>
            <p:cNvPr id="10579" name="Google Shape;10579;p80"/>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0"/>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0"/>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0"/>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0"/>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80"/>
          <p:cNvGrpSpPr/>
          <p:nvPr/>
        </p:nvGrpSpPr>
        <p:grpSpPr>
          <a:xfrm>
            <a:off x="5727728" y="1306249"/>
            <a:ext cx="363756" cy="361090"/>
            <a:chOff x="-57189125" y="1904850"/>
            <a:chExt cx="320575" cy="318225"/>
          </a:xfrm>
        </p:grpSpPr>
        <p:sp>
          <p:nvSpPr>
            <p:cNvPr id="10585" name="Google Shape;10585;p80"/>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0"/>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0"/>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0"/>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0"/>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80"/>
          <p:cNvGrpSpPr/>
          <p:nvPr/>
        </p:nvGrpSpPr>
        <p:grpSpPr>
          <a:xfrm>
            <a:off x="5728621" y="1800985"/>
            <a:ext cx="361969" cy="316411"/>
            <a:chOff x="-57187550" y="2314425"/>
            <a:chExt cx="319000" cy="278850"/>
          </a:xfrm>
        </p:grpSpPr>
        <p:sp>
          <p:nvSpPr>
            <p:cNvPr id="10591" name="Google Shape;10591;p80"/>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0"/>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0"/>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0"/>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80"/>
          <p:cNvGrpSpPr/>
          <p:nvPr/>
        </p:nvGrpSpPr>
        <p:grpSpPr>
          <a:xfrm>
            <a:off x="5745585" y="2230534"/>
            <a:ext cx="328042" cy="361771"/>
            <a:chOff x="-57172600" y="2686375"/>
            <a:chExt cx="289100" cy="318825"/>
          </a:xfrm>
        </p:grpSpPr>
        <p:sp>
          <p:nvSpPr>
            <p:cNvPr id="10596" name="Google Shape;10596;p80"/>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0"/>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80"/>
          <p:cNvGrpSpPr/>
          <p:nvPr/>
        </p:nvGrpSpPr>
        <p:grpSpPr>
          <a:xfrm>
            <a:off x="7958434" y="1304461"/>
            <a:ext cx="361090" cy="359303"/>
            <a:chOff x="-55225575" y="1903275"/>
            <a:chExt cx="318225" cy="316650"/>
          </a:xfrm>
        </p:grpSpPr>
        <p:sp>
          <p:nvSpPr>
            <p:cNvPr id="10599" name="Google Shape;10599;p80"/>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0"/>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0"/>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0"/>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0"/>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80"/>
          <p:cNvGrpSpPr/>
          <p:nvPr/>
        </p:nvGrpSpPr>
        <p:grpSpPr>
          <a:xfrm>
            <a:off x="7969611" y="1780418"/>
            <a:ext cx="338736" cy="359303"/>
            <a:chOff x="-55217700" y="2296300"/>
            <a:chExt cx="298525" cy="316650"/>
          </a:xfrm>
        </p:grpSpPr>
        <p:sp>
          <p:nvSpPr>
            <p:cNvPr id="10605" name="Google Shape;10605;p80"/>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0"/>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0"/>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0"/>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80"/>
          <p:cNvGrpSpPr/>
          <p:nvPr/>
        </p:nvGrpSpPr>
        <p:grpSpPr>
          <a:xfrm>
            <a:off x="7957541" y="2233002"/>
            <a:ext cx="362877" cy="359303"/>
            <a:chOff x="-55229525" y="2688550"/>
            <a:chExt cx="319800" cy="316650"/>
          </a:xfrm>
        </p:grpSpPr>
        <p:sp>
          <p:nvSpPr>
            <p:cNvPr id="10610" name="Google Shape;10610;p80"/>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0"/>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0"/>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0"/>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80"/>
          <p:cNvGrpSpPr/>
          <p:nvPr/>
        </p:nvGrpSpPr>
        <p:grpSpPr>
          <a:xfrm>
            <a:off x="6653760" y="2684124"/>
            <a:ext cx="338765" cy="361090"/>
            <a:chOff x="-53288825" y="1903275"/>
            <a:chExt cx="298550" cy="318225"/>
          </a:xfrm>
        </p:grpSpPr>
        <p:sp>
          <p:nvSpPr>
            <p:cNvPr id="10615" name="Google Shape;10615;p80"/>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0"/>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0"/>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80"/>
          <p:cNvGrpSpPr/>
          <p:nvPr/>
        </p:nvGrpSpPr>
        <p:grpSpPr>
          <a:xfrm>
            <a:off x="6642143" y="3135800"/>
            <a:ext cx="361998" cy="361090"/>
            <a:chOff x="-53299850" y="2294725"/>
            <a:chExt cx="319025" cy="318225"/>
          </a:xfrm>
        </p:grpSpPr>
        <p:sp>
          <p:nvSpPr>
            <p:cNvPr id="10619" name="Google Shape;10619;p80"/>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0"/>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80"/>
          <p:cNvGrpSpPr/>
          <p:nvPr/>
        </p:nvGrpSpPr>
        <p:grpSpPr>
          <a:xfrm>
            <a:off x="6664936" y="3604259"/>
            <a:ext cx="316411" cy="360211"/>
            <a:chOff x="-53278575" y="2687750"/>
            <a:chExt cx="278850" cy="317450"/>
          </a:xfrm>
        </p:grpSpPr>
        <p:sp>
          <p:nvSpPr>
            <p:cNvPr id="10622" name="Google Shape;10622;p80"/>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0"/>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0"/>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0"/>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80"/>
          <p:cNvGrpSpPr/>
          <p:nvPr/>
        </p:nvGrpSpPr>
        <p:grpSpPr>
          <a:xfrm>
            <a:off x="7986330" y="3603947"/>
            <a:ext cx="361998" cy="362310"/>
            <a:chOff x="-52101875" y="2687475"/>
            <a:chExt cx="319025" cy="319300"/>
          </a:xfrm>
        </p:grpSpPr>
        <p:sp>
          <p:nvSpPr>
            <p:cNvPr id="10627" name="Google Shape;10627;p80"/>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0"/>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0"/>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0"/>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80"/>
          <p:cNvGrpSpPr/>
          <p:nvPr/>
        </p:nvGrpSpPr>
        <p:grpSpPr>
          <a:xfrm>
            <a:off x="6201079" y="1305369"/>
            <a:ext cx="317290" cy="361090"/>
            <a:chOff x="-56774050" y="1904075"/>
            <a:chExt cx="279625" cy="318225"/>
          </a:xfrm>
        </p:grpSpPr>
        <p:sp>
          <p:nvSpPr>
            <p:cNvPr id="10632" name="Google Shape;10632;p80"/>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0"/>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80"/>
          <p:cNvGrpSpPr/>
          <p:nvPr/>
        </p:nvGrpSpPr>
        <p:grpSpPr>
          <a:xfrm>
            <a:off x="6201079" y="1778631"/>
            <a:ext cx="317290" cy="361090"/>
            <a:chOff x="-56774850" y="2294725"/>
            <a:chExt cx="279625" cy="318225"/>
          </a:xfrm>
        </p:grpSpPr>
        <p:sp>
          <p:nvSpPr>
            <p:cNvPr id="10635" name="Google Shape;10635;p80"/>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0"/>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0"/>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80"/>
          <p:cNvGrpSpPr/>
          <p:nvPr/>
        </p:nvGrpSpPr>
        <p:grpSpPr>
          <a:xfrm>
            <a:off x="6222086" y="2231215"/>
            <a:ext cx="275278" cy="360182"/>
            <a:chOff x="-56756725" y="2686975"/>
            <a:chExt cx="242600" cy="317425"/>
          </a:xfrm>
        </p:grpSpPr>
        <p:sp>
          <p:nvSpPr>
            <p:cNvPr id="10639" name="Google Shape;10639;p80"/>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0"/>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0"/>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80"/>
          <p:cNvGrpSpPr/>
          <p:nvPr/>
        </p:nvGrpSpPr>
        <p:grpSpPr>
          <a:xfrm>
            <a:off x="4870518" y="2684124"/>
            <a:ext cx="337346" cy="361998"/>
            <a:chOff x="-54826975" y="1903275"/>
            <a:chExt cx="297300" cy="319025"/>
          </a:xfrm>
        </p:grpSpPr>
        <p:sp>
          <p:nvSpPr>
            <p:cNvPr id="10643" name="Google Shape;10643;p80"/>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0"/>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0"/>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80"/>
          <p:cNvGrpSpPr/>
          <p:nvPr/>
        </p:nvGrpSpPr>
        <p:grpSpPr>
          <a:xfrm>
            <a:off x="4858206" y="3137587"/>
            <a:ext cx="361969" cy="359274"/>
            <a:chOff x="-54836500" y="2296300"/>
            <a:chExt cx="319000" cy="316625"/>
          </a:xfrm>
        </p:grpSpPr>
        <p:sp>
          <p:nvSpPr>
            <p:cNvPr id="10647" name="Google Shape;10647;p80"/>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0"/>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0"/>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0"/>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80"/>
          <p:cNvGrpSpPr/>
          <p:nvPr/>
        </p:nvGrpSpPr>
        <p:grpSpPr>
          <a:xfrm>
            <a:off x="4879652" y="3604259"/>
            <a:ext cx="319078" cy="361090"/>
            <a:chOff x="-54817600" y="2687750"/>
            <a:chExt cx="281200" cy="318225"/>
          </a:xfrm>
        </p:grpSpPr>
        <p:sp>
          <p:nvSpPr>
            <p:cNvPr id="10652" name="Google Shape;10652;p80"/>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0"/>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0"/>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0"/>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80"/>
          <p:cNvGrpSpPr/>
          <p:nvPr/>
        </p:nvGrpSpPr>
        <p:grpSpPr>
          <a:xfrm>
            <a:off x="7110476" y="2684124"/>
            <a:ext cx="317290" cy="359303"/>
            <a:chOff x="-52887125" y="1903275"/>
            <a:chExt cx="279625" cy="316650"/>
          </a:xfrm>
        </p:grpSpPr>
        <p:sp>
          <p:nvSpPr>
            <p:cNvPr id="10657" name="Google Shape;10657;p80"/>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0"/>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80"/>
          <p:cNvGrpSpPr/>
          <p:nvPr/>
        </p:nvGrpSpPr>
        <p:grpSpPr>
          <a:xfrm>
            <a:off x="7089030" y="3134920"/>
            <a:ext cx="360182" cy="361969"/>
            <a:chOff x="-52906025" y="2293950"/>
            <a:chExt cx="317425" cy="319000"/>
          </a:xfrm>
        </p:grpSpPr>
        <p:sp>
          <p:nvSpPr>
            <p:cNvPr id="10660" name="Google Shape;10660;p80"/>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0"/>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0"/>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80"/>
          <p:cNvGrpSpPr/>
          <p:nvPr/>
        </p:nvGrpSpPr>
        <p:grpSpPr>
          <a:xfrm>
            <a:off x="7110476" y="3603379"/>
            <a:ext cx="317290" cy="361090"/>
            <a:chOff x="-52887125" y="2686975"/>
            <a:chExt cx="279625" cy="318225"/>
          </a:xfrm>
        </p:grpSpPr>
        <p:sp>
          <p:nvSpPr>
            <p:cNvPr id="10664" name="Google Shape;10664;p80"/>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0"/>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0"/>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0"/>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80"/>
          <p:cNvGrpSpPr/>
          <p:nvPr/>
        </p:nvGrpSpPr>
        <p:grpSpPr>
          <a:xfrm>
            <a:off x="6220848" y="4062998"/>
            <a:ext cx="318170" cy="359303"/>
            <a:chOff x="-51722225" y="1915100"/>
            <a:chExt cx="280400" cy="316650"/>
          </a:xfrm>
        </p:grpSpPr>
        <p:sp>
          <p:nvSpPr>
            <p:cNvPr id="10669" name="Google Shape;10669;p80"/>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0"/>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0"/>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0"/>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80"/>
          <p:cNvGrpSpPr/>
          <p:nvPr/>
        </p:nvGrpSpPr>
        <p:grpSpPr>
          <a:xfrm>
            <a:off x="6616678" y="1303695"/>
            <a:ext cx="370905" cy="360976"/>
            <a:chOff x="-56407800" y="1902600"/>
            <a:chExt cx="326875" cy="318125"/>
          </a:xfrm>
        </p:grpSpPr>
        <p:sp>
          <p:nvSpPr>
            <p:cNvPr id="10674" name="Google Shape;10674;p80"/>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0"/>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0"/>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80"/>
          <p:cNvGrpSpPr/>
          <p:nvPr/>
        </p:nvGrpSpPr>
        <p:grpSpPr>
          <a:xfrm>
            <a:off x="6622479" y="1790262"/>
            <a:ext cx="359303" cy="338736"/>
            <a:chOff x="-56401500" y="2304975"/>
            <a:chExt cx="316650" cy="298525"/>
          </a:xfrm>
        </p:grpSpPr>
        <p:sp>
          <p:nvSpPr>
            <p:cNvPr id="10678" name="Google Shape;10678;p80"/>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0"/>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0"/>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0"/>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80"/>
          <p:cNvGrpSpPr/>
          <p:nvPr/>
        </p:nvGrpSpPr>
        <p:grpSpPr>
          <a:xfrm>
            <a:off x="5328863" y="2682337"/>
            <a:ext cx="319985" cy="361090"/>
            <a:chOff x="-54426150" y="1901700"/>
            <a:chExt cx="282000" cy="318225"/>
          </a:xfrm>
        </p:grpSpPr>
        <p:sp>
          <p:nvSpPr>
            <p:cNvPr id="10683" name="Google Shape;10683;p80"/>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0"/>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0"/>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0"/>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80"/>
          <p:cNvGrpSpPr/>
          <p:nvPr/>
        </p:nvGrpSpPr>
        <p:grpSpPr>
          <a:xfrm>
            <a:off x="5328863" y="3135800"/>
            <a:ext cx="319985" cy="361998"/>
            <a:chOff x="-54426150" y="2294725"/>
            <a:chExt cx="282000" cy="319025"/>
          </a:xfrm>
        </p:grpSpPr>
        <p:sp>
          <p:nvSpPr>
            <p:cNvPr id="10688" name="Google Shape;10688;p80"/>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0"/>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0"/>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0"/>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0"/>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80"/>
          <p:cNvGrpSpPr/>
          <p:nvPr/>
        </p:nvGrpSpPr>
        <p:grpSpPr>
          <a:xfrm>
            <a:off x="5327076" y="3603379"/>
            <a:ext cx="323560" cy="361969"/>
            <a:chOff x="-54427725" y="2686975"/>
            <a:chExt cx="285150" cy="319000"/>
          </a:xfrm>
        </p:grpSpPr>
        <p:sp>
          <p:nvSpPr>
            <p:cNvPr id="10694" name="Google Shape;10694;p80"/>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0"/>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0"/>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0"/>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0"/>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80"/>
          <p:cNvGrpSpPr/>
          <p:nvPr/>
        </p:nvGrpSpPr>
        <p:grpSpPr>
          <a:xfrm>
            <a:off x="7533634" y="2684351"/>
            <a:ext cx="359303" cy="359984"/>
            <a:chOff x="-52513800" y="1903475"/>
            <a:chExt cx="316650" cy="317250"/>
          </a:xfrm>
        </p:grpSpPr>
        <p:sp>
          <p:nvSpPr>
            <p:cNvPr id="10700" name="Google Shape;10700;p80"/>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0"/>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80"/>
          <p:cNvGrpSpPr/>
          <p:nvPr/>
        </p:nvGrpSpPr>
        <p:grpSpPr>
          <a:xfrm>
            <a:off x="7543464" y="3136708"/>
            <a:ext cx="339644" cy="360182"/>
            <a:chOff x="-52505925" y="2295525"/>
            <a:chExt cx="299325" cy="317425"/>
          </a:xfrm>
        </p:grpSpPr>
        <p:sp>
          <p:nvSpPr>
            <p:cNvPr id="10703" name="Google Shape;10703;p80"/>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0"/>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0"/>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0"/>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80"/>
          <p:cNvGrpSpPr/>
          <p:nvPr/>
        </p:nvGrpSpPr>
        <p:grpSpPr>
          <a:xfrm>
            <a:off x="7554641" y="3603379"/>
            <a:ext cx="317290" cy="361090"/>
            <a:chOff x="-52494100" y="2686975"/>
            <a:chExt cx="279625" cy="318225"/>
          </a:xfrm>
        </p:grpSpPr>
        <p:sp>
          <p:nvSpPr>
            <p:cNvPr id="10708" name="Google Shape;10708;p80"/>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0"/>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0"/>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0"/>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80"/>
          <p:cNvGrpSpPr/>
          <p:nvPr/>
        </p:nvGrpSpPr>
        <p:grpSpPr>
          <a:xfrm>
            <a:off x="6665412" y="4064322"/>
            <a:ext cx="315503" cy="361090"/>
            <a:chOff x="-51708850" y="2305750"/>
            <a:chExt cx="278050" cy="318225"/>
          </a:xfrm>
        </p:grpSpPr>
        <p:sp>
          <p:nvSpPr>
            <p:cNvPr id="10713" name="Google Shape;10713;p80"/>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0"/>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0"/>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0"/>
          <p:cNvGrpSpPr/>
          <p:nvPr/>
        </p:nvGrpSpPr>
        <p:grpSpPr>
          <a:xfrm>
            <a:off x="7536807" y="1306109"/>
            <a:ext cx="319089" cy="362073"/>
            <a:chOff x="1044400" y="2917425"/>
            <a:chExt cx="248125" cy="281550"/>
          </a:xfrm>
        </p:grpSpPr>
        <p:sp>
          <p:nvSpPr>
            <p:cNvPr id="10717" name="Google Shape;10717;p80"/>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0"/>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0"/>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0"/>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0"/>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0722" name="Google Shape;10722;p80"/>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0723" name="Google Shape;10723;p80"/>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0724" name="Google Shape;10724;p80"/>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0"/>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6" name="Google Shape;10726;p80"/>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30"/>
        <p:cNvGrpSpPr/>
        <p:nvPr/>
      </p:nvGrpSpPr>
      <p:grpSpPr>
        <a:xfrm>
          <a:off x="0" y="0"/>
          <a:ext cx="0" cy="0"/>
          <a:chOff x="0" y="0"/>
          <a:chExt cx="0" cy="0"/>
        </a:xfrm>
      </p:grpSpPr>
      <p:sp>
        <p:nvSpPr>
          <p:cNvPr id="10731" name="Google Shape;10731;p81"/>
          <p:cNvSpPr txBox="1">
            <a:spLocks noGrp="1"/>
          </p:cNvSpPr>
          <p:nvPr>
            <p:ph type="title" idx="4294967295"/>
          </p:nvPr>
        </p:nvSpPr>
        <p:spPr>
          <a:xfrm>
            <a:off x="849675"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732" name="Google Shape;10732;p81"/>
          <p:cNvSpPr txBox="1">
            <a:spLocks noGrp="1"/>
          </p:cNvSpPr>
          <p:nvPr>
            <p:ph type="title" idx="4294967295"/>
          </p:nvPr>
        </p:nvSpPr>
        <p:spPr>
          <a:xfrm>
            <a:off x="4858400"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733" name="Google Shape;10733;p81"/>
          <p:cNvGrpSpPr/>
          <p:nvPr/>
        </p:nvGrpSpPr>
        <p:grpSpPr>
          <a:xfrm>
            <a:off x="889109" y="1303003"/>
            <a:ext cx="278288" cy="357036"/>
            <a:chOff x="-50489600" y="1947400"/>
            <a:chExt cx="233150" cy="299125"/>
          </a:xfrm>
        </p:grpSpPr>
        <p:sp>
          <p:nvSpPr>
            <p:cNvPr id="10734" name="Google Shape;10734;p81"/>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1"/>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81"/>
          <p:cNvGrpSpPr/>
          <p:nvPr/>
        </p:nvGrpSpPr>
        <p:grpSpPr>
          <a:xfrm>
            <a:off x="849616" y="1757960"/>
            <a:ext cx="357274" cy="358199"/>
            <a:chOff x="-50523475" y="2316000"/>
            <a:chExt cx="299325" cy="300100"/>
          </a:xfrm>
        </p:grpSpPr>
        <p:sp>
          <p:nvSpPr>
            <p:cNvPr id="10737" name="Google Shape;10737;p81"/>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1"/>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81"/>
          <p:cNvGrpSpPr/>
          <p:nvPr/>
        </p:nvGrpSpPr>
        <p:grpSpPr>
          <a:xfrm>
            <a:off x="848213" y="2207269"/>
            <a:ext cx="360079" cy="357304"/>
            <a:chOff x="-50524250" y="2686150"/>
            <a:chExt cx="301675" cy="299350"/>
          </a:xfrm>
        </p:grpSpPr>
        <p:sp>
          <p:nvSpPr>
            <p:cNvPr id="10740" name="Google Shape;10740;p81"/>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1"/>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1"/>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1"/>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1"/>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1"/>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81"/>
          <p:cNvGrpSpPr/>
          <p:nvPr/>
        </p:nvGrpSpPr>
        <p:grpSpPr>
          <a:xfrm>
            <a:off x="3070976" y="1333082"/>
            <a:ext cx="358199" cy="359154"/>
            <a:chOff x="-48633950" y="1972600"/>
            <a:chExt cx="300100" cy="300900"/>
          </a:xfrm>
        </p:grpSpPr>
        <p:sp>
          <p:nvSpPr>
            <p:cNvPr id="10747" name="Google Shape;10747;p81"/>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1"/>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81"/>
          <p:cNvGrpSpPr/>
          <p:nvPr/>
        </p:nvGrpSpPr>
        <p:grpSpPr>
          <a:xfrm>
            <a:off x="3071439" y="2237377"/>
            <a:ext cx="357274" cy="357274"/>
            <a:chOff x="-48633175" y="2711375"/>
            <a:chExt cx="299325" cy="299325"/>
          </a:xfrm>
        </p:grpSpPr>
        <p:sp>
          <p:nvSpPr>
            <p:cNvPr id="10750" name="Google Shape;10750;p81"/>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1"/>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81"/>
          <p:cNvGrpSpPr/>
          <p:nvPr/>
        </p:nvGrpSpPr>
        <p:grpSpPr>
          <a:xfrm>
            <a:off x="1757928" y="2689329"/>
            <a:ext cx="314006" cy="358229"/>
            <a:chOff x="-46753100" y="1965500"/>
            <a:chExt cx="263075" cy="300125"/>
          </a:xfrm>
        </p:grpSpPr>
        <p:sp>
          <p:nvSpPr>
            <p:cNvPr id="10753" name="Google Shape;10753;p81"/>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1"/>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81"/>
          <p:cNvGrpSpPr/>
          <p:nvPr/>
        </p:nvGrpSpPr>
        <p:grpSpPr>
          <a:xfrm>
            <a:off x="1735354" y="3156542"/>
            <a:ext cx="359154" cy="315916"/>
            <a:chOff x="-46772025" y="2350650"/>
            <a:chExt cx="300900" cy="264675"/>
          </a:xfrm>
        </p:grpSpPr>
        <p:sp>
          <p:nvSpPr>
            <p:cNvPr id="10756" name="Google Shape;10756;p81"/>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1"/>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1"/>
          <p:cNvGrpSpPr/>
          <p:nvPr/>
        </p:nvGrpSpPr>
        <p:grpSpPr>
          <a:xfrm>
            <a:off x="1735354" y="3590820"/>
            <a:ext cx="359154" cy="359154"/>
            <a:chOff x="-46772025" y="2701925"/>
            <a:chExt cx="300900" cy="300900"/>
          </a:xfrm>
        </p:grpSpPr>
        <p:sp>
          <p:nvSpPr>
            <p:cNvPr id="10759" name="Google Shape;10759;p81"/>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1"/>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1" name="Google Shape;10761;p81"/>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2" name="Google Shape;10762;p81"/>
          <p:cNvGrpSpPr/>
          <p:nvPr/>
        </p:nvGrpSpPr>
        <p:grpSpPr>
          <a:xfrm>
            <a:off x="1293035" y="1303928"/>
            <a:ext cx="358199" cy="359154"/>
            <a:chOff x="-50154075" y="1948175"/>
            <a:chExt cx="300100" cy="300900"/>
          </a:xfrm>
        </p:grpSpPr>
        <p:sp>
          <p:nvSpPr>
            <p:cNvPr id="10763" name="Google Shape;10763;p81"/>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1"/>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81"/>
          <p:cNvGrpSpPr/>
          <p:nvPr/>
        </p:nvGrpSpPr>
        <p:grpSpPr>
          <a:xfrm>
            <a:off x="1293035" y="1758885"/>
            <a:ext cx="358199" cy="358229"/>
            <a:chOff x="-50154850" y="2316775"/>
            <a:chExt cx="300100" cy="300125"/>
          </a:xfrm>
        </p:grpSpPr>
        <p:sp>
          <p:nvSpPr>
            <p:cNvPr id="10766" name="Google Shape;10766;p81"/>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1"/>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81"/>
          <p:cNvGrpSpPr/>
          <p:nvPr/>
        </p:nvGrpSpPr>
        <p:grpSpPr>
          <a:xfrm>
            <a:off x="1288813" y="2205896"/>
            <a:ext cx="366644" cy="356558"/>
            <a:chOff x="-50158000" y="2685000"/>
            <a:chExt cx="307175" cy="298725"/>
          </a:xfrm>
        </p:grpSpPr>
        <p:sp>
          <p:nvSpPr>
            <p:cNvPr id="10769" name="Google Shape;10769;p81"/>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1"/>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81"/>
          <p:cNvGrpSpPr/>
          <p:nvPr/>
        </p:nvGrpSpPr>
        <p:grpSpPr>
          <a:xfrm>
            <a:off x="3070499" y="1788993"/>
            <a:ext cx="359154" cy="361004"/>
            <a:chOff x="-48634750" y="2342000"/>
            <a:chExt cx="300900" cy="302450"/>
          </a:xfrm>
        </p:grpSpPr>
        <p:sp>
          <p:nvSpPr>
            <p:cNvPr id="10772" name="Google Shape;10772;p81"/>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1"/>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1"/>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1"/>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1"/>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1"/>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1"/>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1"/>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81"/>
          <p:cNvGrpSpPr/>
          <p:nvPr/>
        </p:nvGrpSpPr>
        <p:grpSpPr>
          <a:xfrm>
            <a:off x="3521599" y="1334007"/>
            <a:ext cx="361004" cy="358229"/>
            <a:chOff x="-48266125" y="1973375"/>
            <a:chExt cx="302450" cy="300125"/>
          </a:xfrm>
        </p:grpSpPr>
        <p:sp>
          <p:nvSpPr>
            <p:cNvPr id="10781" name="Google Shape;10781;p81"/>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1"/>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1"/>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1"/>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1"/>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1"/>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81"/>
          <p:cNvGrpSpPr/>
          <p:nvPr/>
        </p:nvGrpSpPr>
        <p:grpSpPr>
          <a:xfrm>
            <a:off x="3548844" y="1789769"/>
            <a:ext cx="306516" cy="358349"/>
            <a:chOff x="-48237000" y="2342650"/>
            <a:chExt cx="256800" cy="300225"/>
          </a:xfrm>
        </p:grpSpPr>
        <p:sp>
          <p:nvSpPr>
            <p:cNvPr id="10788" name="Google Shape;10788;p81"/>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1"/>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1"/>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81"/>
          <p:cNvGrpSpPr/>
          <p:nvPr/>
        </p:nvGrpSpPr>
        <p:grpSpPr>
          <a:xfrm>
            <a:off x="2180338" y="2690046"/>
            <a:ext cx="361034" cy="355633"/>
            <a:chOff x="-46404975" y="1966100"/>
            <a:chExt cx="302475" cy="297950"/>
          </a:xfrm>
        </p:grpSpPr>
        <p:sp>
          <p:nvSpPr>
            <p:cNvPr id="10792" name="Google Shape;10792;p81"/>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1"/>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1"/>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1"/>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81"/>
          <p:cNvGrpSpPr/>
          <p:nvPr/>
        </p:nvGrpSpPr>
        <p:grpSpPr>
          <a:xfrm>
            <a:off x="2181740" y="3135863"/>
            <a:ext cx="358229" cy="358199"/>
            <a:chOff x="-46401050" y="2333325"/>
            <a:chExt cx="300125" cy="300100"/>
          </a:xfrm>
        </p:grpSpPr>
        <p:sp>
          <p:nvSpPr>
            <p:cNvPr id="10797" name="Google Shape;10797;p81"/>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1"/>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1"/>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1"/>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1" name="Google Shape;10801;p81"/>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2" name="Google Shape;10802;p81"/>
          <p:cNvGrpSpPr/>
          <p:nvPr/>
        </p:nvGrpSpPr>
        <p:grpSpPr>
          <a:xfrm>
            <a:off x="3961830" y="3146218"/>
            <a:ext cx="359154" cy="359124"/>
            <a:chOff x="-44914800" y="2342000"/>
            <a:chExt cx="300900" cy="300875"/>
          </a:xfrm>
        </p:grpSpPr>
        <p:sp>
          <p:nvSpPr>
            <p:cNvPr id="10803" name="Google Shape;10803;p81"/>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1"/>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1"/>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6" name="Google Shape;10806;p81"/>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7" name="Google Shape;10807;p81"/>
          <p:cNvGrpSpPr/>
          <p:nvPr/>
        </p:nvGrpSpPr>
        <p:grpSpPr>
          <a:xfrm>
            <a:off x="1735816" y="1758736"/>
            <a:ext cx="359154" cy="357424"/>
            <a:chOff x="-49786250" y="2316650"/>
            <a:chExt cx="300900" cy="299450"/>
          </a:xfrm>
        </p:grpSpPr>
        <p:sp>
          <p:nvSpPr>
            <p:cNvPr id="10808" name="Google Shape;10808;p8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5" name="Google Shape;10815;p81"/>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1"/>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7" name="Google Shape;10817;p81"/>
          <p:cNvGrpSpPr/>
          <p:nvPr/>
        </p:nvGrpSpPr>
        <p:grpSpPr>
          <a:xfrm>
            <a:off x="4033144" y="1788993"/>
            <a:ext cx="230365" cy="359124"/>
            <a:chOff x="-47842400" y="2342000"/>
            <a:chExt cx="193000" cy="300875"/>
          </a:xfrm>
        </p:grpSpPr>
        <p:sp>
          <p:nvSpPr>
            <p:cNvPr id="10818" name="Google Shape;10818;p81"/>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1"/>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1"/>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81"/>
          <p:cNvGrpSpPr/>
          <p:nvPr/>
        </p:nvGrpSpPr>
        <p:grpSpPr>
          <a:xfrm>
            <a:off x="3969212" y="2236452"/>
            <a:ext cx="358229" cy="359154"/>
            <a:chOff x="-47896750" y="2710600"/>
            <a:chExt cx="300125" cy="300900"/>
          </a:xfrm>
        </p:grpSpPr>
        <p:sp>
          <p:nvSpPr>
            <p:cNvPr id="10822" name="Google Shape;10822;p81"/>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1"/>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1"/>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1"/>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81"/>
          <p:cNvGrpSpPr/>
          <p:nvPr/>
        </p:nvGrpSpPr>
        <p:grpSpPr>
          <a:xfrm>
            <a:off x="2624852" y="2710009"/>
            <a:ext cx="359154" cy="314991"/>
            <a:chOff x="-46033225" y="1982825"/>
            <a:chExt cx="300900" cy="263900"/>
          </a:xfrm>
        </p:grpSpPr>
        <p:sp>
          <p:nvSpPr>
            <p:cNvPr id="10827" name="Google Shape;10827;p81"/>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1"/>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1"/>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81"/>
          <p:cNvGrpSpPr/>
          <p:nvPr/>
        </p:nvGrpSpPr>
        <p:grpSpPr>
          <a:xfrm>
            <a:off x="2621569" y="3137266"/>
            <a:ext cx="365719" cy="326151"/>
            <a:chOff x="-46034000" y="2334500"/>
            <a:chExt cx="306400" cy="273250"/>
          </a:xfrm>
        </p:grpSpPr>
        <p:sp>
          <p:nvSpPr>
            <p:cNvPr id="10831" name="Google Shape;10831;p81"/>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1"/>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1"/>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81"/>
          <p:cNvGrpSpPr/>
          <p:nvPr/>
        </p:nvGrpSpPr>
        <p:grpSpPr>
          <a:xfrm>
            <a:off x="2667627" y="3591655"/>
            <a:ext cx="273603" cy="356439"/>
            <a:chOff x="-45998575" y="2702625"/>
            <a:chExt cx="229225" cy="298625"/>
          </a:xfrm>
        </p:grpSpPr>
        <p:sp>
          <p:nvSpPr>
            <p:cNvPr id="10835" name="Google Shape;10835;p81"/>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1"/>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1"/>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1"/>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1"/>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1"/>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1"/>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2" name="Google Shape;10842;p81"/>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1"/>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4" name="Google Shape;10844;p81"/>
          <p:cNvGrpSpPr/>
          <p:nvPr/>
        </p:nvGrpSpPr>
        <p:grpSpPr>
          <a:xfrm>
            <a:off x="2203197" y="2205419"/>
            <a:ext cx="314961" cy="361034"/>
            <a:chOff x="-49398750" y="2684600"/>
            <a:chExt cx="263875" cy="302475"/>
          </a:xfrm>
        </p:grpSpPr>
        <p:sp>
          <p:nvSpPr>
            <p:cNvPr id="10845" name="Google Shape;10845;p81"/>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1"/>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1"/>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81"/>
          <p:cNvGrpSpPr/>
          <p:nvPr/>
        </p:nvGrpSpPr>
        <p:grpSpPr>
          <a:xfrm>
            <a:off x="873121" y="2699684"/>
            <a:ext cx="314006" cy="359154"/>
            <a:chOff x="-47509225" y="1974175"/>
            <a:chExt cx="263075" cy="300900"/>
          </a:xfrm>
        </p:grpSpPr>
        <p:sp>
          <p:nvSpPr>
            <p:cNvPr id="10849" name="Google Shape;10849;p81"/>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1"/>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1"/>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1"/>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1"/>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81"/>
          <p:cNvGrpSpPr/>
          <p:nvPr/>
        </p:nvGrpSpPr>
        <p:grpSpPr>
          <a:xfrm>
            <a:off x="849622" y="3146218"/>
            <a:ext cx="361004" cy="357961"/>
            <a:chOff x="-47529700" y="2342000"/>
            <a:chExt cx="302450" cy="299900"/>
          </a:xfrm>
        </p:grpSpPr>
        <p:sp>
          <p:nvSpPr>
            <p:cNvPr id="10855" name="Google Shape;10855;p81"/>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1"/>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81"/>
          <p:cNvGrpSpPr/>
          <p:nvPr/>
        </p:nvGrpSpPr>
        <p:grpSpPr>
          <a:xfrm>
            <a:off x="851025" y="3645367"/>
            <a:ext cx="358199" cy="272648"/>
            <a:chOff x="-47527350" y="2747625"/>
            <a:chExt cx="300100" cy="228425"/>
          </a:xfrm>
        </p:grpSpPr>
        <p:sp>
          <p:nvSpPr>
            <p:cNvPr id="10858" name="Google Shape;10858;p81"/>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1"/>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1"/>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1"/>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1"/>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1"/>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4" name="Google Shape;10864;p81"/>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5" name="Google Shape;10865;p81"/>
          <p:cNvGrpSpPr/>
          <p:nvPr/>
        </p:nvGrpSpPr>
        <p:grpSpPr>
          <a:xfrm>
            <a:off x="3073924" y="3158422"/>
            <a:ext cx="358229" cy="314961"/>
            <a:chOff x="-45664625" y="2352225"/>
            <a:chExt cx="300125" cy="263875"/>
          </a:xfrm>
        </p:grpSpPr>
        <p:sp>
          <p:nvSpPr>
            <p:cNvPr id="10866" name="Google Shape;10866;p81"/>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1"/>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1"/>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1"/>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1"/>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1"/>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1"/>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1"/>
          <p:cNvGrpSpPr/>
          <p:nvPr/>
        </p:nvGrpSpPr>
        <p:grpSpPr>
          <a:xfrm>
            <a:off x="3073103" y="3592401"/>
            <a:ext cx="359870" cy="357573"/>
            <a:chOff x="-45665400" y="2703250"/>
            <a:chExt cx="301500" cy="299575"/>
          </a:xfrm>
        </p:grpSpPr>
        <p:sp>
          <p:nvSpPr>
            <p:cNvPr id="10874" name="Google Shape;10874;p81"/>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1"/>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1"/>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1"/>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81"/>
          <p:cNvGrpSpPr/>
          <p:nvPr/>
        </p:nvGrpSpPr>
        <p:grpSpPr>
          <a:xfrm>
            <a:off x="2174760" y="4033337"/>
            <a:ext cx="359154" cy="360109"/>
            <a:chOff x="-44528075" y="1982825"/>
            <a:chExt cx="300900" cy="301700"/>
          </a:xfrm>
        </p:grpSpPr>
        <p:sp>
          <p:nvSpPr>
            <p:cNvPr id="10879" name="Google Shape;10879;p81"/>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1"/>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1"/>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1"/>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1"/>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1"/>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1"/>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6" name="Google Shape;10886;p81"/>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7" name="Google Shape;10887;p81"/>
          <p:cNvGrpSpPr/>
          <p:nvPr/>
        </p:nvGrpSpPr>
        <p:grpSpPr>
          <a:xfrm>
            <a:off x="2625923" y="1758885"/>
            <a:ext cx="358199" cy="358229"/>
            <a:chOff x="-49048250" y="2316775"/>
            <a:chExt cx="300100" cy="300125"/>
          </a:xfrm>
        </p:grpSpPr>
        <p:sp>
          <p:nvSpPr>
            <p:cNvPr id="10888" name="Google Shape;10888;p81"/>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1"/>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1"/>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1"/>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2" name="Google Shape;10892;p81"/>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3" name="Google Shape;10893;p81"/>
          <p:cNvGrpSpPr/>
          <p:nvPr/>
        </p:nvGrpSpPr>
        <p:grpSpPr>
          <a:xfrm>
            <a:off x="1290494" y="2699684"/>
            <a:ext cx="360109" cy="358199"/>
            <a:chOff x="-47160325" y="1974175"/>
            <a:chExt cx="301700" cy="300100"/>
          </a:xfrm>
        </p:grpSpPr>
        <p:sp>
          <p:nvSpPr>
            <p:cNvPr id="10894" name="Google Shape;10894;p81"/>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1"/>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81"/>
          <p:cNvGrpSpPr/>
          <p:nvPr/>
        </p:nvGrpSpPr>
        <p:grpSpPr>
          <a:xfrm>
            <a:off x="1290971" y="3146218"/>
            <a:ext cx="359154" cy="359124"/>
            <a:chOff x="-47159525" y="2342000"/>
            <a:chExt cx="300900" cy="300875"/>
          </a:xfrm>
        </p:grpSpPr>
        <p:sp>
          <p:nvSpPr>
            <p:cNvPr id="10897" name="Google Shape;10897;p81"/>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1"/>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1"/>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1"/>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1"/>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81"/>
          <p:cNvGrpSpPr/>
          <p:nvPr/>
        </p:nvGrpSpPr>
        <p:grpSpPr>
          <a:xfrm>
            <a:off x="1291448" y="3603054"/>
            <a:ext cx="358199" cy="359154"/>
            <a:chOff x="-47157950" y="2712175"/>
            <a:chExt cx="300100" cy="300900"/>
          </a:xfrm>
        </p:grpSpPr>
        <p:sp>
          <p:nvSpPr>
            <p:cNvPr id="10903" name="Google Shape;10903;p81"/>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1"/>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1"/>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1"/>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1"/>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1"/>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1"/>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0" name="Google Shape;10910;p81"/>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1" name="Google Shape;10911;p81"/>
          <p:cNvGrpSpPr/>
          <p:nvPr/>
        </p:nvGrpSpPr>
        <p:grpSpPr>
          <a:xfrm>
            <a:off x="3535175" y="3135863"/>
            <a:ext cx="315886" cy="358199"/>
            <a:chOff x="-45278675" y="2333325"/>
            <a:chExt cx="264650" cy="300100"/>
          </a:xfrm>
        </p:grpSpPr>
        <p:sp>
          <p:nvSpPr>
            <p:cNvPr id="10912" name="Google Shape;10912;p81"/>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1"/>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1"/>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1"/>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81"/>
          <p:cNvGrpSpPr/>
          <p:nvPr/>
        </p:nvGrpSpPr>
        <p:grpSpPr>
          <a:xfrm>
            <a:off x="3545500" y="3590820"/>
            <a:ext cx="295237" cy="358229"/>
            <a:chOff x="-45270025" y="2701925"/>
            <a:chExt cx="247350" cy="300125"/>
          </a:xfrm>
        </p:grpSpPr>
        <p:sp>
          <p:nvSpPr>
            <p:cNvPr id="10917" name="Google Shape;10917;p81"/>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1"/>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1"/>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1"/>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1" name="Google Shape;10921;p81"/>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2" name="Google Shape;10922;p81"/>
          <p:cNvGrpSpPr/>
          <p:nvPr/>
        </p:nvGrpSpPr>
        <p:grpSpPr>
          <a:xfrm>
            <a:off x="2209567" y="1743737"/>
            <a:ext cx="307444" cy="366556"/>
            <a:chOff x="2209567" y="1972337"/>
            <a:chExt cx="307444" cy="366556"/>
          </a:xfrm>
        </p:grpSpPr>
        <p:sp>
          <p:nvSpPr>
            <p:cNvPr id="10923" name="Google Shape;10923;p81"/>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1"/>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1"/>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81"/>
            <p:cNvGrpSpPr/>
            <p:nvPr/>
          </p:nvGrpSpPr>
          <p:grpSpPr>
            <a:xfrm>
              <a:off x="2209567" y="2078266"/>
              <a:ext cx="307444" cy="260626"/>
              <a:chOff x="1636184" y="2959225"/>
              <a:chExt cx="232666" cy="197250"/>
            </a:xfrm>
          </p:grpSpPr>
          <p:sp>
            <p:nvSpPr>
              <p:cNvPr id="10927" name="Google Shape;10927;p81"/>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1"/>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1"/>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0930" name="Google Shape;10930;p81"/>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grpSp>
        <p:nvGrpSpPr>
          <p:cNvPr id="10931" name="Google Shape;10931;p81"/>
          <p:cNvGrpSpPr/>
          <p:nvPr/>
        </p:nvGrpSpPr>
        <p:grpSpPr>
          <a:xfrm>
            <a:off x="3577265" y="2235011"/>
            <a:ext cx="258542" cy="365154"/>
            <a:chOff x="-47300587" y="123275"/>
            <a:chExt cx="190975" cy="269725"/>
          </a:xfrm>
        </p:grpSpPr>
        <p:sp>
          <p:nvSpPr>
            <p:cNvPr id="10932" name="Google Shape;10932;p81"/>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1"/>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1"/>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1"/>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1"/>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81"/>
          <p:cNvGrpSpPr/>
          <p:nvPr/>
        </p:nvGrpSpPr>
        <p:grpSpPr>
          <a:xfrm>
            <a:off x="4870788" y="1304201"/>
            <a:ext cx="342328" cy="339793"/>
            <a:chOff x="-13966675" y="1639700"/>
            <a:chExt cx="354450" cy="351825"/>
          </a:xfrm>
        </p:grpSpPr>
        <p:sp>
          <p:nvSpPr>
            <p:cNvPr id="10938" name="Google Shape;10938;p81"/>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1"/>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1"/>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1"/>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1"/>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3" name="Google Shape;10943;p81"/>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1"/>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5" name="Google Shape;10945;p81"/>
          <p:cNvGrpSpPr/>
          <p:nvPr/>
        </p:nvGrpSpPr>
        <p:grpSpPr>
          <a:xfrm>
            <a:off x="6667277" y="1303887"/>
            <a:ext cx="340034" cy="340420"/>
            <a:chOff x="-12199250" y="1662675"/>
            <a:chExt cx="352075" cy="352475"/>
          </a:xfrm>
        </p:grpSpPr>
        <p:sp>
          <p:nvSpPr>
            <p:cNvPr id="10946" name="Google Shape;10946;p81"/>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1"/>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1"/>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1"/>
          <p:cNvGrpSpPr/>
          <p:nvPr/>
        </p:nvGrpSpPr>
        <p:grpSpPr>
          <a:xfrm>
            <a:off x="6666130" y="1710754"/>
            <a:ext cx="342328" cy="342328"/>
            <a:chOff x="-12199250" y="2096250"/>
            <a:chExt cx="354450" cy="354450"/>
          </a:xfrm>
        </p:grpSpPr>
        <p:sp>
          <p:nvSpPr>
            <p:cNvPr id="10950" name="Google Shape;10950;p81"/>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1"/>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1"/>
          <p:cNvGrpSpPr/>
          <p:nvPr/>
        </p:nvGrpSpPr>
        <p:grpSpPr>
          <a:xfrm>
            <a:off x="6667277" y="2119708"/>
            <a:ext cx="340034" cy="341579"/>
            <a:chOff x="-12199250" y="2530225"/>
            <a:chExt cx="352075" cy="353675"/>
          </a:xfrm>
        </p:grpSpPr>
        <p:sp>
          <p:nvSpPr>
            <p:cNvPr id="10953" name="Google Shape;10953;p81"/>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1"/>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1"/>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1"/>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7" name="Google Shape;10957;p81"/>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8" name="Google Shape;10958;p81"/>
          <p:cNvGrpSpPr/>
          <p:nvPr/>
        </p:nvGrpSpPr>
        <p:grpSpPr>
          <a:xfrm>
            <a:off x="4870788" y="2959488"/>
            <a:ext cx="342328" cy="339310"/>
            <a:chOff x="-10462550" y="2057650"/>
            <a:chExt cx="354450" cy="351325"/>
          </a:xfrm>
        </p:grpSpPr>
        <p:sp>
          <p:nvSpPr>
            <p:cNvPr id="10959" name="Google Shape;10959;p81"/>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1"/>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1" name="Google Shape;10961;p81"/>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2" name="Google Shape;10962;p81"/>
          <p:cNvGrpSpPr/>
          <p:nvPr/>
        </p:nvGrpSpPr>
        <p:grpSpPr>
          <a:xfrm>
            <a:off x="6649772" y="2551051"/>
            <a:ext cx="375044" cy="340541"/>
            <a:chOff x="-8692750" y="1622100"/>
            <a:chExt cx="388325" cy="352600"/>
          </a:xfrm>
        </p:grpSpPr>
        <p:sp>
          <p:nvSpPr>
            <p:cNvPr id="10963" name="Google Shape;10963;p81"/>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1"/>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81"/>
          <p:cNvGrpSpPr/>
          <p:nvPr/>
        </p:nvGrpSpPr>
        <p:grpSpPr>
          <a:xfrm>
            <a:off x="5304253" y="1303307"/>
            <a:ext cx="341555" cy="341579"/>
            <a:chOff x="-13529550" y="1639425"/>
            <a:chExt cx="353650" cy="353675"/>
          </a:xfrm>
        </p:grpSpPr>
        <p:sp>
          <p:nvSpPr>
            <p:cNvPr id="10966" name="Google Shape;10966;p81"/>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1"/>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1"/>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1"/>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1"/>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1"/>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1"/>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1"/>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1"/>
          <p:cNvGrpSpPr/>
          <p:nvPr/>
        </p:nvGrpSpPr>
        <p:grpSpPr>
          <a:xfrm>
            <a:off x="5303106" y="1711889"/>
            <a:ext cx="343849" cy="340058"/>
            <a:chOff x="-13531925" y="2075775"/>
            <a:chExt cx="356025" cy="352100"/>
          </a:xfrm>
        </p:grpSpPr>
        <p:sp>
          <p:nvSpPr>
            <p:cNvPr id="10975" name="Google Shape;10975;p81"/>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1"/>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81"/>
          <p:cNvGrpSpPr/>
          <p:nvPr/>
        </p:nvGrpSpPr>
        <p:grpSpPr>
          <a:xfrm>
            <a:off x="5304627" y="2120094"/>
            <a:ext cx="340807" cy="340807"/>
            <a:chOff x="-13528775" y="2507400"/>
            <a:chExt cx="352875" cy="352875"/>
          </a:xfrm>
        </p:grpSpPr>
        <p:sp>
          <p:nvSpPr>
            <p:cNvPr id="10978" name="Google Shape;10978;p81"/>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1"/>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1"/>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1" name="Google Shape;10981;p81"/>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1"/>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3" name="Google Shape;10983;p81"/>
          <p:cNvGrpSpPr/>
          <p:nvPr/>
        </p:nvGrpSpPr>
        <p:grpSpPr>
          <a:xfrm>
            <a:off x="7140133" y="2119708"/>
            <a:ext cx="308090" cy="341579"/>
            <a:chOff x="-11747150" y="2530225"/>
            <a:chExt cx="319000" cy="353675"/>
          </a:xfrm>
        </p:grpSpPr>
        <p:sp>
          <p:nvSpPr>
            <p:cNvPr id="10984" name="Google Shape;10984;p81"/>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1"/>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81"/>
          <p:cNvGrpSpPr/>
          <p:nvPr/>
        </p:nvGrpSpPr>
        <p:grpSpPr>
          <a:xfrm>
            <a:off x="5304627" y="2550919"/>
            <a:ext cx="340807" cy="340807"/>
            <a:chOff x="-10027775" y="1622900"/>
            <a:chExt cx="352875" cy="352875"/>
          </a:xfrm>
        </p:grpSpPr>
        <p:sp>
          <p:nvSpPr>
            <p:cNvPr id="10987" name="Google Shape;10987;p81"/>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1"/>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1"/>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1"/>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1"/>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1"/>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3" name="Google Shape;10993;p81"/>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4" name="Google Shape;10994;p81"/>
          <p:cNvGrpSpPr/>
          <p:nvPr/>
        </p:nvGrpSpPr>
        <p:grpSpPr>
          <a:xfrm>
            <a:off x="8031595" y="2576583"/>
            <a:ext cx="322553" cy="342328"/>
            <a:chOff x="-10019125" y="2490075"/>
            <a:chExt cx="333975" cy="354450"/>
          </a:xfrm>
        </p:grpSpPr>
        <p:sp>
          <p:nvSpPr>
            <p:cNvPr id="10995" name="Google Shape;10995;p81"/>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1"/>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1"/>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1"/>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81"/>
          <p:cNvGrpSpPr/>
          <p:nvPr/>
        </p:nvGrpSpPr>
        <p:grpSpPr>
          <a:xfrm>
            <a:off x="6661180" y="2957593"/>
            <a:ext cx="352227" cy="343100"/>
            <a:chOff x="-8684100" y="2032450"/>
            <a:chExt cx="364700" cy="355250"/>
          </a:xfrm>
        </p:grpSpPr>
        <p:sp>
          <p:nvSpPr>
            <p:cNvPr id="11000" name="Google Shape;11000;p81"/>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1"/>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1"/>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3" name="Google Shape;11003;p81"/>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4" name="Google Shape;11004;p81"/>
          <p:cNvGrpSpPr/>
          <p:nvPr/>
        </p:nvGrpSpPr>
        <p:grpSpPr>
          <a:xfrm>
            <a:off x="5752039" y="1711056"/>
            <a:ext cx="343849" cy="341724"/>
            <a:chOff x="-13095575" y="2073400"/>
            <a:chExt cx="356025" cy="353825"/>
          </a:xfrm>
        </p:grpSpPr>
        <p:sp>
          <p:nvSpPr>
            <p:cNvPr id="11005" name="Google Shape;11005;p81"/>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1"/>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1"/>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1"/>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1"/>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1"/>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1"/>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1"/>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3" name="Google Shape;11013;p81"/>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4" name="Google Shape;11014;p81"/>
          <p:cNvGrpSpPr/>
          <p:nvPr/>
        </p:nvGrpSpPr>
        <p:grpSpPr>
          <a:xfrm>
            <a:off x="7576787" y="1302885"/>
            <a:ext cx="343100" cy="342424"/>
            <a:chOff x="-11332875" y="1660700"/>
            <a:chExt cx="355250" cy="354550"/>
          </a:xfrm>
        </p:grpSpPr>
        <p:sp>
          <p:nvSpPr>
            <p:cNvPr id="11015" name="Google Shape;11015;p81"/>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1"/>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1"/>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1"/>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9" name="Google Shape;11019;p81"/>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1"/>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1" name="Google Shape;11021;p81"/>
          <p:cNvGrpSpPr/>
          <p:nvPr/>
        </p:nvGrpSpPr>
        <p:grpSpPr>
          <a:xfrm>
            <a:off x="5774096" y="2549397"/>
            <a:ext cx="299736" cy="343849"/>
            <a:chOff x="-9570950" y="1622100"/>
            <a:chExt cx="310350" cy="356025"/>
          </a:xfrm>
        </p:grpSpPr>
        <p:sp>
          <p:nvSpPr>
            <p:cNvPr id="11022" name="Google Shape;11022;p81"/>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1"/>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81"/>
          <p:cNvGrpSpPr/>
          <p:nvPr/>
        </p:nvGrpSpPr>
        <p:grpSpPr>
          <a:xfrm>
            <a:off x="5752800" y="2958353"/>
            <a:ext cx="342328" cy="341579"/>
            <a:chOff x="-9594575" y="2056875"/>
            <a:chExt cx="354450" cy="353675"/>
          </a:xfrm>
        </p:grpSpPr>
        <p:sp>
          <p:nvSpPr>
            <p:cNvPr id="11025" name="Google Shape;11025;p81"/>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1"/>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1"/>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8" name="Google Shape;11028;p81"/>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9" name="Google Shape;11029;p81"/>
          <p:cNvGrpSpPr/>
          <p:nvPr/>
        </p:nvGrpSpPr>
        <p:grpSpPr>
          <a:xfrm>
            <a:off x="6208482" y="1303693"/>
            <a:ext cx="342328" cy="340807"/>
            <a:chOff x="-12661600" y="1640225"/>
            <a:chExt cx="354450" cy="352875"/>
          </a:xfrm>
        </p:grpSpPr>
        <p:sp>
          <p:nvSpPr>
            <p:cNvPr id="11030" name="Google Shape;11030;p81"/>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1"/>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1"/>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81"/>
          <p:cNvGrpSpPr/>
          <p:nvPr/>
        </p:nvGrpSpPr>
        <p:grpSpPr>
          <a:xfrm>
            <a:off x="6208857" y="1732231"/>
            <a:ext cx="341579" cy="299374"/>
            <a:chOff x="-12660025" y="2096250"/>
            <a:chExt cx="353675" cy="309975"/>
          </a:xfrm>
        </p:grpSpPr>
        <p:sp>
          <p:nvSpPr>
            <p:cNvPr id="11034" name="Google Shape;11034;p81"/>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1"/>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1"/>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1"/>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1"/>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1"/>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81"/>
          <p:cNvGrpSpPr/>
          <p:nvPr/>
        </p:nvGrpSpPr>
        <p:grpSpPr>
          <a:xfrm>
            <a:off x="6207335" y="2119527"/>
            <a:ext cx="344622" cy="341941"/>
            <a:chOff x="-12663175" y="2506800"/>
            <a:chExt cx="356825" cy="354050"/>
          </a:xfrm>
        </p:grpSpPr>
        <p:sp>
          <p:nvSpPr>
            <p:cNvPr id="11041" name="Google Shape;11041;p81"/>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1"/>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1"/>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1"/>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81"/>
          <p:cNvGrpSpPr/>
          <p:nvPr/>
        </p:nvGrpSpPr>
        <p:grpSpPr>
          <a:xfrm>
            <a:off x="8022468" y="1303307"/>
            <a:ext cx="340807" cy="341579"/>
            <a:chOff x="-10896525" y="1663050"/>
            <a:chExt cx="352875" cy="353675"/>
          </a:xfrm>
        </p:grpSpPr>
        <p:sp>
          <p:nvSpPr>
            <p:cNvPr id="11046" name="Google Shape;11046;p81"/>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1"/>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8" name="Google Shape;11048;p81"/>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9" name="Google Shape;11049;p81"/>
          <p:cNvGrpSpPr/>
          <p:nvPr/>
        </p:nvGrpSpPr>
        <p:grpSpPr>
          <a:xfrm>
            <a:off x="8022082" y="2130742"/>
            <a:ext cx="341579" cy="319511"/>
            <a:chOff x="-10898100" y="2542050"/>
            <a:chExt cx="353675" cy="330825"/>
          </a:xfrm>
        </p:grpSpPr>
        <p:sp>
          <p:nvSpPr>
            <p:cNvPr id="11050" name="Google Shape;11050;p81"/>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1"/>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1"/>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1"/>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1"/>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1"/>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81"/>
          <p:cNvGrpSpPr/>
          <p:nvPr/>
        </p:nvGrpSpPr>
        <p:grpSpPr>
          <a:xfrm>
            <a:off x="6209617" y="2551607"/>
            <a:ext cx="340058" cy="339430"/>
            <a:chOff x="-9157450" y="1622750"/>
            <a:chExt cx="352100" cy="351450"/>
          </a:xfrm>
        </p:grpSpPr>
        <p:sp>
          <p:nvSpPr>
            <p:cNvPr id="11057" name="Google Shape;11057;p81"/>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1"/>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81"/>
          <p:cNvGrpSpPr/>
          <p:nvPr/>
        </p:nvGrpSpPr>
        <p:grpSpPr>
          <a:xfrm>
            <a:off x="6247658" y="2959874"/>
            <a:ext cx="263977" cy="338537"/>
            <a:chOff x="-9119650" y="2056875"/>
            <a:chExt cx="273325" cy="350525"/>
          </a:xfrm>
        </p:grpSpPr>
        <p:sp>
          <p:nvSpPr>
            <p:cNvPr id="11060" name="Google Shape;11060;p81"/>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1"/>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1"/>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1"/>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4" name="Google Shape;11064;p81"/>
          <p:cNvGrpSpPr/>
          <p:nvPr/>
        </p:nvGrpSpPr>
        <p:grpSpPr>
          <a:xfrm>
            <a:off x="7576790" y="2989279"/>
            <a:ext cx="343094" cy="341569"/>
            <a:chOff x="6001575" y="3119050"/>
            <a:chExt cx="315025" cy="313625"/>
          </a:xfrm>
        </p:grpSpPr>
        <p:sp>
          <p:nvSpPr>
            <p:cNvPr id="11065" name="Google Shape;11065;p81"/>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1"/>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70"/>
        <p:cNvGrpSpPr/>
        <p:nvPr/>
      </p:nvGrpSpPr>
      <p:grpSpPr>
        <a:xfrm>
          <a:off x="0" y="0"/>
          <a:ext cx="0" cy="0"/>
          <a:chOff x="0" y="0"/>
          <a:chExt cx="0" cy="0"/>
        </a:xfrm>
      </p:grpSpPr>
      <p:sp>
        <p:nvSpPr>
          <p:cNvPr id="11071" name="Google Shape;11071;p82"/>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2" name="Google Shape;11072;p82"/>
          <p:cNvGrpSpPr/>
          <p:nvPr/>
        </p:nvGrpSpPr>
        <p:grpSpPr>
          <a:xfrm>
            <a:off x="845233" y="2273195"/>
            <a:ext cx="476329" cy="476213"/>
            <a:chOff x="-21298675" y="2414425"/>
            <a:chExt cx="306400" cy="306325"/>
          </a:xfrm>
        </p:grpSpPr>
        <p:sp>
          <p:nvSpPr>
            <p:cNvPr id="11073" name="Google Shape;11073;p82"/>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2"/>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2"/>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82"/>
          <p:cNvGrpSpPr/>
          <p:nvPr/>
        </p:nvGrpSpPr>
        <p:grpSpPr>
          <a:xfrm>
            <a:off x="844611" y="2865128"/>
            <a:ext cx="477573" cy="445432"/>
            <a:chOff x="-21299475" y="2798025"/>
            <a:chExt cx="307200" cy="286525"/>
          </a:xfrm>
        </p:grpSpPr>
        <p:sp>
          <p:nvSpPr>
            <p:cNvPr id="11077" name="Google Shape;11077;p82"/>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2"/>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2"/>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2"/>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2"/>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2"/>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2"/>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2"/>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2"/>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2"/>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2"/>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2"/>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9" name="Google Shape;11089;p82"/>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2"/>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2"/>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2" name="Google Shape;11092;p82"/>
          <p:cNvGrpSpPr/>
          <p:nvPr/>
        </p:nvGrpSpPr>
        <p:grpSpPr>
          <a:xfrm>
            <a:off x="6713966" y="1688917"/>
            <a:ext cx="413912" cy="472676"/>
            <a:chOff x="-17545650" y="2051350"/>
            <a:chExt cx="266250" cy="304050"/>
          </a:xfrm>
        </p:grpSpPr>
        <p:sp>
          <p:nvSpPr>
            <p:cNvPr id="11093" name="Google Shape;11093;p82"/>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2"/>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2"/>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2"/>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7" name="Google Shape;11097;p82"/>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8" name="Google Shape;11098;p82"/>
          <p:cNvGrpSpPr/>
          <p:nvPr/>
        </p:nvGrpSpPr>
        <p:grpSpPr>
          <a:xfrm>
            <a:off x="6684584" y="2865574"/>
            <a:ext cx="472676" cy="444538"/>
            <a:chOff x="-17565350" y="2809825"/>
            <a:chExt cx="304050" cy="285950"/>
          </a:xfrm>
        </p:grpSpPr>
        <p:sp>
          <p:nvSpPr>
            <p:cNvPr id="11099" name="Google Shape;11099;p82"/>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2"/>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2"/>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2"/>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2"/>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4" name="Google Shape;11104;p82"/>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2"/>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2"/>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7" name="Google Shape;11107;p82"/>
          <p:cNvGrpSpPr/>
          <p:nvPr/>
        </p:nvGrpSpPr>
        <p:grpSpPr>
          <a:xfrm>
            <a:off x="1457493" y="2850904"/>
            <a:ext cx="416283" cy="473881"/>
            <a:chOff x="-20904875" y="2788575"/>
            <a:chExt cx="267775" cy="304825"/>
          </a:xfrm>
        </p:grpSpPr>
        <p:sp>
          <p:nvSpPr>
            <p:cNvPr id="11108" name="Google Shape;11108;p82"/>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2"/>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82"/>
          <p:cNvGrpSpPr/>
          <p:nvPr/>
        </p:nvGrpSpPr>
        <p:grpSpPr>
          <a:xfrm>
            <a:off x="4397908" y="2275564"/>
            <a:ext cx="360045" cy="471471"/>
            <a:chOff x="-19006700" y="2434925"/>
            <a:chExt cx="231600" cy="303275"/>
          </a:xfrm>
        </p:grpSpPr>
        <p:sp>
          <p:nvSpPr>
            <p:cNvPr id="11111" name="Google Shape;11111;p82"/>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2"/>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2"/>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2"/>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5" name="Google Shape;11115;p82"/>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2"/>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7" name="Google Shape;11117;p82"/>
          <p:cNvGrpSpPr/>
          <p:nvPr/>
        </p:nvGrpSpPr>
        <p:grpSpPr>
          <a:xfrm>
            <a:off x="7276507" y="2289051"/>
            <a:ext cx="473881" cy="444499"/>
            <a:chOff x="-17190425" y="2435725"/>
            <a:chExt cx="304825" cy="285925"/>
          </a:xfrm>
        </p:grpSpPr>
        <p:sp>
          <p:nvSpPr>
            <p:cNvPr id="11118" name="Google Shape;11118;p82"/>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2"/>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2"/>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1" name="Google Shape;11121;p82"/>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2" name="Google Shape;11122;p82"/>
          <p:cNvGrpSpPr/>
          <p:nvPr/>
        </p:nvGrpSpPr>
        <p:grpSpPr>
          <a:xfrm>
            <a:off x="4931233" y="3444650"/>
            <a:ext cx="476329" cy="475086"/>
            <a:chOff x="-15719925" y="2416825"/>
            <a:chExt cx="306400" cy="305600"/>
          </a:xfrm>
        </p:grpSpPr>
        <p:sp>
          <p:nvSpPr>
            <p:cNvPr id="11123" name="Google Shape;11123;p82"/>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2"/>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2"/>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82"/>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2"/>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8" name="Google Shape;11128;p82"/>
          <p:cNvGrpSpPr/>
          <p:nvPr/>
        </p:nvGrpSpPr>
        <p:grpSpPr>
          <a:xfrm>
            <a:off x="2017527" y="2851506"/>
            <a:ext cx="479983" cy="472676"/>
            <a:chOff x="-20550425" y="2789350"/>
            <a:chExt cx="308750" cy="304050"/>
          </a:xfrm>
        </p:grpSpPr>
        <p:sp>
          <p:nvSpPr>
            <p:cNvPr id="11129" name="Google Shape;11129;p82"/>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2"/>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82"/>
          <p:cNvGrpSpPr/>
          <p:nvPr/>
        </p:nvGrpSpPr>
        <p:grpSpPr>
          <a:xfrm>
            <a:off x="4932894" y="1688158"/>
            <a:ext cx="473920" cy="474192"/>
            <a:chOff x="-18666450" y="2059825"/>
            <a:chExt cx="304850" cy="305025"/>
          </a:xfrm>
        </p:grpSpPr>
        <p:sp>
          <p:nvSpPr>
            <p:cNvPr id="11132" name="Google Shape;11132;p82"/>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2"/>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82"/>
          <p:cNvGrpSpPr/>
          <p:nvPr/>
        </p:nvGrpSpPr>
        <p:grpSpPr>
          <a:xfrm>
            <a:off x="4932292" y="2275584"/>
            <a:ext cx="475125" cy="471432"/>
            <a:chOff x="-18668025" y="2435725"/>
            <a:chExt cx="305625" cy="303250"/>
          </a:xfrm>
        </p:grpSpPr>
        <p:sp>
          <p:nvSpPr>
            <p:cNvPr id="11135" name="Google Shape;11135;p82"/>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2"/>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82"/>
          <p:cNvGrpSpPr/>
          <p:nvPr/>
        </p:nvGrpSpPr>
        <p:grpSpPr>
          <a:xfrm>
            <a:off x="4931689" y="2850902"/>
            <a:ext cx="476329" cy="473881"/>
            <a:chOff x="-18668800" y="2807475"/>
            <a:chExt cx="306400" cy="304825"/>
          </a:xfrm>
        </p:grpSpPr>
        <p:sp>
          <p:nvSpPr>
            <p:cNvPr id="11138" name="Google Shape;11138;p82"/>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2"/>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2"/>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2"/>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2"/>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2"/>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2"/>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2"/>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2"/>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82"/>
          <p:cNvGrpSpPr/>
          <p:nvPr/>
        </p:nvGrpSpPr>
        <p:grpSpPr>
          <a:xfrm>
            <a:off x="7885658" y="1687693"/>
            <a:ext cx="416361" cy="475125"/>
            <a:chOff x="-16798200" y="2050575"/>
            <a:chExt cx="267825" cy="305625"/>
          </a:xfrm>
        </p:grpSpPr>
        <p:sp>
          <p:nvSpPr>
            <p:cNvPr id="11148" name="Google Shape;11148;p82"/>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2"/>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2"/>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82"/>
          <p:cNvGrpSpPr/>
          <p:nvPr/>
        </p:nvGrpSpPr>
        <p:grpSpPr>
          <a:xfrm>
            <a:off x="7856276" y="2852127"/>
            <a:ext cx="475125" cy="471432"/>
            <a:chOff x="-16817100" y="2801175"/>
            <a:chExt cx="305625" cy="303250"/>
          </a:xfrm>
        </p:grpSpPr>
        <p:sp>
          <p:nvSpPr>
            <p:cNvPr id="11152" name="Google Shape;11152;p82"/>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2"/>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2"/>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2"/>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2"/>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2"/>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2"/>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2"/>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2"/>
          <p:cNvGrpSpPr/>
          <p:nvPr/>
        </p:nvGrpSpPr>
        <p:grpSpPr>
          <a:xfrm>
            <a:off x="7263396" y="3444614"/>
            <a:ext cx="476329" cy="475125"/>
            <a:chOff x="-15717575" y="2786200"/>
            <a:chExt cx="306400" cy="305625"/>
          </a:xfrm>
        </p:grpSpPr>
        <p:sp>
          <p:nvSpPr>
            <p:cNvPr id="11161" name="Google Shape;11161;p82"/>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2"/>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2"/>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2"/>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2"/>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2"/>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2"/>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2"/>
          <p:cNvGrpSpPr/>
          <p:nvPr/>
        </p:nvGrpSpPr>
        <p:grpSpPr>
          <a:xfrm>
            <a:off x="2600969" y="1688296"/>
            <a:ext cx="475125" cy="473920"/>
            <a:chOff x="-20173175" y="2038750"/>
            <a:chExt cx="305625" cy="304850"/>
          </a:xfrm>
        </p:grpSpPr>
        <p:sp>
          <p:nvSpPr>
            <p:cNvPr id="11169" name="Google Shape;11169;p82"/>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2"/>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1" name="Google Shape;11171;p82"/>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2" name="Google Shape;11172;p82"/>
          <p:cNvGrpSpPr/>
          <p:nvPr/>
        </p:nvGrpSpPr>
        <p:grpSpPr>
          <a:xfrm>
            <a:off x="2602193" y="2850282"/>
            <a:ext cx="472676" cy="475125"/>
            <a:chOff x="-20173175" y="2787775"/>
            <a:chExt cx="304050" cy="305625"/>
          </a:xfrm>
        </p:grpSpPr>
        <p:sp>
          <p:nvSpPr>
            <p:cNvPr id="11173" name="Google Shape;11173;p82"/>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2"/>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2"/>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2"/>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2"/>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2"/>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2"/>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82"/>
          <p:cNvGrpSpPr/>
          <p:nvPr/>
        </p:nvGrpSpPr>
        <p:grpSpPr>
          <a:xfrm>
            <a:off x="5527177" y="2275564"/>
            <a:ext cx="473881" cy="471471"/>
            <a:chOff x="-18294675" y="2434925"/>
            <a:chExt cx="304825" cy="303275"/>
          </a:xfrm>
        </p:grpSpPr>
        <p:sp>
          <p:nvSpPr>
            <p:cNvPr id="11181" name="Google Shape;11181;p82"/>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2"/>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2"/>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82"/>
          <p:cNvGrpSpPr/>
          <p:nvPr/>
        </p:nvGrpSpPr>
        <p:grpSpPr>
          <a:xfrm>
            <a:off x="5583492" y="2852107"/>
            <a:ext cx="361250" cy="471471"/>
            <a:chOff x="-18258450" y="2809825"/>
            <a:chExt cx="232375" cy="303275"/>
          </a:xfrm>
        </p:grpSpPr>
        <p:sp>
          <p:nvSpPr>
            <p:cNvPr id="11185" name="Google Shape;11185;p82"/>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2"/>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2"/>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8" name="Google Shape;11188;p82"/>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9" name="Google Shape;11189;p82"/>
          <p:cNvGrpSpPr/>
          <p:nvPr/>
        </p:nvGrpSpPr>
        <p:grpSpPr>
          <a:xfrm>
            <a:off x="3793692" y="3445233"/>
            <a:ext cx="415117" cy="473920"/>
            <a:chOff x="-16422500" y="2425450"/>
            <a:chExt cx="267025" cy="304850"/>
          </a:xfrm>
        </p:grpSpPr>
        <p:sp>
          <p:nvSpPr>
            <p:cNvPr id="11190" name="Google Shape;11190;p82"/>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2"/>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2"/>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82"/>
          <p:cNvGrpSpPr/>
          <p:nvPr/>
        </p:nvGrpSpPr>
        <p:grpSpPr>
          <a:xfrm>
            <a:off x="6096453" y="3445838"/>
            <a:ext cx="473920" cy="472676"/>
            <a:chOff x="-16442200" y="2801175"/>
            <a:chExt cx="304850" cy="304050"/>
          </a:xfrm>
        </p:grpSpPr>
        <p:sp>
          <p:nvSpPr>
            <p:cNvPr id="11194" name="Google Shape;11194;p82"/>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2"/>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2"/>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82"/>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2"/>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9" name="Google Shape;11199;p82"/>
          <p:cNvGrpSpPr/>
          <p:nvPr/>
        </p:nvGrpSpPr>
        <p:grpSpPr>
          <a:xfrm>
            <a:off x="3172167" y="2276343"/>
            <a:ext cx="481265" cy="469917"/>
            <a:chOff x="-19802200" y="2416025"/>
            <a:chExt cx="309575" cy="302275"/>
          </a:xfrm>
        </p:grpSpPr>
        <p:sp>
          <p:nvSpPr>
            <p:cNvPr id="11200" name="Google Shape;11200;p82"/>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2"/>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2"/>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2"/>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2"/>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82"/>
          <p:cNvGrpSpPr/>
          <p:nvPr/>
        </p:nvGrpSpPr>
        <p:grpSpPr>
          <a:xfrm>
            <a:off x="3175238" y="2851506"/>
            <a:ext cx="475125" cy="472676"/>
            <a:chOff x="-19801400" y="2788575"/>
            <a:chExt cx="305625" cy="304050"/>
          </a:xfrm>
        </p:grpSpPr>
        <p:sp>
          <p:nvSpPr>
            <p:cNvPr id="11206" name="Google Shape;11206;p82"/>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2"/>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2"/>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2"/>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2"/>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2"/>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82"/>
          <p:cNvGrpSpPr/>
          <p:nvPr/>
        </p:nvGrpSpPr>
        <p:grpSpPr>
          <a:xfrm>
            <a:off x="6130314" y="1688916"/>
            <a:ext cx="422463" cy="472676"/>
            <a:chOff x="-17903225" y="2060800"/>
            <a:chExt cx="271750" cy="304050"/>
          </a:xfrm>
        </p:grpSpPr>
        <p:sp>
          <p:nvSpPr>
            <p:cNvPr id="11213" name="Google Shape;11213;p82"/>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2"/>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2"/>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82"/>
          <p:cNvGrpSpPr/>
          <p:nvPr/>
        </p:nvGrpSpPr>
        <p:grpSpPr>
          <a:xfrm>
            <a:off x="6104605" y="2274962"/>
            <a:ext cx="473881" cy="472676"/>
            <a:chOff x="-17918975" y="2435725"/>
            <a:chExt cx="304825" cy="304050"/>
          </a:xfrm>
        </p:grpSpPr>
        <p:sp>
          <p:nvSpPr>
            <p:cNvPr id="11217" name="Google Shape;11217;p82"/>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2"/>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82"/>
          <p:cNvGrpSpPr/>
          <p:nvPr/>
        </p:nvGrpSpPr>
        <p:grpSpPr>
          <a:xfrm>
            <a:off x="6133365" y="2852729"/>
            <a:ext cx="416361" cy="470228"/>
            <a:chOff x="-17899300" y="2810625"/>
            <a:chExt cx="267825" cy="302475"/>
          </a:xfrm>
        </p:grpSpPr>
        <p:sp>
          <p:nvSpPr>
            <p:cNvPr id="11220" name="Google Shape;11220;p82"/>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2"/>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2"/>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82"/>
          <p:cNvGrpSpPr/>
          <p:nvPr/>
        </p:nvGrpSpPr>
        <p:grpSpPr>
          <a:xfrm>
            <a:off x="2039218" y="3461166"/>
            <a:ext cx="472676" cy="442089"/>
            <a:chOff x="-16066500" y="2060800"/>
            <a:chExt cx="304050" cy="284375"/>
          </a:xfrm>
        </p:grpSpPr>
        <p:sp>
          <p:nvSpPr>
            <p:cNvPr id="11224" name="Google Shape;11224;p82"/>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2"/>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2"/>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2"/>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2"/>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82"/>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2"/>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2"/>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2" name="Google Shape;11232;p82"/>
          <p:cNvGrpSpPr/>
          <p:nvPr/>
        </p:nvGrpSpPr>
        <p:grpSpPr>
          <a:xfrm>
            <a:off x="7923925" y="2297751"/>
            <a:ext cx="368362" cy="419314"/>
            <a:chOff x="4995050" y="3245650"/>
            <a:chExt cx="236950" cy="269725"/>
          </a:xfrm>
        </p:grpSpPr>
        <p:sp>
          <p:nvSpPr>
            <p:cNvPr id="11233" name="Google Shape;11233;p82"/>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2"/>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2"/>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6" name="Google Shape;11236;p82"/>
            <p:cNvGrpSpPr/>
            <p:nvPr/>
          </p:nvGrpSpPr>
          <p:grpSpPr>
            <a:xfrm>
              <a:off x="4995050" y="3245650"/>
              <a:ext cx="236950" cy="269725"/>
              <a:chOff x="4995050" y="3245650"/>
              <a:chExt cx="236950" cy="269725"/>
            </a:xfrm>
          </p:grpSpPr>
          <p:sp>
            <p:nvSpPr>
              <p:cNvPr id="11237" name="Google Shape;11237;p82"/>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2"/>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39" name="Google Shape;11239;p82"/>
          <p:cNvGrpSpPr/>
          <p:nvPr/>
        </p:nvGrpSpPr>
        <p:grpSpPr>
          <a:xfrm>
            <a:off x="5523718" y="1689744"/>
            <a:ext cx="483749" cy="481292"/>
            <a:chOff x="4724650" y="2885700"/>
            <a:chExt cx="270750" cy="269375"/>
          </a:xfrm>
        </p:grpSpPr>
        <p:sp>
          <p:nvSpPr>
            <p:cNvPr id="11240" name="Google Shape;11240;p82"/>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2"/>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2"/>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2"/>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2"/>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2"/>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2"/>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82"/>
          <p:cNvGrpSpPr/>
          <p:nvPr/>
        </p:nvGrpSpPr>
        <p:grpSpPr>
          <a:xfrm>
            <a:off x="4390823" y="1683870"/>
            <a:ext cx="389425" cy="467822"/>
            <a:chOff x="4459350" y="2882125"/>
            <a:chExt cx="228375" cy="274350"/>
          </a:xfrm>
        </p:grpSpPr>
        <p:sp>
          <p:nvSpPr>
            <p:cNvPr id="11248" name="Google Shape;11248;p82"/>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2"/>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2"/>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2"/>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2"/>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253" name="Google Shape;11253;p82"/>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254" name="Google Shape;11254;p82"/>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58"/>
        <p:cNvGrpSpPr/>
        <p:nvPr/>
      </p:nvGrpSpPr>
      <p:grpSpPr>
        <a:xfrm>
          <a:off x="0" y="0"/>
          <a:ext cx="0" cy="0"/>
          <a:chOff x="0" y="0"/>
          <a:chExt cx="0" cy="0"/>
        </a:xfrm>
      </p:grpSpPr>
      <p:sp>
        <p:nvSpPr>
          <p:cNvPr id="11259" name="Google Shape;11259;p83"/>
          <p:cNvSpPr txBox="1">
            <a:spLocks noGrp="1"/>
          </p:cNvSpPr>
          <p:nvPr>
            <p:ph type="title" idx="4294967295"/>
          </p:nvPr>
        </p:nvSpPr>
        <p:spPr>
          <a:xfrm>
            <a:off x="1048350" y="71965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260" name="Google Shape;11260;p83"/>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1" name="Google Shape;11261;p83"/>
          <p:cNvGrpSpPr/>
          <p:nvPr/>
        </p:nvGrpSpPr>
        <p:grpSpPr>
          <a:xfrm>
            <a:off x="847082" y="2140412"/>
            <a:ext cx="426462" cy="420796"/>
            <a:chOff x="-6713450" y="2397900"/>
            <a:chExt cx="295375" cy="291450"/>
          </a:xfrm>
        </p:grpSpPr>
        <p:sp>
          <p:nvSpPr>
            <p:cNvPr id="11262" name="Google Shape;11262;p83"/>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3"/>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4" name="Google Shape;11264;p83"/>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5" name="Google Shape;11265;p83"/>
          <p:cNvGrpSpPr/>
          <p:nvPr/>
        </p:nvGrpSpPr>
        <p:grpSpPr>
          <a:xfrm>
            <a:off x="3551844" y="1631401"/>
            <a:ext cx="423069" cy="420507"/>
            <a:chOff x="-4932650" y="2046625"/>
            <a:chExt cx="293025" cy="291250"/>
          </a:xfrm>
        </p:grpSpPr>
        <p:sp>
          <p:nvSpPr>
            <p:cNvPr id="11266" name="Google Shape;11266;p83"/>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3"/>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8" name="Google Shape;11268;p83"/>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9" name="Google Shape;11269;p83"/>
          <p:cNvGrpSpPr/>
          <p:nvPr/>
        </p:nvGrpSpPr>
        <p:grpSpPr>
          <a:xfrm>
            <a:off x="3563775" y="2660957"/>
            <a:ext cx="423069" cy="420796"/>
            <a:chOff x="-4931075" y="2765725"/>
            <a:chExt cx="293025" cy="291450"/>
          </a:xfrm>
        </p:grpSpPr>
        <p:sp>
          <p:nvSpPr>
            <p:cNvPr id="11270" name="Google Shape;11270;p83"/>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3"/>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83"/>
          <p:cNvGrpSpPr/>
          <p:nvPr/>
        </p:nvGrpSpPr>
        <p:grpSpPr>
          <a:xfrm>
            <a:off x="6269343" y="1656289"/>
            <a:ext cx="420796" cy="370732"/>
            <a:chOff x="-3137650" y="2067900"/>
            <a:chExt cx="291450" cy="256775"/>
          </a:xfrm>
        </p:grpSpPr>
        <p:sp>
          <p:nvSpPr>
            <p:cNvPr id="11273" name="Google Shape;11273;p83"/>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3"/>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3"/>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83"/>
          <p:cNvGrpSpPr/>
          <p:nvPr/>
        </p:nvGrpSpPr>
        <p:grpSpPr>
          <a:xfrm>
            <a:off x="6269343" y="2139926"/>
            <a:ext cx="420796" cy="421770"/>
            <a:chOff x="-3137650" y="2408950"/>
            <a:chExt cx="291450" cy="292125"/>
          </a:xfrm>
        </p:grpSpPr>
        <p:sp>
          <p:nvSpPr>
            <p:cNvPr id="11277" name="Google Shape;11277;p83"/>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3"/>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3"/>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3"/>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3"/>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83"/>
          <p:cNvGrpSpPr/>
          <p:nvPr/>
        </p:nvGrpSpPr>
        <p:grpSpPr>
          <a:xfrm>
            <a:off x="6281274" y="2685412"/>
            <a:ext cx="420796" cy="371887"/>
            <a:chOff x="-3137650" y="2787000"/>
            <a:chExt cx="291450" cy="257575"/>
          </a:xfrm>
        </p:grpSpPr>
        <p:sp>
          <p:nvSpPr>
            <p:cNvPr id="11283" name="Google Shape;11283;p83"/>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3"/>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3"/>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3"/>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3"/>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3"/>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3"/>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3"/>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1" name="Google Shape;11291;p83"/>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3"/>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3"/>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83"/>
          <p:cNvGrpSpPr/>
          <p:nvPr/>
        </p:nvGrpSpPr>
        <p:grpSpPr>
          <a:xfrm>
            <a:off x="1399451" y="2660397"/>
            <a:ext cx="421914" cy="421914"/>
            <a:chOff x="-6354300" y="2757075"/>
            <a:chExt cx="292225" cy="292225"/>
          </a:xfrm>
        </p:grpSpPr>
        <p:sp>
          <p:nvSpPr>
            <p:cNvPr id="11295" name="Google Shape;11295;p83"/>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3"/>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3"/>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3"/>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83"/>
          <p:cNvGrpSpPr/>
          <p:nvPr/>
        </p:nvGrpSpPr>
        <p:grpSpPr>
          <a:xfrm>
            <a:off x="4093454" y="1629560"/>
            <a:ext cx="424188" cy="424188"/>
            <a:chOff x="-4573475" y="2045850"/>
            <a:chExt cx="293800" cy="293800"/>
          </a:xfrm>
        </p:grpSpPr>
        <p:sp>
          <p:nvSpPr>
            <p:cNvPr id="11300" name="Google Shape;11300;p83"/>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3"/>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83"/>
          <p:cNvGrpSpPr/>
          <p:nvPr/>
        </p:nvGrpSpPr>
        <p:grpSpPr>
          <a:xfrm>
            <a:off x="4092877" y="2138699"/>
            <a:ext cx="425343" cy="424225"/>
            <a:chOff x="-4570325" y="2405775"/>
            <a:chExt cx="294600" cy="293825"/>
          </a:xfrm>
        </p:grpSpPr>
        <p:sp>
          <p:nvSpPr>
            <p:cNvPr id="11303" name="Google Shape;11303;p83"/>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3"/>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83"/>
          <p:cNvGrpSpPr/>
          <p:nvPr/>
        </p:nvGrpSpPr>
        <p:grpSpPr>
          <a:xfrm>
            <a:off x="4105945" y="2659838"/>
            <a:ext cx="423069" cy="423033"/>
            <a:chOff x="-4572700" y="2764950"/>
            <a:chExt cx="293025" cy="293000"/>
          </a:xfrm>
        </p:grpSpPr>
        <p:sp>
          <p:nvSpPr>
            <p:cNvPr id="11306" name="Google Shape;11306;p83"/>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3"/>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3"/>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3"/>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3"/>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83"/>
          <p:cNvGrpSpPr/>
          <p:nvPr/>
        </p:nvGrpSpPr>
        <p:grpSpPr>
          <a:xfrm>
            <a:off x="6824707" y="1631239"/>
            <a:ext cx="414840" cy="420832"/>
            <a:chOff x="-2777700" y="2049775"/>
            <a:chExt cx="287325" cy="291475"/>
          </a:xfrm>
        </p:grpSpPr>
        <p:sp>
          <p:nvSpPr>
            <p:cNvPr id="11312" name="Google Shape;11312;p83"/>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3"/>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3"/>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83"/>
          <p:cNvGrpSpPr/>
          <p:nvPr/>
        </p:nvGrpSpPr>
        <p:grpSpPr>
          <a:xfrm>
            <a:off x="6821170" y="2140431"/>
            <a:ext cx="421914" cy="420759"/>
            <a:chOff x="-2571737" y="2403625"/>
            <a:chExt cx="292225" cy="291425"/>
          </a:xfrm>
        </p:grpSpPr>
        <p:sp>
          <p:nvSpPr>
            <p:cNvPr id="11316" name="Google Shape;11316;p83"/>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3"/>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3"/>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3"/>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3"/>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3"/>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3"/>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83"/>
          <p:cNvGrpSpPr/>
          <p:nvPr/>
        </p:nvGrpSpPr>
        <p:grpSpPr>
          <a:xfrm>
            <a:off x="6821170" y="2661534"/>
            <a:ext cx="421914" cy="419640"/>
            <a:chOff x="-2571737" y="2764550"/>
            <a:chExt cx="292225" cy="290650"/>
          </a:xfrm>
        </p:grpSpPr>
        <p:sp>
          <p:nvSpPr>
            <p:cNvPr id="11324" name="Google Shape;11324;p83"/>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3"/>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3"/>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83"/>
          <p:cNvGrpSpPr/>
          <p:nvPr/>
        </p:nvGrpSpPr>
        <p:grpSpPr>
          <a:xfrm>
            <a:off x="3020671" y="3230538"/>
            <a:ext cx="421914" cy="423864"/>
            <a:chOff x="-1333975" y="2365850"/>
            <a:chExt cx="292225" cy="293575"/>
          </a:xfrm>
        </p:grpSpPr>
        <p:sp>
          <p:nvSpPr>
            <p:cNvPr id="11328" name="Google Shape;11328;p83"/>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3"/>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3"/>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3"/>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3"/>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3"/>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3"/>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3"/>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83"/>
          <p:cNvGrpSpPr/>
          <p:nvPr/>
        </p:nvGrpSpPr>
        <p:grpSpPr>
          <a:xfrm>
            <a:off x="1954146" y="2660397"/>
            <a:ext cx="398020" cy="421914"/>
            <a:chOff x="-5995925" y="2757850"/>
            <a:chExt cx="275675" cy="292225"/>
          </a:xfrm>
        </p:grpSpPr>
        <p:sp>
          <p:nvSpPr>
            <p:cNvPr id="11337" name="Google Shape;11337;p83"/>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3"/>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3"/>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3"/>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3"/>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3"/>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3"/>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3"/>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3"/>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83"/>
          <p:cNvGrpSpPr/>
          <p:nvPr/>
        </p:nvGrpSpPr>
        <p:grpSpPr>
          <a:xfrm>
            <a:off x="4634433" y="1631816"/>
            <a:ext cx="421951" cy="419677"/>
            <a:chOff x="-4211975" y="2046625"/>
            <a:chExt cx="292250" cy="290675"/>
          </a:xfrm>
        </p:grpSpPr>
        <p:sp>
          <p:nvSpPr>
            <p:cNvPr id="11347" name="Google Shape;11347;p83"/>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3"/>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3"/>
          <p:cNvGrpSpPr/>
          <p:nvPr/>
        </p:nvGrpSpPr>
        <p:grpSpPr>
          <a:xfrm>
            <a:off x="4684479" y="2138699"/>
            <a:ext cx="321859" cy="424225"/>
            <a:chOff x="-4178875" y="2405775"/>
            <a:chExt cx="222925" cy="293825"/>
          </a:xfrm>
        </p:grpSpPr>
        <p:sp>
          <p:nvSpPr>
            <p:cNvPr id="11350" name="Google Shape;11350;p83"/>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3"/>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3"/>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3"/>
          <p:cNvGrpSpPr/>
          <p:nvPr/>
        </p:nvGrpSpPr>
        <p:grpSpPr>
          <a:xfrm>
            <a:off x="4646942" y="2673483"/>
            <a:ext cx="420796" cy="395746"/>
            <a:chOff x="-4211975" y="2783850"/>
            <a:chExt cx="291450" cy="274100"/>
          </a:xfrm>
        </p:grpSpPr>
        <p:sp>
          <p:nvSpPr>
            <p:cNvPr id="11354" name="Google Shape;11354;p83"/>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3"/>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3"/>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7" name="Google Shape;11357;p83"/>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83"/>
          <p:cNvGrpSpPr/>
          <p:nvPr/>
        </p:nvGrpSpPr>
        <p:grpSpPr>
          <a:xfrm>
            <a:off x="7351871" y="2140413"/>
            <a:ext cx="420796" cy="420796"/>
            <a:chOff x="-2419325" y="2408150"/>
            <a:chExt cx="291450" cy="291450"/>
          </a:xfrm>
        </p:grpSpPr>
        <p:sp>
          <p:nvSpPr>
            <p:cNvPr id="11359" name="Google Shape;11359;p83"/>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3"/>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3"/>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3"/>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3"/>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3"/>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3"/>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6" name="Google Shape;11366;p83"/>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7" name="Google Shape;11367;p83"/>
          <p:cNvGrpSpPr/>
          <p:nvPr/>
        </p:nvGrpSpPr>
        <p:grpSpPr>
          <a:xfrm>
            <a:off x="4673396" y="3231514"/>
            <a:ext cx="420796" cy="421914"/>
            <a:chOff x="-1333200" y="2770450"/>
            <a:chExt cx="291450" cy="292225"/>
          </a:xfrm>
        </p:grpSpPr>
        <p:sp>
          <p:nvSpPr>
            <p:cNvPr id="11368" name="Google Shape;11368;p8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83"/>
          <p:cNvGrpSpPr/>
          <p:nvPr/>
        </p:nvGrpSpPr>
        <p:grpSpPr>
          <a:xfrm>
            <a:off x="2470009" y="1631256"/>
            <a:ext cx="423069" cy="420796"/>
            <a:chOff x="-5635200" y="2037975"/>
            <a:chExt cx="293025" cy="291450"/>
          </a:xfrm>
        </p:grpSpPr>
        <p:sp>
          <p:nvSpPr>
            <p:cNvPr id="11371" name="Google Shape;11371;p83"/>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3"/>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83"/>
          <p:cNvGrpSpPr/>
          <p:nvPr/>
        </p:nvGrpSpPr>
        <p:grpSpPr>
          <a:xfrm>
            <a:off x="2468295" y="2140412"/>
            <a:ext cx="426499" cy="420796"/>
            <a:chOff x="-5637575" y="2397900"/>
            <a:chExt cx="295400" cy="291450"/>
          </a:xfrm>
        </p:grpSpPr>
        <p:sp>
          <p:nvSpPr>
            <p:cNvPr id="11374" name="Google Shape;11374;p83"/>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3"/>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3"/>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3"/>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83"/>
          <p:cNvGrpSpPr/>
          <p:nvPr/>
        </p:nvGrpSpPr>
        <p:grpSpPr>
          <a:xfrm>
            <a:off x="2481958" y="2660397"/>
            <a:ext cx="423033" cy="421914"/>
            <a:chOff x="-5635975" y="2757075"/>
            <a:chExt cx="293000" cy="292225"/>
          </a:xfrm>
        </p:grpSpPr>
        <p:sp>
          <p:nvSpPr>
            <p:cNvPr id="11379" name="Google Shape;11379;p83"/>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3"/>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83"/>
          <p:cNvGrpSpPr/>
          <p:nvPr/>
        </p:nvGrpSpPr>
        <p:grpSpPr>
          <a:xfrm>
            <a:off x="5165893" y="1631256"/>
            <a:ext cx="423069" cy="420796"/>
            <a:chOff x="-3854375" y="2046625"/>
            <a:chExt cx="293025" cy="291450"/>
          </a:xfrm>
        </p:grpSpPr>
        <p:sp>
          <p:nvSpPr>
            <p:cNvPr id="11382" name="Google Shape;11382;p83"/>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3"/>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83"/>
          <p:cNvGrpSpPr/>
          <p:nvPr/>
        </p:nvGrpSpPr>
        <p:grpSpPr>
          <a:xfrm>
            <a:off x="5164756" y="2138717"/>
            <a:ext cx="425343" cy="424188"/>
            <a:chOff x="-3854375" y="2405000"/>
            <a:chExt cx="294600" cy="293800"/>
          </a:xfrm>
        </p:grpSpPr>
        <p:sp>
          <p:nvSpPr>
            <p:cNvPr id="11385" name="Google Shape;11385;p8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83"/>
          <p:cNvGrpSpPr/>
          <p:nvPr/>
        </p:nvGrpSpPr>
        <p:grpSpPr>
          <a:xfrm>
            <a:off x="5178961" y="2659838"/>
            <a:ext cx="420796" cy="423033"/>
            <a:chOff x="-3852025" y="2764950"/>
            <a:chExt cx="291450" cy="293000"/>
          </a:xfrm>
        </p:grpSpPr>
        <p:sp>
          <p:nvSpPr>
            <p:cNvPr id="11388" name="Google Shape;11388;p83"/>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3"/>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0" name="Google Shape;11390;p83"/>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3"/>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2" name="Google Shape;11392;p83"/>
          <p:cNvGrpSpPr/>
          <p:nvPr/>
        </p:nvGrpSpPr>
        <p:grpSpPr>
          <a:xfrm>
            <a:off x="7901550" y="2660398"/>
            <a:ext cx="420796" cy="421914"/>
            <a:chOff x="-2060175" y="2768875"/>
            <a:chExt cx="291450" cy="292225"/>
          </a:xfrm>
        </p:grpSpPr>
        <p:sp>
          <p:nvSpPr>
            <p:cNvPr id="11393" name="Google Shape;11393;p83"/>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3"/>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83"/>
          <p:cNvGrpSpPr/>
          <p:nvPr/>
        </p:nvGrpSpPr>
        <p:grpSpPr>
          <a:xfrm>
            <a:off x="1915160" y="3232071"/>
            <a:ext cx="421914" cy="420796"/>
            <a:chOff x="-937025" y="2064750"/>
            <a:chExt cx="292225" cy="291450"/>
          </a:xfrm>
        </p:grpSpPr>
        <p:sp>
          <p:nvSpPr>
            <p:cNvPr id="11396" name="Google Shape;11396;p83"/>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3"/>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3"/>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3"/>
          <p:cNvGrpSpPr/>
          <p:nvPr/>
        </p:nvGrpSpPr>
        <p:grpSpPr>
          <a:xfrm>
            <a:off x="3018323" y="1630697"/>
            <a:ext cx="421951" cy="421914"/>
            <a:chOff x="-5276050" y="2037975"/>
            <a:chExt cx="292250" cy="292225"/>
          </a:xfrm>
        </p:grpSpPr>
        <p:sp>
          <p:nvSpPr>
            <p:cNvPr id="11400" name="Google Shape;11400;p83"/>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3"/>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3"/>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3" name="Google Shape;11403;p83"/>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3"/>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83"/>
          <p:cNvGrpSpPr/>
          <p:nvPr/>
        </p:nvGrpSpPr>
        <p:grpSpPr>
          <a:xfrm>
            <a:off x="5777136" y="1631256"/>
            <a:ext cx="324133" cy="420796"/>
            <a:chOff x="-3462150" y="2046625"/>
            <a:chExt cx="224500" cy="291450"/>
          </a:xfrm>
        </p:grpSpPr>
        <p:sp>
          <p:nvSpPr>
            <p:cNvPr id="11406" name="Google Shape;11406;p83"/>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3"/>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3"/>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3"/>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3"/>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3"/>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3"/>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83"/>
          <p:cNvGrpSpPr/>
          <p:nvPr/>
        </p:nvGrpSpPr>
        <p:grpSpPr>
          <a:xfrm>
            <a:off x="5752700" y="2139276"/>
            <a:ext cx="373006" cy="423069"/>
            <a:chOff x="-3478675" y="2405775"/>
            <a:chExt cx="258350" cy="293025"/>
          </a:xfrm>
        </p:grpSpPr>
        <p:sp>
          <p:nvSpPr>
            <p:cNvPr id="11414" name="Google Shape;11414;p83"/>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3"/>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3"/>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3"/>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83"/>
          <p:cNvGrpSpPr/>
          <p:nvPr/>
        </p:nvGrpSpPr>
        <p:grpSpPr>
          <a:xfrm>
            <a:off x="5815218" y="2660398"/>
            <a:ext cx="271831" cy="421914"/>
            <a:chOff x="-3443250" y="2765725"/>
            <a:chExt cx="188275" cy="292225"/>
          </a:xfrm>
        </p:grpSpPr>
        <p:sp>
          <p:nvSpPr>
            <p:cNvPr id="11419" name="Google Shape;11419;p83"/>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3"/>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3"/>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3"/>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83"/>
          <p:cNvGrpSpPr/>
          <p:nvPr/>
        </p:nvGrpSpPr>
        <p:grpSpPr>
          <a:xfrm>
            <a:off x="844114" y="3230934"/>
            <a:ext cx="371887" cy="423069"/>
            <a:chOff x="-1684475" y="2049000"/>
            <a:chExt cx="257575" cy="293025"/>
          </a:xfrm>
        </p:grpSpPr>
        <p:sp>
          <p:nvSpPr>
            <p:cNvPr id="11424" name="Google Shape;11424;p83"/>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3"/>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3"/>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3"/>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8" name="Google Shape;11428;p83"/>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9" name="Google Shape;11429;p83"/>
          <p:cNvGrpSpPr/>
          <p:nvPr/>
        </p:nvGrpSpPr>
        <p:grpSpPr>
          <a:xfrm>
            <a:off x="4134007" y="3231514"/>
            <a:ext cx="420796" cy="421914"/>
            <a:chOff x="-1700225" y="2768875"/>
            <a:chExt cx="291450" cy="292225"/>
          </a:xfrm>
        </p:grpSpPr>
        <p:sp>
          <p:nvSpPr>
            <p:cNvPr id="11430" name="Google Shape;11430;p83"/>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3"/>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3"/>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3"/>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3"/>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3"/>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83"/>
          <p:cNvGrpSpPr/>
          <p:nvPr/>
        </p:nvGrpSpPr>
        <p:grpSpPr>
          <a:xfrm>
            <a:off x="3602355" y="3230935"/>
            <a:ext cx="371887" cy="423069"/>
            <a:chOff x="-919700" y="2420750"/>
            <a:chExt cx="257575" cy="293025"/>
          </a:xfrm>
        </p:grpSpPr>
        <p:sp>
          <p:nvSpPr>
            <p:cNvPr id="11437" name="Google Shape;11437;p83"/>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3"/>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3"/>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83"/>
          <p:cNvGrpSpPr/>
          <p:nvPr/>
        </p:nvGrpSpPr>
        <p:grpSpPr>
          <a:xfrm>
            <a:off x="1937547" y="1645950"/>
            <a:ext cx="409531" cy="410617"/>
            <a:chOff x="6679825" y="2693700"/>
            <a:chExt cx="257875" cy="258575"/>
          </a:xfrm>
        </p:grpSpPr>
        <p:sp>
          <p:nvSpPr>
            <p:cNvPr id="11441" name="Google Shape;11441;p83"/>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3"/>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83"/>
          <p:cNvGrpSpPr/>
          <p:nvPr/>
        </p:nvGrpSpPr>
        <p:grpSpPr>
          <a:xfrm>
            <a:off x="1927121" y="2142110"/>
            <a:ext cx="420531" cy="417262"/>
            <a:chOff x="6790450" y="3119050"/>
            <a:chExt cx="262750" cy="260675"/>
          </a:xfrm>
        </p:grpSpPr>
        <p:sp>
          <p:nvSpPr>
            <p:cNvPr id="11444" name="Google Shape;11444;p83"/>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3"/>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83"/>
          <p:cNvGrpSpPr/>
          <p:nvPr/>
        </p:nvGrpSpPr>
        <p:grpSpPr>
          <a:xfrm>
            <a:off x="6554233" y="3755436"/>
            <a:ext cx="358093" cy="407391"/>
            <a:chOff x="7660859" y="2571753"/>
            <a:chExt cx="366561" cy="417024"/>
          </a:xfrm>
        </p:grpSpPr>
        <p:sp>
          <p:nvSpPr>
            <p:cNvPr id="11447" name="Google Shape;11447;p83"/>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3"/>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3"/>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83"/>
          <p:cNvGrpSpPr/>
          <p:nvPr/>
        </p:nvGrpSpPr>
        <p:grpSpPr>
          <a:xfrm>
            <a:off x="4088914" y="3755436"/>
            <a:ext cx="407391" cy="407391"/>
            <a:chOff x="5566722" y="2571753"/>
            <a:chExt cx="417024" cy="417024"/>
          </a:xfrm>
        </p:grpSpPr>
        <p:sp>
          <p:nvSpPr>
            <p:cNvPr id="11451" name="Google Shape;11451;p83"/>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3"/>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83"/>
          <p:cNvGrpSpPr/>
          <p:nvPr/>
        </p:nvGrpSpPr>
        <p:grpSpPr>
          <a:xfrm>
            <a:off x="4705247" y="3857692"/>
            <a:ext cx="407381" cy="202880"/>
            <a:chOff x="6090251" y="2676413"/>
            <a:chExt cx="417014" cy="207677"/>
          </a:xfrm>
        </p:grpSpPr>
        <p:sp>
          <p:nvSpPr>
            <p:cNvPr id="11454" name="Google Shape;11454;p83"/>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3"/>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3"/>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3"/>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83"/>
          <p:cNvGrpSpPr/>
          <p:nvPr/>
        </p:nvGrpSpPr>
        <p:grpSpPr>
          <a:xfrm>
            <a:off x="5937901" y="3755436"/>
            <a:ext cx="407391" cy="407391"/>
            <a:chOff x="7137330" y="2571753"/>
            <a:chExt cx="417024" cy="417024"/>
          </a:xfrm>
        </p:grpSpPr>
        <p:sp>
          <p:nvSpPr>
            <p:cNvPr id="11459" name="Google Shape;11459;p83"/>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3"/>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3"/>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2" name="Google Shape;11462;p83"/>
          <p:cNvGrpSpPr/>
          <p:nvPr/>
        </p:nvGrpSpPr>
        <p:grpSpPr>
          <a:xfrm>
            <a:off x="5321569" y="3755436"/>
            <a:ext cx="407391" cy="407391"/>
            <a:chOff x="6613801" y="2571753"/>
            <a:chExt cx="417024" cy="417024"/>
          </a:xfrm>
        </p:grpSpPr>
        <p:sp>
          <p:nvSpPr>
            <p:cNvPr id="11463" name="Google Shape;11463;p83"/>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3"/>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3"/>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3"/>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3"/>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83"/>
          <p:cNvGrpSpPr/>
          <p:nvPr/>
        </p:nvGrpSpPr>
        <p:grpSpPr>
          <a:xfrm>
            <a:off x="7908242" y="3238780"/>
            <a:ext cx="407411" cy="407411"/>
            <a:chOff x="2964567" y="2571753"/>
            <a:chExt cx="417045" cy="417045"/>
          </a:xfrm>
        </p:grpSpPr>
        <p:sp>
          <p:nvSpPr>
            <p:cNvPr id="11469" name="Google Shape;11469;p83"/>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3"/>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3"/>
          <p:cNvGrpSpPr/>
          <p:nvPr/>
        </p:nvGrpSpPr>
        <p:grpSpPr>
          <a:xfrm>
            <a:off x="1623565" y="3815897"/>
            <a:ext cx="407391" cy="286470"/>
            <a:chOff x="3476576" y="2633631"/>
            <a:chExt cx="417024" cy="293244"/>
          </a:xfrm>
        </p:grpSpPr>
        <p:sp>
          <p:nvSpPr>
            <p:cNvPr id="11472" name="Google Shape;11472;p83"/>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3"/>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3"/>
          <p:cNvGrpSpPr/>
          <p:nvPr/>
        </p:nvGrpSpPr>
        <p:grpSpPr>
          <a:xfrm>
            <a:off x="2239897" y="3755508"/>
            <a:ext cx="407411" cy="407248"/>
            <a:chOff x="3988564" y="2571836"/>
            <a:chExt cx="417045" cy="416878"/>
          </a:xfrm>
        </p:grpSpPr>
        <p:sp>
          <p:nvSpPr>
            <p:cNvPr id="11475" name="Google Shape;11475;p83"/>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3"/>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83"/>
          <p:cNvGrpSpPr/>
          <p:nvPr/>
        </p:nvGrpSpPr>
        <p:grpSpPr>
          <a:xfrm>
            <a:off x="2856250" y="3755436"/>
            <a:ext cx="407391" cy="407391"/>
            <a:chOff x="4500573" y="2571753"/>
            <a:chExt cx="417024" cy="417024"/>
          </a:xfrm>
        </p:grpSpPr>
        <p:sp>
          <p:nvSpPr>
            <p:cNvPr id="11478" name="Google Shape;11478;p83"/>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3"/>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83"/>
          <p:cNvGrpSpPr/>
          <p:nvPr/>
        </p:nvGrpSpPr>
        <p:grpSpPr>
          <a:xfrm>
            <a:off x="3472582" y="3755436"/>
            <a:ext cx="407391" cy="407391"/>
            <a:chOff x="5012603" y="2571753"/>
            <a:chExt cx="417024" cy="417024"/>
          </a:xfrm>
        </p:grpSpPr>
        <p:sp>
          <p:nvSpPr>
            <p:cNvPr id="11481" name="Google Shape;11481;p83"/>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3"/>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83"/>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83"/>
          <p:cNvGrpSpPr/>
          <p:nvPr/>
        </p:nvGrpSpPr>
        <p:grpSpPr>
          <a:xfrm>
            <a:off x="5733329" y="3238790"/>
            <a:ext cx="407432" cy="407391"/>
            <a:chOff x="812101" y="2571761"/>
            <a:chExt cx="417066" cy="417024"/>
          </a:xfrm>
        </p:grpSpPr>
        <p:sp>
          <p:nvSpPr>
            <p:cNvPr id="11485" name="Google Shape;11485;p8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83"/>
          <p:cNvGrpSpPr/>
          <p:nvPr/>
        </p:nvGrpSpPr>
        <p:grpSpPr>
          <a:xfrm>
            <a:off x="6253923" y="3238790"/>
            <a:ext cx="407391" cy="407391"/>
            <a:chOff x="1323129" y="2571761"/>
            <a:chExt cx="417024" cy="417024"/>
          </a:xfrm>
        </p:grpSpPr>
        <p:sp>
          <p:nvSpPr>
            <p:cNvPr id="11490" name="Google Shape;11490;p8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4" name="Google Shape;11494;p83"/>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5" name="Google Shape;11495;p83"/>
          <p:cNvGrpSpPr/>
          <p:nvPr/>
        </p:nvGrpSpPr>
        <p:grpSpPr>
          <a:xfrm>
            <a:off x="7390398" y="3238843"/>
            <a:ext cx="408023" cy="407411"/>
            <a:chOff x="2344476" y="2571761"/>
            <a:chExt cx="417671" cy="417045"/>
          </a:xfrm>
        </p:grpSpPr>
        <p:sp>
          <p:nvSpPr>
            <p:cNvPr id="11496" name="Google Shape;11496;p83"/>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3"/>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83"/>
          <p:cNvGrpSpPr/>
          <p:nvPr/>
        </p:nvGrpSpPr>
        <p:grpSpPr>
          <a:xfrm>
            <a:off x="7121258" y="3759535"/>
            <a:ext cx="399178" cy="399178"/>
            <a:chOff x="2038375" y="3798025"/>
            <a:chExt cx="841792" cy="841792"/>
          </a:xfrm>
        </p:grpSpPr>
        <p:sp>
          <p:nvSpPr>
            <p:cNvPr id="11499" name="Google Shape;11499;p83"/>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3"/>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04"/>
        <p:cNvGrpSpPr/>
        <p:nvPr/>
      </p:nvGrpSpPr>
      <p:grpSpPr>
        <a:xfrm>
          <a:off x="0" y="0"/>
          <a:ext cx="0" cy="0"/>
          <a:chOff x="0" y="0"/>
          <a:chExt cx="0" cy="0"/>
        </a:xfrm>
      </p:grpSpPr>
      <p:pic>
        <p:nvPicPr>
          <p:cNvPr id="11505" name="Google Shape;11505;p8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64"/>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Modelo restricciones</a:t>
            </a:r>
            <a:endParaRPr dirty="0"/>
          </a:p>
        </p:txBody>
      </p:sp>
      <p:pic>
        <p:nvPicPr>
          <p:cNvPr id="5" name="Imagen 4">
            <a:extLst>
              <a:ext uri="{FF2B5EF4-FFF2-40B4-BE49-F238E27FC236}">
                <a16:creationId xmlns:a16="http://schemas.microsoft.com/office/drawing/2014/main" id="{F93200C5-6105-01F5-2F05-5FA937271063}"/>
              </a:ext>
            </a:extLst>
          </p:cNvPr>
          <p:cNvPicPr>
            <a:picLocks noChangeAspect="1"/>
          </p:cNvPicPr>
          <p:nvPr/>
        </p:nvPicPr>
        <p:blipFill>
          <a:blip r:embed="rId3"/>
          <a:stretch>
            <a:fillRect/>
          </a:stretch>
        </p:blipFill>
        <p:spPr>
          <a:xfrm>
            <a:off x="1968909" y="1255767"/>
            <a:ext cx="4959149" cy="3667926"/>
          </a:xfrm>
          <a:prstGeom prst="rect">
            <a:avLst/>
          </a:prstGeom>
        </p:spPr>
      </p:pic>
    </p:spTree>
    <p:extLst>
      <p:ext uri="{BB962C8B-B14F-4D97-AF65-F5344CB8AC3E}">
        <p14:creationId xmlns:p14="http://schemas.microsoft.com/office/powerpoint/2010/main" val="7497063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64"/>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Modelo K2</a:t>
            </a:r>
            <a:endParaRPr dirty="0"/>
          </a:p>
        </p:txBody>
      </p:sp>
      <p:pic>
        <p:nvPicPr>
          <p:cNvPr id="3" name="Imagen 2">
            <a:extLst>
              <a:ext uri="{FF2B5EF4-FFF2-40B4-BE49-F238E27FC236}">
                <a16:creationId xmlns:a16="http://schemas.microsoft.com/office/drawing/2014/main" id="{37084570-794A-C9CB-2BF6-668BFC6EB6BB}"/>
              </a:ext>
            </a:extLst>
          </p:cNvPr>
          <p:cNvPicPr>
            <a:picLocks noChangeAspect="1"/>
          </p:cNvPicPr>
          <p:nvPr/>
        </p:nvPicPr>
        <p:blipFill>
          <a:blip r:embed="rId3"/>
          <a:stretch>
            <a:fillRect/>
          </a:stretch>
        </p:blipFill>
        <p:spPr>
          <a:xfrm>
            <a:off x="2050026" y="1228767"/>
            <a:ext cx="4842506" cy="3469708"/>
          </a:xfrm>
          <a:prstGeom prst="rect">
            <a:avLst/>
          </a:prstGeom>
        </p:spPr>
      </p:pic>
    </p:spTree>
    <p:extLst>
      <p:ext uri="{BB962C8B-B14F-4D97-AF65-F5344CB8AC3E}">
        <p14:creationId xmlns:p14="http://schemas.microsoft.com/office/powerpoint/2010/main" val="3975642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64"/>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Modelo Bic</a:t>
            </a:r>
            <a:endParaRPr dirty="0"/>
          </a:p>
        </p:txBody>
      </p:sp>
      <p:pic>
        <p:nvPicPr>
          <p:cNvPr id="4" name="Imagen 3">
            <a:extLst>
              <a:ext uri="{FF2B5EF4-FFF2-40B4-BE49-F238E27FC236}">
                <a16:creationId xmlns:a16="http://schemas.microsoft.com/office/drawing/2014/main" id="{16D8A333-37D7-E119-27DB-92EB491432C7}"/>
              </a:ext>
            </a:extLst>
          </p:cNvPr>
          <p:cNvPicPr>
            <a:picLocks noChangeAspect="1"/>
          </p:cNvPicPr>
          <p:nvPr/>
        </p:nvPicPr>
        <p:blipFill>
          <a:blip r:embed="rId3"/>
          <a:stretch>
            <a:fillRect/>
          </a:stretch>
        </p:blipFill>
        <p:spPr>
          <a:xfrm>
            <a:off x="2050026" y="1290484"/>
            <a:ext cx="4792658" cy="3324301"/>
          </a:xfrm>
          <a:prstGeom prst="rect">
            <a:avLst/>
          </a:prstGeom>
        </p:spPr>
      </p:pic>
    </p:spTree>
    <p:extLst>
      <p:ext uri="{BB962C8B-B14F-4D97-AF65-F5344CB8AC3E}">
        <p14:creationId xmlns:p14="http://schemas.microsoft.com/office/powerpoint/2010/main" val="4232791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40"/>
          <p:cNvSpPr txBox="1">
            <a:spLocks noGrp="1"/>
          </p:cNvSpPr>
          <p:nvPr>
            <p:ph type="title"/>
          </p:nvPr>
        </p:nvSpPr>
        <p:spPr>
          <a:xfrm>
            <a:off x="732300" y="445025"/>
            <a:ext cx="767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Thresholds</a:t>
            </a:r>
            <a:endParaRPr dirty="0"/>
          </a:p>
        </p:txBody>
      </p:sp>
      <p:sp>
        <p:nvSpPr>
          <p:cNvPr id="825" name="Google Shape;825;p40"/>
          <p:cNvSpPr txBox="1">
            <a:spLocks noGrp="1"/>
          </p:cNvSpPr>
          <p:nvPr>
            <p:ph type="title" idx="3"/>
          </p:nvPr>
        </p:nvSpPr>
        <p:spPr>
          <a:xfrm>
            <a:off x="1530862" y="1841276"/>
            <a:ext cx="2431800" cy="47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2000" dirty="0" err="1"/>
              <a:t>Youden</a:t>
            </a:r>
            <a:r>
              <a:rPr lang="es-MX" sz="2000" dirty="0"/>
              <a:t> J</a:t>
            </a:r>
            <a:endParaRPr sz="2000" dirty="0"/>
          </a:p>
        </p:txBody>
      </p:sp>
      <p:sp>
        <p:nvSpPr>
          <p:cNvPr id="826" name="Google Shape;826;p40"/>
          <p:cNvSpPr txBox="1">
            <a:spLocks noGrp="1"/>
          </p:cNvSpPr>
          <p:nvPr>
            <p:ph type="subTitle" idx="4"/>
          </p:nvPr>
        </p:nvSpPr>
        <p:spPr>
          <a:xfrm>
            <a:off x="1530850" y="2315326"/>
            <a:ext cx="2431800" cy="8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 escogió para cada modelo el threshold que maximice el estadístico de Youden J.</a:t>
            </a:r>
            <a:endParaRPr dirty="0"/>
          </a:p>
        </p:txBody>
      </p:sp>
      <p:grpSp>
        <p:nvGrpSpPr>
          <p:cNvPr id="827" name="Google Shape;827;p40"/>
          <p:cNvGrpSpPr/>
          <p:nvPr/>
        </p:nvGrpSpPr>
        <p:grpSpPr>
          <a:xfrm>
            <a:off x="2656397" y="1351711"/>
            <a:ext cx="180734" cy="358380"/>
            <a:chOff x="1778910" y="2131282"/>
            <a:chExt cx="180734" cy="358380"/>
          </a:xfrm>
        </p:grpSpPr>
        <p:sp>
          <p:nvSpPr>
            <p:cNvPr id="828" name="Google Shape;828;p40"/>
            <p:cNvSpPr/>
            <p:nvPr/>
          </p:nvSpPr>
          <p:spPr>
            <a:xfrm>
              <a:off x="1838875" y="2295833"/>
              <a:ext cx="44017" cy="10610"/>
            </a:xfrm>
            <a:custGeom>
              <a:avLst/>
              <a:gdLst/>
              <a:ahLst/>
              <a:cxnLst/>
              <a:rect l="l" t="t" r="r" b="b"/>
              <a:pathLst>
                <a:path w="1311" h="316" extrusionOk="0">
                  <a:moveTo>
                    <a:pt x="139" y="1"/>
                  </a:moveTo>
                  <a:cubicBezTo>
                    <a:pt x="78" y="1"/>
                    <a:pt x="24" y="63"/>
                    <a:pt x="24" y="125"/>
                  </a:cubicBezTo>
                  <a:cubicBezTo>
                    <a:pt x="0" y="220"/>
                    <a:pt x="72" y="315"/>
                    <a:pt x="167" y="315"/>
                  </a:cubicBezTo>
                  <a:lnTo>
                    <a:pt x="1144" y="315"/>
                  </a:lnTo>
                  <a:cubicBezTo>
                    <a:pt x="1239" y="315"/>
                    <a:pt x="1310" y="220"/>
                    <a:pt x="1286" y="125"/>
                  </a:cubicBezTo>
                  <a:cubicBezTo>
                    <a:pt x="1286" y="63"/>
                    <a:pt x="1233" y="1"/>
                    <a:pt x="1172" y="1"/>
                  </a:cubicBezTo>
                  <a:cubicBezTo>
                    <a:pt x="1163" y="1"/>
                    <a:pt x="1153" y="2"/>
                    <a:pt x="1144" y="6"/>
                  </a:cubicBezTo>
                  <a:lnTo>
                    <a:pt x="167" y="6"/>
                  </a:lnTo>
                  <a:cubicBezTo>
                    <a:pt x="158" y="2"/>
                    <a:pt x="148"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0"/>
            <p:cNvSpPr/>
            <p:nvPr/>
          </p:nvSpPr>
          <p:spPr>
            <a:xfrm>
              <a:off x="1822893" y="2315978"/>
              <a:ext cx="75980" cy="10442"/>
            </a:xfrm>
            <a:custGeom>
              <a:avLst/>
              <a:gdLst/>
              <a:ahLst/>
              <a:cxnLst/>
              <a:rect l="l" t="t" r="r" b="b"/>
              <a:pathLst>
                <a:path w="2263" h="311" extrusionOk="0">
                  <a:moveTo>
                    <a:pt x="167" y="1"/>
                  </a:moveTo>
                  <a:cubicBezTo>
                    <a:pt x="72" y="1"/>
                    <a:pt x="0" y="72"/>
                    <a:pt x="0" y="168"/>
                  </a:cubicBezTo>
                  <a:cubicBezTo>
                    <a:pt x="24" y="263"/>
                    <a:pt x="72" y="310"/>
                    <a:pt x="167" y="310"/>
                  </a:cubicBezTo>
                  <a:lnTo>
                    <a:pt x="2096" y="310"/>
                  </a:lnTo>
                  <a:cubicBezTo>
                    <a:pt x="2167" y="310"/>
                    <a:pt x="2239" y="263"/>
                    <a:pt x="2263" y="168"/>
                  </a:cubicBezTo>
                  <a:cubicBezTo>
                    <a:pt x="2263" y="72"/>
                    <a:pt x="2191"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1799692" y="2384069"/>
              <a:ext cx="56809" cy="48281"/>
            </a:xfrm>
            <a:custGeom>
              <a:avLst/>
              <a:gdLst/>
              <a:ahLst/>
              <a:cxnLst/>
              <a:rect l="l" t="t" r="r" b="b"/>
              <a:pathLst>
                <a:path w="1692" h="1438" extrusionOk="0">
                  <a:moveTo>
                    <a:pt x="1167" y="319"/>
                  </a:moveTo>
                  <a:cubicBezTo>
                    <a:pt x="1233" y="319"/>
                    <a:pt x="1298" y="354"/>
                    <a:pt x="1334" y="426"/>
                  </a:cubicBezTo>
                  <a:cubicBezTo>
                    <a:pt x="1358" y="497"/>
                    <a:pt x="1334" y="569"/>
                    <a:pt x="1287" y="616"/>
                  </a:cubicBezTo>
                  <a:lnTo>
                    <a:pt x="858" y="1069"/>
                  </a:lnTo>
                  <a:lnTo>
                    <a:pt x="405" y="616"/>
                  </a:lnTo>
                  <a:cubicBezTo>
                    <a:pt x="358" y="569"/>
                    <a:pt x="334" y="497"/>
                    <a:pt x="382" y="426"/>
                  </a:cubicBezTo>
                  <a:cubicBezTo>
                    <a:pt x="405" y="354"/>
                    <a:pt x="471" y="319"/>
                    <a:pt x="539" y="319"/>
                  </a:cubicBezTo>
                  <a:cubicBezTo>
                    <a:pt x="608" y="319"/>
                    <a:pt x="679" y="354"/>
                    <a:pt x="715" y="426"/>
                  </a:cubicBezTo>
                  <a:cubicBezTo>
                    <a:pt x="739" y="497"/>
                    <a:pt x="798" y="533"/>
                    <a:pt x="858" y="533"/>
                  </a:cubicBezTo>
                  <a:cubicBezTo>
                    <a:pt x="917" y="533"/>
                    <a:pt x="977" y="497"/>
                    <a:pt x="1001" y="426"/>
                  </a:cubicBezTo>
                  <a:cubicBezTo>
                    <a:pt x="1036" y="354"/>
                    <a:pt x="1102" y="319"/>
                    <a:pt x="1167" y="319"/>
                  </a:cubicBezTo>
                  <a:close/>
                  <a:moveTo>
                    <a:pt x="540" y="1"/>
                  </a:moveTo>
                  <a:cubicBezTo>
                    <a:pt x="352" y="1"/>
                    <a:pt x="171" y="111"/>
                    <a:pt x="96" y="307"/>
                  </a:cubicBezTo>
                  <a:cubicBezTo>
                    <a:pt x="1" y="497"/>
                    <a:pt x="48" y="712"/>
                    <a:pt x="191" y="854"/>
                  </a:cubicBezTo>
                  <a:lnTo>
                    <a:pt x="739" y="1402"/>
                  </a:lnTo>
                  <a:cubicBezTo>
                    <a:pt x="775" y="1426"/>
                    <a:pt x="816" y="1438"/>
                    <a:pt x="855" y="1438"/>
                  </a:cubicBezTo>
                  <a:cubicBezTo>
                    <a:pt x="894" y="1438"/>
                    <a:pt x="929" y="1426"/>
                    <a:pt x="953" y="1402"/>
                  </a:cubicBezTo>
                  <a:lnTo>
                    <a:pt x="1501" y="854"/>
                  </a:lnTo>
                  <a:cubicBezTo>
                    <a:pt x="1644" y="712"/>
                    <a:pt x="1691" y="497"/>
                    <a:pt x="1620" y="307"/>
                  </a:cubicBezTo>
                  <a:cubicBezTo>
                    <a:pt x="1529" y="111"/>
                    <a:pt x="1344" y="1"/>
                    <a:pt x="1159" y="1"/>
                  </a:cubicBezTo>
                  <a:cubicBezTo>
                    <a:pt x="1052" y="1"/>
                    <a:pt x="945" y="38"/>
                    <a:pt x="858" y="116"/>
                  </a:cubicBezTo>
                  <a:cubicBezTo>
                    <a:pt x="762" y="38"/>
                    <a:pt x="650" y="1"/>
                    <a:pt x="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1866070" y="2381550"/>
              <a:ext cx="54392" cy="10442"/>
            </a:xfrm>
            <a:custGeom>
              <a:avLst/>
              <a:gdLst/>
              <a:ahLst/>
              <a:cxnLst/>
              <a:rect l="l" t="t" r="r" b="b"/>
              <a:pathLst>
                <a:path w="1620" h="311" extrusionOk="0">
                  <a:moveTo>
                    <a:pt x="167" y="1"/>
                  </a:moveTo>
                  <a:cubicBezTo>
                    <a:pt x="95" y="1"/>
                    <a:pt x="24" y="72"/>
                    <a:pt x="0" y="144"/>
                  </a:cubicBezTo>
                  <a:cubicBezTo>
                    <a:pt x="0" y="239"/>
                    <a:pt x="72" y="310"/>
                    <a:pt x="167" y="310"/>
                  </a:cubicBezTo>
                  <a:lnTo>
                    <a:pt x="1453" y="310"/>
                  </a:lnTo>
                  <a:cubicBezTo>
                    <a:pt x="1524" y="310"/>
                    <a:pt x="1596" y="263"/>
                    <a:pt x="1620" y="191"/>
                  </a:cubicBezTo>
                  <a:cubicBezTo>
                    <a:pt x="1620" y="96"/>
                    <a:pt x="1548" y="1"/>
                    <a:pt x="1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0"/>
            <p:cNvSpPr/>
            <p:nvPr/>
          </p:nvSpPr>
          <p:spPr>
            <a:xfrm>
              <a:off x="1866070" y="2403945"/>
              <a:ext cx="54392" cy="10442"/>
            </a:xfrm>
            <a:custGeom>
              <a:avLst/>
              <a:gdLst/>
              <a:ahLst/>
              <a:cxnLst/>
              <a:rect l="l" t="t" r="r" b="b"/>
              <a:pathLst>
                <a:path w="1620" h="311" extrusionOk="0">
                  <a:moveTo>
                    <a:pt x="167" y="0"/>
                  </a:moveTo>
                  <a:cubicBezTo>
                    <a:pt x="95" y="0"/>
                    <a:pt x="24" y="48"/>
                    <a:pt x="0" y="143"/>
                  </a:cubicBezTo>
                  <a:cubicBezTo>
                    <a:pt x="0" y="239"/>
                    <a:pt x="72" y="310"/>
                    <a:pt x="167" y="310"/>
                  </a:cubicBezTo>
                  <a:lnTo>
                    <a:pt x="1453" y="310"/>
                  </a:lnTo>
                  <a:cubicBezTo>
                    <a:pt x="1548" y="310"/>
                    <a:pt x="1596" y="262"/>
                    <a:pt x="1620" y="167"/>
                  </a:cubicBezTo>
                  <a:cubicBezTo>
                    <a:pt x="1620" y="72"/>
                    <a:pt x="1548" y="0"/>
                    <a:pt x="1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0"/>
            <p:cNvSpPr/>
            <p:nvPr/>
          </p:nvSpPr>
          <p:spPr>
            <a:xfrm>
              <a:off x="1778910" y="2131282"/>
              <a:ext cx="180734" cy="358380"/>
            </a:xfrm>
            <a:custGeom>
              <a:avLst/>
              <a:gdLst/>
              <a:ahLst/>
              <a:cxnLst/>
              <a:rect l="l" t="t" r="r" b="b"/>
              <a:pathLst>
                <a:path w="5383" h="10674" extrusionOk="0">
                  <a:moveTo>
                    <a:pt x="1310" y="310"/>
                  </a:moveTo>
                  <a:lnTo>
                    <a:pt x="1310" y="1930"/>
                  </a:lnTo>
                  <a:lnTo>
                    <a:pt x="977" y="1930"/>
                  </a:lnTo>
                  <a:lnTo>
                    <a:pt x="977" y="310"/>
                  </a:lnTo>
                  <a:close/>
                  <a:moveTo>
                    <a:pt x="1977" y="310"/>
                  </a:moveTo>
                  <a:lnTo>
                    <a:pt x="1977" y="1930"/>
                  </a:lnTo>
                  <a:lnTo>
                    <a:pt x="1644" y="1930"/>
                  </a:lnTo>
                  <a:lnTo>
                    <a:pt x="1644" y="310"/>
                  </a:lnTo>
                  <a:close/>
                  <a:moveTo>
                    <a:pt x="2620" y="310"/>
                  </a:moveTo>
                  <a:lnTo>
                    <a:pt x="2620" y="1930"/>
                  </a:lnTo>
                  <a:lnTo>
                    <a:pt x="2287" y="1930"/>
                  </a:lnTo>
                  <a:lnTo>
                    <a:pt x="2287" y="310"/>
                  </a:lnTo>
                  <a:close/>
                  <a:moveTo>
                    <a:pt x="3263" y="310"/>
                  </a:moveTo>
                  <a:lnTo>
                    <a:pt x="3263" y="1930"/>
                  </a:lnTo>
                  <a:lnTo>
                    <a:pt x="2930" y="1930"/>
                  </a:lnTo>
                  <a:lnTo>
                    <a:pt x="2930" y="310"/>
                  </a:lnTo>
                  <a:close/>
                  <a:moveTo>
                    <a:pt x="3906" y="310"/>
                  </a:moveTo>
                  <a:lnTo>
                    <a:pt x="3906" y="1930"/>
                  </a:lnTo>
                  <a:lnTo>
                    <a:pt x="3573" y="1930"/>
                  </a:lnTo>
                  <a:lnTo>
                    <a:pt x="3573" y="310"/>
                  </a:lnTo>
                  <a:close/>
                  <a:moveTo>
                    <a:pt x="3573" y="2263"/>
                  </a:moveTo>
                  <a:lnTo>
                    <a:pt x="3573" y="2597"/>
                  </a:lnTo>
                  <a:lnTo>
                    <a:pt x="1310" y="2597"/>
                  </a:lnTo>
                  <a:lnTo>
                    <a:pt x="1310" y="2263"/>
                  </a:lnTo>
                  <a:close/>
                  <a:moveTo>
                    <a:pt x="3930" y="2906"/>
                  </a:moveTo>
                  <a:lnTo>
                    <a:pt x="3930" y="3240"/>
                  </a:lnTo>
                  <a:lnTo>
                    <a:pt x="3334" y="3240"/>
                  </a:lnTo>
                  <a:cubicBezTo>
                    <a:pt x="3263" y="3240"/>
                    <a:pt x="3192" y="3311"/>
                    <a:pt x="3192" y="3382"/>
                  </a:cubicBezTo>
                  <a:cubicBezTo>
                    <a:pt x="3192" y="3478"/>
                    <a:pt x="3239" y="3525"/>
                    <a:pt x="3334" y="3549"/>
                  </a:cubicBezTo>
                  <a:lnTo>
                    <a:pt x="4073" y="3549"/>
                  </a:lnTo>
                  <a:cubicBezTo>
                    <a:pt x="4085" y="3548"/>
                    <a:pt x="4097" y="3547"/>
                    <a:pt x="4109" y="3547"/>
                  </a:cubicBezTo>
                  <a:cubicBezTo>
                    <a:pt x="4356" y="3547"/>
                    <a:pt x="4573" y="3776"/>
                    <a:pt x="4573" y="4025"/>
                  </a:cubicBezTo>
                  <a:lnTo>
                    <a:pt x="4573" y="4192"/>
                  </a:lnTo>
                  <a:lnTo>
                    <a:pt x="334" y="4216"/>
                  </a:lnTo>
                  <a:lnTo>
                    <a:pt x="334" y="3716"/>
                  </a:lnTo>
                  <a:cubicBezTo>
                    <a:pt x="334" y="3652"/>
                    <a:pt x="391" y="3569"/>
                    <a:pt x="471" y="3569"/>
                  </a:cubicBezTo>
                  <a:cubicBezTo>
                    <a:pt x="480" y="3569"/>
                    <a:pt x="490" y="3570"/>
                    <a:pt x="500" y="3573"/>
                  </a:cubicBezTo>
                  <a:lnTo>
                    <a:pt x="2644" y="3573"/>
                  </a:lnTo>
                  <a:cubicBezTo>
                    <a:pt x="2668" y="3573"/>
                    <a:pt x="2668" y="3549"/>
                    <a:pt x="2691" y="3549"/>
                  </a:cubicBezTo>
                  <a:cubicBezTo>
                    <a:pt x="2810" y="3454"/>
                    <a:pt x="2763" y="3240"/>
                    <a:pt x="2596" y="3240"/>
                  </a:cubicBezTo>
                  <a:lnTo>
                    <a:pt x="1001" y="3240"/>
                  </a:lnTo>
                  <a:lnTo>
                    <a:pt x="1001" y="2906"/>
                  </a:lnTo>
                  <a:close/>
                  <a:moveTo>
                    <a:pt x="4549" y="6454"/>
                  </a:moveTo>
                  <a:lnTo>
                    <a:pt x="4549" y="6788"/>
                  </a:lnTo>
                  <a:lnTo>
                    <a:pt x="334" y="6788"/>
                  </a:lnTo>
                  <a:lnTo>
                    <a:pt x="334" y="6454"/>
                  </a:lnTo>
                  <a:close/>
                  <a:moveTo>
                    <a:pt x="4549" y="7121"/>
                  </a:moveTo>
                  <a:lnTo>
                    <a:pt x="4549" y="8598"/>
                  </a:lnTo>
                  <a:cubicBezTo>
                    <a:pt x="4433" y="8556"/>
                    <a:pt x="4311" y="8535"/>
                    <a:pt x="4189" y="8535"/>
                  </a:cubicBezTo>
                  <a:cubicBezTo>
                    <a:pt x="3962" y="8535"/>
                    <a:pt x="3735" y="8609"/>
                    <a:pt x="3549" y="8764"/>
                  </a:cubicBezTo>
                  <a:lnTo>
                    <a:pt x="2787" y="8764"/>
                  </a:lnTo>
                  <a:cubicBezTo>
                    <a:pt x="2777" y="8761"/>
                    <a:pt x="2768" y="8760"/>
                    <a:pt x="2758" y="8760"/>
                  </a:cubicBezTo>
                  <a:cubicBezTo>
                    <a:pt x="2697" y="8760"/>
                    <a:pt x="2641" y="8822"/>
                    <a:pt x="2620" y="8884"/>
                  </a:cubicBezTo>
                  <a:cubicBezTo>
                    <a:pt x="2620" y="8979"/>
                    <a:pt x="2691" y="9074"/>
                    <a:pt x="2787" y="9074"/>
                  </a:cubicBezTo>
                  <a:lnTo>
                    <a:pt x="3287" y="9074"/>
                  </a:lnTo>
                  <a:cubicBezTo>
                    <a:pt x="3215" y="9169"/>
                    <a:pt x="3168" y="9288"/>
                    <a:pt x="3144" y="9407"/>
                  </a:cubicBezTo>
                  <a:lnTo>
                    <a:pt x="358" y="9407"/>
                  </a:lnTo>
                  <a:lnTo>
                    <a:pt x="334" y="7121"/>
                  </a:lnTo>
                  <a:close/>
                  <a:moveTo>
                    <a:pt x="4161" y="8835"/>
                  </a:moveTo>
                  <a:cubicBezTo>
                    <a:pt x="4171" y="8835"/>
                    <a:pt x="4181" y="8836"/>
                    <a:pt x="4192" y="8836"/>
                  </a:cubicBezTo>
                  <a:cubicBezTo>
                    <a:pt x="4358" y="8836"/>
                    <a:pt x="4501" y="8860"/>
                    <a:pt x="4620" y="8955"/>
                  </a:cubicBezTo>
                  <a:lnTo>
                    <a:pt x="3573" y="10027"/>
                  </a:lnTo>
                  <a:cubicBezTo>
                    <a:pt x="3221" y="9512"/>
                    <a:pt x="3561" y="8835"/>
                    <a:pt x="4161" y="8835"/>
                  </a:cubicBezTo>
                  <a:close/>
                  <a:moveTo>
                    <a:pt x="4835" y="9193"/>
                  </a:moveTo>
                  <a:lnTo>
                    <a:pt x="4835" y="9193"/>
                  </a:lnTo>
                  <a:cubicBezTo>
                    <a:pt x="5025" y="9479"/>
                    <a:pt x="4978" y="9884"/>
                    <a:pt x="4739" y="10146"/>
                  </a:cubicBezTo>
                  <a:cubicBezTo>
                    <a:pt x="4591" y="10294"/>
                    <a:pt x="4397" y="10366"/>
                    <a:pt x="4200" y="10366"/>
                  </a:cubicBezTo>
                  <a:cubicBezTo>
                    <a:pt x="4050" y="10366"/>
                    <a:pt x="3897" y="10324"/>
                    <a:pt x="3763" y="10241"/>
                  </a:cubicBezTo>
                  <a:lnTo>
                    <a:pt x="4835" y="9193"/>
                  </a:lnTo>
                  <a:close/>
                  <a:moveTo>
                    <a:pt x="1001" y="1"/>
                  </a:moveTo>
                  <a:cubicBezTo>
                    <a:pt x="834" y="1"/>
                    <a:pt x="691" y="144"/>
                    <a:pt x="691" y="310"/>
                  </a:cubicBezTo>
                  <a:lnTo>
                    <a:pt x="691" y="1954"/>
                  </a:lnTo>
                  <a:lnTo>
                    <a:pt x="524" y="1954"/>
                  </a:lnTo>
                  <a:cubicBezTo>
                    <a:pt x="453" y="1954"/>
                    <a:pt x="381" y="2025"/>
                    <a:pt x="381" y="2096"/>
                  </a:cubicBezTo>
                  <a:cubicBezTo>
                    <a:pt x="358" y="2192"/>
                    <a:pt x="429" y="2263"/>
                    <a:pt x="524" y="2263"/>
                  </a:cubicBezTo>
                  <a:lnTo>
                    <a:pt x="1001" y="2263"/>
                  </a:lnTo>
                  <a:lnTo>
                    <a:pt x="1001" y="2597"/>
                  </a:lnTo>
                  <a:lnTo>
                    <a:pt x="834" y="2597"/>
                  </a:lnTo>
                  <a:cubicBezTo>
                    <a:pt x="739" y="2597"/>
                    <a:pt x="667" y="2668"/>
                    <a:pt x="667" y="2763"/>
                  </a:cubicBezTo>
                  <a:lnTo>
                    <a:pt x="667" y="3263"/>
                  </a:lnTo>
                  <a:cubicBezTo>
                    <a:pt x="286" y="3335"/>
                    <a:pt x="24" y="3668"/>
                    <a:pt x="24" y="4049"/>
                  </a:cubicBezTo>
                  <a:lnTo>
                    <a:pt x="24" y="5002"/>
                  </a:lnTo>
                  <a:cubicBezTo>
                    <a:pt x="24" y="5073"/>
                    <a:pt x="48" y="5121"/>
                    <a:pt x="119" y="5145"/>
                  </a:cubicBezTo>
                  <a:cubicBezTo>
                    <a:pt x="145" y="5155"/>
                    <a:pt x="170" y="5160"/>
                    <a:pt x="195" y="5160"/>
                  </a:cubicBezTo>
                  <a:cubicBezTo>
                    <a:pt x="284" y="5160"/>
                    <a:pt x="358" y="5095"/>
                    <a:pt x="358" y="5002"/>
                  </a:cubicBezTo>
                  <a:lnTo>
                    <a:pt x="358" y="4526"/>
                  </a:lnTo>
                  <a:lnTo>
                    <a:pt x="4573" y="4526"/>
                  </a:lnTo>
                  <a:lnTo>
                    <a:pt x="4573" y="6145"/>
                  </a:lnTo>
                  <a:lnTo>
                    <a:pt x="334" y="6145"/>
                  </a:lnTo>
                  <a:lnTo>
                    <a:pt x="334" y="5669"/>
                  </a:lnTo>
                  <a:cubicBezTo>
                    <a:pt x="334" y="5669"/>
                    <a:pt x="262" y="5526"/>
                    <a:pt x="167" y="5526"/>
                  </a:cubicBezTo>
                  <a:cubicBezTo>
                    <a:pt x="96" y="5526"/>
                    <a:pt x="24" y="5597"/>
                    <a:pt x="0" y="5669"/>
                  </a:cubicBezTo>
                  <a:lnTo>
                    <a:pt x="0" y="9884"/>
                  </a:lnTo>
                  <a:cubicBezTo>
                    <a:pt x="0" y="10312"/>
                    <a:pt x="381" y="10670"/>
                    <a:pt x="810" y="10670"/>
                  </a:cubicBezTo>
                  <a:lnTo>
                    <a:pt x="1239" y="10670"/>
                  </a:lnTo>
                  <a:cubicBezTo>
                    <a:pt x="1310" y="10670"/>
                    <a:pt x="1382" y="10598"/>
                    <a:pt x="1382" y="10527"/>
                  </a:cubicBezTo>
                  <a:cubicBezTo>
                    <a:pt x="1382" y="10431"/>
                    <a:pt x="1239" y="10384"/>
                    <a:pt x="1239" y="10384"/>
                  </a:cubicBezTo>
                  <a:lnTo>
                    <a:pt x="810" y="10384"/>
                  </a:lnTo>
                  <a:cubicBezTo>
                    <a:pt x="548" y="10384"/>
                    <a:pt x="310" y="10170"/>
                    <a:pt x="310" y="9884"/>
                  </a:cubicBezTo>
                  <a:lnTo>
                    <a:pt x="310" y="9717"/>
                  </a:lnTo>
                  <a:lnTo>
                    <a:pt x="3144" y="9717"/>
                  </a:lnTo>
                  <a:cubicBezTo>
                    <a:pt x="3168" y="9955"/>
                    <a:pt x="3263" y="10193"/>
                    <a:pt x="3453" y="10384"/>
                  </a:cubicBezTo>
                  <a:lnTo>
                    <a:pt x="1906" y="10384"/>
                  </a:lnTo>
                  <a:cubicBezTo>
                    <a:pt x="1906" y="10384"/>
                    <a:pt x="1739" y="10431"/>
                    <a:pt x="1739" y="10527"/>
                  </a:cubicBezTo>
                  <a:cubicBezTo>
                    <a:pt x="1739" y="10598"/>
                    <a:pt x="1810" y="10670"/>
                    <a:pt x="1906" y="10670"/>
                  </a:cubicBezTo>
                  <a:lnTo>
                    <a:pt x="4073" y="10670"/>
                  </a:lnTo>
                  <a:cubicBezTo>
                    <a:pt x="4106" y="10672"/>
                    <a:pt x="4138" y="10673"/>
                    <a:pt x="4171" y="10673"/>
                  </a:cubicBezTo>
                  <a:cubicBezTo>
                    <a:pt x="4466" y="10673"/>
                    <a:pt x="4737" y="10575"/>
                    <a:pt x="4930" y="10360"/>
                  </a:cubicBezTo>
                  <a:cubicBezTo>
                    <a:pt x="5382" y="9908"/>
                    <a:pt x="5359" y="9169"/>
                    <a:pt x="4859" y="8764"/>
                  </a:cubicBezTo>
                  <a:lnTo>
                    <a:pt x="4882" y="8764"/>
                  </a:lnTo>
                  <a:lnTo>
                    <a:pt x="4882" y="4049"/>
                  </a:lnTo>
                  <a:cubicBezTo>
                    <a:pt x="4882" y="3644"/>
                    <a:pt x="4239" y="3263"/>
                    <a:pt x="4239" y="3263"/>
                  </a:cubicBezTo>
                  <a:lnTo>
                    <a:pt x="4239" y="2763"/>
                  </a:lnTo>
                  <a:cubicBezTo>
                    <a:pt x="4239" y="2668"/>
                    <a:pt x="4168" y="2597"/>
                    <a:pt x="4073" y="2597"/>
                  </a:cubicBezTo>
                  <a:lnTo>
                    <a:pt x="3906" y="2597"/>
                  </a:lnTo>
                  <a:lnTo>
                    <a:pt x="3906" y="2263"/>
                  </a:lnTo>
                  <a:lnTo>
                    <a:pt x="4430" y="2263"/>
                  </a:lnTo>
                  <a:cubicBezTo>
                    <a:pt x="4644" y="2263"/>
                    <a:pt x="4644" y="1930"/>
                    <a:pt x="4430" y="1930"/>
                  </a:cubicBezTo>
                  <a:lnTo>
                    <a:pt x="4239" y="1930"/>
                  </a:lnTo>
                  <a:lnTo>
                    <a:pt x="4239" y="310"/>
                  </a:lnTo>
                  <a:cubicBezTo>
                    <a:pt x="4239" y="144"/>
                    <a:pt x="4096" y="1"/>
                    <a:pt x="3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Imagen 6">
            <a:extLst>
              <a:ext uri="{FF2B5EF4-FFF2-40B4-BE49-F238E27FC236}">
                <a16:creationId xmlns:a16="http://schemas.microsoft.com/office/drawing/2014/main" id="{1852096F-8EC1-030A-EFE1-BE9BD168E763}"/>
              </a:ext>
            </a:extLst>
          </p:cNvPr>
          <p:cNvPicPr>
            <a:picLocks noChangeAspect="1"/>
          </p:cNvPicPr>
          <p:nvPr/>
        </p:nvPicPr>
        <p:blipFill>
          <a:blip r:embed="rId3"/>
          <a:stretch>
            <a:fillRect/>
          </a:stretch>
        </p:blipFill>
        <p:spPr>
          <a:xfrm>
            <a:off x="4944014" y="3453552"/>
            <a:ext cx="3267531" cy="419158"/>
          </a:xfrm>
          <a:prstGeom prst="rect">
            <a:avLst/>
          </a:prstGeom>
        </p:spPr>
      </p:pic>
      <p:pic>
        <p:nvPicPr>
          <p:cNvPr id="1026" name="Picture 2" descr="Índice de Youden - Wikipedia, la enciclopedia libre">
            <a:extLst>
              <a:ext uri="{FF2B5EF4-FFF2-40B4-BE49-F238E27FC236}">
                <a16:creationId xmlns:a16="http://schemas.microsoft.com/office/drawing/2014/main" id="{3AD485DD-8FC2-27F4-FCB0-6E70669A2B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5000" y="1288129"/>
            <a:ext cx="2118380" cy="20372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Cardiovascular Diseases: Arrhythmia by Slidesgo">
  <a:themeElements>
    <a:clrScheme name="Simple Light">
      <a:dk1>
        <a:srgbClr val="010440"/>
      </a:dk1>
      <a:lt1>
        <a:srgbClr val="F2F2F2"/>
      </a:lt1>
      <a:dk2>
        <a:srgbClr val="9E9E9E"/>
      </a:dk2>
      <a:lt2>
        <a:srgbClr val="D93B48"/>
      </a:lt2>
      <a:accent1>
        <a:srgbClr val="A22933"/>
      </a:accent1>
      <a:accent2>
        <a:srgbClr val="FFFFFF"/>
      </a:accent2>
      <a:accent3>
        <a:srgbClr val="FFFFFF"/>
      </a:accent3>
      <a:accent4>
        <a:srgbClr val="FFFFFF"/>
      </a:accent4>
      <a:accent5>
        <a:srgbClr val="FFFFFF"/>
      </a:accent5>
      <a:accent6>
        <a:srgbClr val="FFFFFF"/>
      </a:accent6>
      <a:hlink>
        <a:srgbClr val="0104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262</TotalTime>
  <Words>1777</Words>
  <Application>Microsoft Office PowerPoint</Application>
  <PresentationFormat>Presentación en pantalla (16:9)</PresentationFormat>
  <Paragraphs>337</Paragraphs>
  <Slides>57</Slides>
  <Notes>57</Notes>
  <HiddenSlides>0</HiddenSlides>
  <MMClips>0</MMClips>
  <ScaleCrop>false</ScaleCrop>
  <HeadingPairs>
    <vt:vector size="6" baseType="variant">
      <vt:variant>
        <vt:lpstr>Fuentes usadas</vt:lpstr>
      </vt:variant>
      <vt:variant>
        <vt:i4>11</vt:i4>
      </vt:variant>
      <vt:variant>
        <vt:lpstr>Tema</vt:lpstr>
      </vt:variant>
      <vt:variant>
        <vt:i4>2</vt:i4>
      </vt:variant>
      <vt:variant>
        <vt:lpstr>Títulos de diapositiva</vt:lpstr>
      </vt:variant>
      <vt:variant>
        <vt:i4>57</vt:i4>
      </vt:variant>
    </vt:vector>
  </HeadingPairs>
  <TitlesOfParts>
    <vt:vector size="70" baseType="lpstr">
      <vt:lpstr>Roboto Condensed Light</vt:lpstr>
      <vt:lpstr>Outfit</vt:lpstr>
      <vt:lpstr>Calibri</vt:lpstr>
      <vt:lpstr>Poppins</vt:lpstr>
      <vt:lpstr>Karla</vt:lpstr>
      <vt:lpstr>Amatic SC</vt:lpstr>
      <vt:lpstr>Arial</vt:lpstr>
      <vt:lpstr>Roboto Medium</vt:lpstr>
      <vt:lpstr>Outfit ExtraBold</vt:lpstr>
      <vt:lpstr>Proxima Nova</vt:lpstr>
      <vt:lpstr>Karla SemiBold</vt:lpstr>
      <vt:lpstr>Cardiovascular Diseases: Arrhythmia by Slidesgo</vt:lpstr>
      <vt:lpstr>Slidesgo Final Pages</vt:lpstr>
      <vt:lpstr>Desarrollo de Red bayesiana para: Detección de enfermedades cardiacas </vt:lpstr>
      <vt:lpstr>Modelos Analizados</vt:lpstr>
      <vt:lpstr>Modelos analizados</vt:lpstr>
      <vt:lpstr>Modelo Proyecto 1</vt:lpstr>
      <vt:lpstr>Modelo grupo Pablo cortés</vt:lpstr>
      <vt:lpstr>Modelo restricciones</vt:lpstr>
      <vt:lpstr>Modelo K2</vt:lpstr>
      <vt:lpstr>Modelo Bic</vt:lpstr>
      <vt:lpstr>Thresholds</vt:lpstr>
      <vt:lpstr>Estadísticas de análisis</vt:lpstr>
      <vt:lpstr>Resultados</vt:lpstr>
      <vt:lpstr>Modelo seleccionado</vt:lpstr>
      <vt:lpstr>Tablero desplegado</vt:lpstr>
      <vt:lpstr>Conclusiones</vt:lpstr>
      <vt:lpstr>Types of arrhythmias</vt:lpstr>
      <vt:lpstr>Range of the disease</vt:lpstr>
      <vt:lpstr>Types of arrhythmias</vt:lpstr>
      <vt:lpstr>Risk factors</vt:lpstr>
      <vt:lpstr>11,000,000</vt:lpstr>
      <vt:lpstr>213,000</vt:lpstr>
      <vt:lpstr>—Someone Famous</vt:lpstr>
      <vt:lpstr>Diagnosis</vt:lpstr>
      <vt:lpstr>Prevention</vt:lpstr>
      <vt:lpstr>Diagnosis</vt:lpstr>
      <vt:lpstr>Treatment</vt:lpstr>
      <vt:lpstr>Recommendations </vt:lpstr>
      <vt:lpstr>Presentación de PowerPoint</vt:lpstr>
      <vt:lpstr>A picture always reinforces the concept </vt:lpstr>
      <vt:lpstr>Awesome words</vt:lpstr>
      <vt:lpstr>Doctor appointments </vt:lpstr>
      <vt:lpstr>Prevalence</vt:lpstr>
      <vt:lpstr>References</vt:lpstr>
      <vt:lpstr>Website</vt:lpstr>
      <vt:lpstr>Conclusions </vt:lpstr>
      <vt:lpstr>Our team</vt:lpstr>
      <vt:lpstr>Thanks!</vt:lpstr>
      <vt:lpstr>Icon pack </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Presentación de PowerPoint</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Desarrollo de Red bayesiana para: Detección de enfermedades cardiacas </dc:title>
  <cp:lastModifiedBy>Santiago Zubieta Sarmiento</cp:lastModifiedBy>
  <cp:revision>9</cp:revision>
  <dcterms:modified xsi:type="dcterms:W3CDTF">2023-05-06T22:55:03Z</dcterms:modified>
</cp:coreProperties>
</file>